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3.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4.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5.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707" r:id="rId3"/>
    <p:sldMasterId id="2147483813" r:id="rId4"/>
    <p:sldMasterId id="2147484134" r:id="rId5"/>
    <p:sldMasterId id="2147484240" r:id="rId6"/>
  </p:sldMasterIdLst>
  <p:notesMasterIdLst>
    <p:notesMasterId r:id="rId38"/>
  </p:notesMasterIdLst>
  <p:sldIdLst>
    <p:sldId id="456" r:id="rId7"/>
    <p:sldId id="559" r:id="rId8"/>
    <p:sldId id="13201" r:id="rId9"/>
    <p:sldId id="13222" r:id="rId10"/>
    <p:sldId id="13030" r:id="rId11"/>
    <p:sldId id="13224" r:id="rId12"/>
    <p:sldId id="12973" r:id="rId13"/>
    <p:sldId id="12995" r:id="rId14"/>
    <p:sldId id="13240" r:id="rId15"/>
    <p:sldId id="13241" r:id="rId16"/>
    <p:sldId id="321" r:id="rId17"/>
    <p:sldId id="13184" r:id="rId18"/>
    <p:sldId id="687" r:id="rId19"/>
    <p:sldId id="12935" r:id="rId20"/>
    <p:sldId id="13237" r:id="rId21"/>
    <p:sldId id="310" r:id="rId22"/>
    <p:sldId id="311" r:id="rId23"/>
    <p:sldId id="13243" r:id="rId24"/>
    <p:sldId id="303" r:id="rId25"/>
    <p:sldId id="320" r:id="rId26"/>
    <p:sldId id="306" r:id="rId27"/>
    <p:sldId id="301" r:id="rId28"/>
    <p:sldId id="312" r:id="rId29"/>
    <p:sldId id="314" r:id="rId30"/>
    <p:sldId id="315" r:id="rId31"/>
    <p:sldId id="316" r:id="rId32"/>
    <p:sldId id="313" r:id="rId33"/>
    <p:sldId id="13242" r:id="rId34"/>
    <p:sldId id="322" r:id="rId35"/>
    <p:sldId id="318" r:id="rId36"/>
    <p:sldId id="454" r:id="rId37"/>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81926A-7EFC-EDF2-7C60-405F15512C8E}" name="Clayton Karna" initials="CK" userId="S::Clayton.Karna@acsa-airports.com::6013db12-567e-4493-98fa-b7a83b136f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lly Troskie" initials="KT" lastIdx="1" clrIdx="0">
    <p:extLst>
      <p:ext uri="{19B8F6BF-5375-455C-9EA6-DF929625EA0E}">
        <p15:presenceInfo xmlns:p15="http://schemas.microsoft.com/office/powerpoint/2012/main" userId="S::Kelly.Troskie@airports.co.za::54266f5e-b299-4537-955e-533201f260a1" providerId="AD"/>
      </p:ext>
    </p:extLst>
  </p:cmAuthor>
  <p:cmAuthor id="2" name="Mark Maclean" initials="MM" lastIdx="3" clrIdx="1">
    <p:extLst>
      <p:ext uri="{19B8F6BF-5375-455C-9EA6-DF929625EA0E}">
        <p15:presenceInfo xmlns:p15="http://schemas.microsoft.com/office/powerpoint/2012/main" userId="S::MarkM@airports.co.za::357c6d12-797e-4e0e-9ff4-b2f87eca2b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87013" autoAdjust="0"/>
  </p:normalViewPr>
  <p:slideViewPr>
    <p:cSldViewPr snapToGrid="0">
      <p:cViewPr varScale="1">
        <p:scale>
          <a:sx n="71" d="100"/>
          <a:sy n="71" d="100"/>
        </p:scale>
        <p:origin x="1104" y="5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ZA"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B3871178-A97A-4C64-8ABE-C94C9513ED1D}" type="datetimeFigureOut">
              <a:rPr lang="en-ZA" smtClean="0"/>
              <a:t>2023/06/22</a:t>
            </a:fld>
            <a:endParaRPr lang="en-ZA"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ZA"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ZA"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7AB3782-A113-4027-812C-8DF4DF89693A}" type="slidenum">
              <a:rPr lang="en-ZA" smtClean="0"/>
              <a:t>‹#›</a:t>
            </a:fld>
            <a:endParaRPr lang="en-ZA" dirty="0"/>
          </a:p>
        </p:txBody>
      </p:sp>
    </p:spTree>
    <p:extLst>
      <p:ext uri="{BB962C8B-B14F-4D97-AF65-F5344CB8AC3E}">
        <p14:creationId xmlns:p14="http://schemas.microsoft.com/office/powerpoint/2010/main" val="4214415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21D27B-F32E-4CDC-BF99-CE8020B4985A}" type="slidenum">
              <a:rPr lang="en-ZA" smtClean="0"/>
              <a:pPr/>
              <a:t>1</a:t>
            </a:fld>
            <a:endParaRPr lang="en-ZA" dirty="0"/>
          </a:p>
        </p:txBody>
      </p:sp>
    </p:spTree>
    <p:extLst>
      <p:ext uri="{BB962C8B-B14F-4D97-AF65-F5344CB8AC3E}">
        <p14:creationId xmlns:p14="http://schemas.microsoft.com/office/powerpoint/2010/main" val="586704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7AB3782-A113-4027-812C-8DF4DF89693A}" type="slidenum">
              <a:rPr lang="en-ZA" smtClean="0"/>
              <a:t>22</a:t>
            </a:fld>
            <a:endParaRPr lang="en-ZA" dirty="0"/>
          </a:p>
        </p:txBody>
      </p:sp>
    </p:spTree>
    <p:extLst>
      <p:ext uri="{BB962C8B-B14F-4D97-AF65-F5344CB8AC3E}">
        <p14:creationId xmlns:p14="http://schemas.microsoft.com/office/powerpoint/2010/main" val="302836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Should we talk about the tender?</a:t>
            </a:r>
          </a:p>
        </p:txBody>
      </p:sp>
      <p:sp>
        <p:nvSpPr>
          <p:cNvPr id="4" name="Slide Number Placeholder 3"/>
          <p:cNvSpPr>
            <a:spLocks noGrp="1"/>
          </p:cNvSpPr>
          <p:nvPr>
            <p:ph type="sldNum" sz="quarter" idx="5"/>
          </p:nvPr>
        </p:nvSpPr>
        <p:spPr/>
        <p:txBody>
          <a:bodyPr/>
          <a:lstStyle/>
          <a:p>
            <a:fld id="{67AB3782-A113-4027-812C-8DF4DF89693A}" type="slidenum">
              <a:rPr lang="en-ZA" smtClean="0"/>
              <a:t>23</a:t>
            </a:fld>
            <a:endParaRPr lang="en-ZA" dirty="0"/>
          </a:p>
        </p:txBody>
      </p:sp>
    </p:spTree>
    <p:extLst>
      <p:ext uri="{BB962C8B-B14F-4D97-AF65-F5344CB8AC3E}">
        <p14:creationId xmlns:p14="http://schemas.microsoft.com/office/powerpoint/2010/main" val="1586520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Clearer pictures</a:t>
            </a:r>
          </a:p>
        </p:txBody>
      </p:sp>
      <p:sp>
        <p:nvSpPr>
          <p:cNvPr id="4" name="Slide Number Placeholder 3"/>
          <p:cNvSpPr>
            <a:spLocks noGrp="1"/>
          </p:cNvSpPr>
          <p:nvPr>
            <p:ph type="sldNum" sz="quarter" idx="5"/>
          </p:nvPr>
        </p:nvSpPr>
        <p:spPr/>
        <p:txBody>
          <a:bodyPr/>
          <a:lstStyle/>
          <a:p>
            <a:fld id="{67AB3782-A113-4027-812C-8DF4DF89693A}" type="slidenum">
              <a:rPr lang="en-ZA" smtClean="0"/>
              <a:t>24</a:t>
            </a:fld>
            <a:endParaRPr lang="en-ZA" dirty="0"/>
          </a:p>
        </p:txBody>
      </p:sp>
    </p:spTree>
    <p:extLst>
      <p:ext uri="{BB962C8B-B14F-4D97-AF65-F5344CB8AC3E}">
        <p14:creationId xmlns:p14="http://schemas.microsoft.com/office/powerpoint/2010/main" val="1241415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10365FF-16DF-4895-ADC8-09846502114A}" type="slidenum">
              <a:rPr lang="en-ZA" smtClean="0"/>
              <a:t>29</a:t>
            </a:fld>
            <a:endParaRPr lang="en-ZA"/>
          </a:p>
        </p:txBody>
      </p:sp>
    </p:spTree>
    <p:extLst>
      <p:ext uri="{BB962C8B-B14F-4D97-AF65-F5344CB8AC3E}">
        <p14:creationId xmlns:p14="http://schemas.microsoft.com/office/powerpoint/2010/main" val="3318575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21D27B-F32E-4CDC-BF99-CE8020B4985A}" type="slidenum">
              <a:rPr lang="en-ZA" smtClean="0"/>
              <a:pPr/>
              <a:t>31</a:t>
            </a:fld>
            <a:endParaRPr lang="en-ZA" dirty="0"/>
          </a:p>
        </p:txBody>
      </p:sp>
    </p:spTree>
    <p:extLst>
      <p:ext uri="{BB962C8B-B14F-4D97-AF65-F5344CB8AC3E}">
        <p14:creationId xmlns:p14="http://schemas.microsoft.com/office/powerpoint/2010/main" val="158693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5"/>
          </p:nvPr>
        </p:nvSpPr>
        <p:spPr/>
        <p:txBody>
          <a:bodyPr/>
          <a:lstStyle/>
          <a:p>
            <a:fld id="{9D21D27B-F32E-4CDC-BF99-CE8020B4985A}" type="slidenum">
              <a:rPr lang="en-ZA" smtClean="0"/>
              <a:pPr/>
              <a:t>2</a:t>
            </a:fld>
            <a:endParaRPr lang="en-ZA" dirty="0"/>
          </a:p>
        </p:txBody>
      </p:sp>
    </p:spTree>
    <p:extLst>
      <p:ext uri="{BB962C8B-B14F-4D97-AF65-F5344CB8AC3E}">
        <p14:creationId xmlns:p14="http://schemas.microsoft.com/office/powerpoint/2010/main" val="3605483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5788" y="585788"/>
            <a:ext cx="5626100" cy="3165475"/>
          </a:xfrm>
        </p:spPr>
      </p:sp>
      <p:sp>
        <p:nvSpPr>
          <p:cNvPr id="3" name="Notes Placeholder 2"/>
          <p:cNvSpPr>
            <a:spLocks noGrp="1"/>
          </p:cNvSpPr>
          <p:nvPr>
            <p:ph type="body" idx="1"/>
          </p:nvPr>
        </p:nvSpPr>
        <p:spPr/>
        <p:txBody>
          <a:bodyPr/>
          <a:lstStyle/>
          <a:p>
            <a:r>
              <a:rPr lang="en-ZA" dirty="0"/>
              <a:t>Do you have any smart pictures like this of the airport? – Clearer picture required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21D27B-F32E-4CDC-BF99-CE8020B4985A}" type="slidenum">
              <a:rPr kumimoji="0" lang="en-ZA" sz="9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ZA" sz="9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576122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Please send a picture of the solar plant if available</a:t>
            </a:r>
          </a:p>
        </p:txBody>
      </p:sp>
      <p:sp>
        <p:nvSpPr>
          <p:cNvPr id="4" name="Slide Number Placeholder 3"/>
          <p:cNvSpPr>
            <a:spLocks noGrp="1"/>
          </p:cNvSpPr>
          <p:nvPr>
            <p:ph type="sldNum" sz="quarter" idx="5"/>
          </p:nvPr>
        </p:nvSpPr>
        <p:spPr/>
        <p:txBody>
          <a:bodyPr/>
          <a:lstStyle/>
          <a:p>
            <a:fld id="{67AB3782-A113-4027-812C-8DF4DF89693A}" type="slidenum">
              <a:rPr lang="en-ZA" smtClean="0"/>
              <a:t>10</a:t>
            </a:fld>
            <a:endParaRPr lang="en-ZA" dirty="0"/>
          </a:p>
        </p:txBody>
      </p:sp>
    </p:spTree>
    <p:extLst>
      <p:ext uri="{BB962C8B-B14F-4D97-AF65-F5344CB8AC3E}">
        <p14:creationId xmlns:p14="http://schemas.microsoft.com/office/powerpoint/2010/main" val="587814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Include the recovery rates and updates slides</a:t>
            </a:r>
          </a:p>
        </p:txBody>
      </p:sp>
      <p:sp>
        <p:nvSpPr>
          <p:cNvPr id="4" name="Slide Number Placeholder 3"/>
          <p:cNvSpPr>
            <a:spLocks noGrp="1"/>
          </p:cNvSpPr>
          <p:nvPr>
            <p:ph type="sldNum" sz="quarter" idx="5"/>
          </p:nvPr>
        </p:nvSpPr>
        <p:spPr/>
        <p:txBody>
          <a:bodyPr/>
          <a:lstStyle/>
          <a:p>
            <a:fld id="{67AB3782-A113-4027-812C-8DF4DF89693A}" type="slidenum">
              <a:rPr lang="en-ZA" smtClean="0"/>
              <a:t>13</a:t>
            </a:fld>
            <a:endParaRPr lang="en-ZA" dirty="0"/>
          </a:p>
        </p:txBody>
      </p:sp>
    </p:spTree>
    <p:extLst>
      <p:ext uri="{BB962C8B-B14F-4D97-AF65-F5344CB8AC3E}">
        <p14:creationId xmlns:p14="http://schemas.microsoft.com/office/powerpoint/2010/main" val="183212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5788" y="585788"/>
            <a:ext cx="5626100" cy="3165475"/>
          </a:xfrm>
        </p:spPr>
      </p:sp>
      <p:sp>
        <p:nvSpPr>
          <p:cNvPr id="3" name="Notes Placeholder 2"/>
          <p:cNvSpPr>
            <a:spLocks noGrp="1"/>
          </p:cNvSpPr>
          <p:nvPr>
            <p:ph type="body" idx="1"/>
          </p:nvPr>
        </p:nvSpPr>
        <p:spPr/>
        <p:txBody>
          <a:bodyPr/>
          <a:lstStyle/>
          <a:p>
            <a:r>
              <a:rPr lang="en-ZA" dirty="0"/>
              <a:t>I need a clearer picture – Highlight the Aviation Park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21D27B-F32E-4CDC-BF99-CE8020B4985A}" type="slidenum">
              <a:rPr kumimoji="0" lang="en-ZA" sz="9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ZA" sz="9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159332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What about cargo and car testing and film shoots, etc.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AB3782-A113-4027-812C-8DF4DF89693A}" type="slidenum">
              <a:rPr kumimoji="0" lang="en-ZA"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ZA"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74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7AB3782-A113-4027-812C-8DF4DF89693A}" type="slidenum">
              <a:rPr lang="en-ZA" smtClean="0"/>
              <a:t>19</a:t>
            </a:fld>
            <a:endParaRPr lang="en-ZA" dirty="0"/>
          </a:p>
        </p:txBody>
      </p:sp>
    </p:spTree>
    <p:extLst>
      <p:ext uri="{BB962C8B-B14F-4D97-AF65-F5344CB8AC3E}">
        <p14:creationId xmlns:p14="http://schemas.microsoft.com/office/powerpoint/2010/main" val="2076864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What is the Airbus Africa Forecast showing us?</a:t>
            </a:r>
          </a:p>
        </p:txBody>
      </p:sp>
      <p:sp>
        <p:nvSpPr>
          <p:cNvPr id="4" name="Slide Number Placeholder 3"/>
          <p:cNvSpPr>
            <a:spLocks noGrp="1"/>
          </p:cNvSpPr>
          <p:nvPr>
            <p:ph type="sldNum" sz="quarter" idx="5"/>
          </p:nvPr>
        </p:nvSpPr>
        <p:spPr/>
        <p:txBody>
          <a:bodyPr/>
          <a:lstStyle/>
          <a:p>
            <a:fld id="{67AB3782-A113-4027-812C-8DF4DF89693A}" type="slidenum">
              <a:rPr lang="en-ZA" smtClean="0"/>
              <a:t>20</a:t>
            </a:fld>
            <a:endParaRPr lang="en-ZA" dirty="0"/>
          </a:p>
        </p:txBody>
      </p:sp>
    </p:spTree>
    <p:extLst>
      <p:ext uri="{BB962C8B-B14F-4D97-AF65-F5344CB8AC3E}">
        <p14:creationId xmlns:p14="http://schemas.microsoft.com/office/powerpoint/2010/main" val="325406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31.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s/slide7.xml"/><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s/slide13.xml"/><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slide" Target="../slides/slide31.xml"/></Relationships>
</file>

<file path=ppt/slideLayouts/_rels/slideLayout4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s/slide1.xml"/><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1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1.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17.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2.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18.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3.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19.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4.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0.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5.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1.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2.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3.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8.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4.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69.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71.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72.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73.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image" Target="../media/image25.jpeg"/><Relationship Id="rId1" Type="http://schemas.openxmlformats.org/officeDocument/2006/relationships/slideMaster" Target="../slideMasters/slideMaster3.xml"/><Relationship Id="rId6" Type="http://schemas.openxmlformats.org/officeDocument/2006/relationships/slide" Target="../slides/slide31.xml"/><Relationship Id="rId5" Type="http://schemas.openxmlformats.org/officeDocument/2006/relationships/slide" Target="../slides/slide17.xml"/><Relationship Id="rId4" Type="http://schemas.openxmlformats.org/officeDocument/2006/relationships/slide" Target="../slides/slide13.xml"/></Relationships>
</file>

<file path=ppt/slideLayouts/_rels/slideLayout74.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6.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75.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76.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77.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78.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79.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7.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8.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8.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8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slide" Target="../slides/slide13.xml"/><Relationship Id="rId5" Type="http://schemas.openxmlformats.org/officeDocument/2006/relationships/slide" Target="../slides/slide31.xml"/><Relationship Id="rId4" Type="http://schemas.openxmlformats.org/officeDocument/2006/relationships/slide" Target="../slides/slide17.xml"/></Relationships>
</file>

<file path=ppt/slideLayouts/_rels/slideLayout9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13.xml"/><Relationship Id="rId4" Type="http://schemas.openxmlformats.org/officeDocument/2006/relationships/slide" Target="../slides/slide31.xml"/></Relationships>
</file>

<file path=ppt/slideLayouts/_rels/slideLayout98.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30.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_rels/slideLayout9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slide" Target="../slides/slide31.xml"/><Relationship Id="rId4" Type="http://schemas.openxmlformats.org/officeDocument/2006/relationships/slide" Target="../slides/slide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BAD0C-2BD1-40FD-8077-70D5389EC9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59B8001F-D6E2-4F40-BE9B-68098E58A0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7C453FE2-D32E-427F-853B-B64D206259A6}"/>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499F9779-5D8E-463D-AE3A-7CB7F95D50C7}"/>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2BC6DB2E-055B-4A37-92EB-7428039216B8}"/>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691660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234C-6105-4DF8-B574-8C7559761D1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10ECFDB-ECA3-4108-993E-095455844A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D8019CE-C379-4576-9912-6866CC2F78B5}"/>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EC9F1299-D85C-4C04-8CDF-C2949B45682A}"/>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B34FF010-2DC2-46D3-814E-05AECDD4EF25}"/>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91034778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9B70A4FE-5D86-AF48-9381-1BD79B8DA6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5">
            <a:extLst>
              <a:ext uri="{FF2B5EF4-FFF2-40B4-BE49-F238E27FC236}">
                <a16:creationId xmlns:a16="http://schemas.microsoft.com/office/drawing/2014/main" id="{5DEF1963-D3E5-074A-82AA-BA9D321FBC35}"/>
              </a:ext>
            </a:extLst>
          </p:cNvPr>
          <p:cNvSpPr>
            <a:spLocks noGrp="1"/>
          </p:cNvSpPr>
          <p:nvPr>
            <p:ph type="pic" sz="quarter" idx="12" hasCustomPrompt="1"/>
          </p:nvPr>
        </p:nvSpPr>
        <p:spPr>
          <a:xfrm>
            <a:off x="589773" y="2492901"/>
            <a:ext cx="10978839" cy="361540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9" name="Text Placeholder 9">
            <a:extLst>
              <a:ext uri="{FF2B5EF4-FFF2-40B4-BE49-F238E27FC236}">
                <a16:creationId xmlns:a16="http://schemas.microsoft.com/office/drawing/2014/main" id="{106FA73D-D2A8-7B48-A4FB-40C45DC781A6}"/>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grpSp>
        <p:nvGrpSpPr>
          <p:cNvPr id="19" name="Group 18">
            <a:extLst>
              <a:ext uri="{FF2B5EF4-FFF2-40B4-BE49-F238E27FC236}">
                <a16:creationId xmlns:a16="http://schemas.microsoft.com/office/drawing/2014/main" id="{B02D1684-735F-F94C-AE2D-DD83F2574D96}"/>
              </a:ext>
            </a:extLst>
          </p:cNvPr>
          <p:cNvGrpSpPr/>
          <p:nvPr userDrawn="1"/>
        </p:nvGrpSpPr>
        <p:grpSpPr>
          <a:xfrm>
            <a:off x="-104252" y="6525349"/>
            <a:ext cx="12296255" cy="341967"/>
            <a:chOff x="-78191" y="6525344"/>
            <a:chExt cx="9222191" cy="341967"/>
          </a:xfrm>
        </p:grpSpPr>
        <p:sp>
          <p:nvSpPr>
            <p:cNvPr id="20" name="Rectangle 19">
              <a:hlinkClick r:id="rId3" action="ppaction://hlinksldjump"/>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4" action="ppaction://hlinksldjump"/>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4" action="ppaction://hlinksldjump"/>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rId5" action="ppaction://hlinksldjump"/>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69157125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9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C1E47A1-55BB-6841-83C6-755404065C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3D05BCFB-2AB0-D543-B86D-DA8E81D1B93A}"/>
              </a:ext>
            </a:extLst>
          </p:cNvPr>
          <p:cNvSpPr>
            <a:spLocks noGrp="1"/>
          </p:cNvSpPr>
          <p:nvPr>
            <p:ph type="pic" sz="quarter" idx="16" hasCustomPrompt="1"/>
          </p:nvPr>
        </p:nvSpPr>
        <p:spPr>
          <a:xfrm>
            <a:off x="579970" y="141278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DA848CBD-AA25-5B47-AE5D-3847258980B2}"/>
              </a:ext>
            </a:extLst>
          </p:cNvPr>
          <p:cNvSpPr>
            <a:spLocks noGrp="1"/>
          </p:cNvSpPr>
          <p:nvPr>
            <p:ph type="pic" sz="quarter" idx="17" hasCustomPrompt="1"/>
          </p:nvPr>
        </p:nvSpPr>
        <p:spPr>
          <a:xfrm>
            <a:off x="6380421" y="142650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grpSp>
        <p:nvGrpSpPr>
          <p:cNvPr id="19" name="Group 18">
            <a:extLst>
              <a:ext uri="{FF2B5EF4-FFF2-40B4-BE49-F238E27FC236}">
                <a16:creationId xmlns:a16="http://schemas.microsoft.com/office/drawing/2014/main" id="{B02D1684-735F-F94C-AE2D-DD83F2574D96}"/>
              </a:ext>
            </a:extLst>
          </p:cNvPr>
          <p:cNvGrpSpPr/>
          <p:nvPr userDrawn="1"/>
        </p:nvGrpSpPr>
        <p:grpSpPr>
          <a:xfrm>
            <a:off x="-104252" y="6525349"/>
            <a:ext cx="12296255" cy="341967"/>
            <a:chOff x="-78191" y="6525344"/>
            <a:chExt cx="9222191" cy="341967"/>
          </a:xfrm>
        </p:grpSpPr>
        <p:sp>
          <p:nvSpPr>
            <p:cNvPr id="20" name="Rectangle 19">
              <a:hlinkClick r:id="rId3" action="ppaction://hlinksldjump"/>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4" action="ppaction://hlinksldjump"/>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4" action="ppaction://hlinksldjump"/>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rId5" action="ppaction://hlinksldjump"/>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0895043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D642DB6-F2D3-E442-8149-916ED7B863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E37DADDC-5D29-5043-90E5-98006DB2CBF8}"/>
              </a:ext>
            </a:extLst>
          </p:cNvPr>
          <p:cNvSpPr>
            <a:spLocks noGrp="1"/>
          </p:cNvSpPr>
          <p:nvPr>
            <p:ph type="pic" sz="quarter" idx="16" hasCustomPrompt="1"/>
          </p:nvPr>
        </p:nvSpPr>
        <p:spPr>
          <a:xfrm>
            <a:off x="579967" y="1412782"/>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FFB04055-9274-CB4A-9176-13187DBFBF64}"/>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49CC5621-A368-2E45-B5CF-32A10DF48AA5}"/>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0" name="Group 19">
            <a:extLst>
              <a:ext uri="{FF2B5EF4-FFF2-40B4-BE49-F238E27FC236}">
                <a16:creationId xmlns:a16="http://schemas.microsoft.com/office/drawing/2014/main" id="{B02D1684-735F-F94C-AE2D-DD83F2574D96}"/>
              </a:ext>
            </a:extLst>
          </p:cNvPr>
          <p:cNvGrpSpPr/>
          <p:nvPr userDrawn="1"/>
        </p:nvGrpSpPr>
        <p:grpSpPr>
          <a:xfrm>
            <a:off x="-104252" y="6525349"/>
            <a:ext cx="12296255" cy="341967"/>
            <a:chOff x="-78191" y="6525344"/>
            <a:chExt cx="9222191" cy="341967"/>
          </a:xfrm>
        </p:grpSpPr>
        <p:sp>
          <p:nvSpPr>
            <p:cNvPr id="22" name="Rectangle 21">
              <a:hlinkClick r:id="rId3" action="ppaction://hlinksldjump"/>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rId4" action="ppaction://hlinksldjump"/>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rId4" action="ppaction://hlinksldjump"/>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rId5" action="ppaction://hlinksldjump"/>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8553071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CD4407D-667E-3D4D-BE99-97112A4DC3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C8091E06-21A7-DE4C-990C-530C2F6EDDF6}"/>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AB6AAE8D-ED52-F24A-B278-8DAE28D6DA27}"/>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B12D93A7-2CA0-D24C-A199-604D9ABB9E27}"/>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9" name="Picture Placeholder 3">
            <a:extLst>
              <a:ext uri="{FF2B5EF4-FFF2-40B4-BE49-F238E27FC236}">
                <a16:creationId xmlns:a16="http://schemas.microsoft.com/office/drawing/2014/main" id="{6B86BA1F-98BF-7B47-AA87-829B582DDB94}"/>
              </a:ext>
            </a:extLst>
          </p:cNvPr>
          <p:cNvSpPr>
            <a:spLocks noGrp="1"/>
          </p:cNvSpPr>
          <p:nvPr>
            <p:ph type="pic" sz="quarter" idx="21" hasCustomPrompt="1"/>
          </p:nvPr>
        </p:nvSpPr>
        <p:spPr>
          <a:xfrm>
            <a:off x="631010"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2" name="Group 21">
            <a:extLst>
              <a:ext uri="{FF2B5EF4-FFF2-40B4-BE49-F238E27FC236}">
                <a16:creationId xmlns:a16="http://schemas.microsoft.com/office/drawing/2014/main" id="{B02D1684-735F-F94C-AE2D-DD83F2574D96}"/>
              </a:ext>
            </a:extLst>
          </p:cNvPr>
          <p:cNvGrpSpPr/>
          <p:nvPr userDrawn="1"/>
        </p:nvGrpSpPr>
        <p:grpSpPr>
          <a:xfrm>
            <a:off x="-104252" y="6525349"/>
            <a:ext cx="12296255" cy="341967"/>
            <a:chOff x="-78191" y="6525344"/>
            <a:chExt cx="9222191" cy="341967"/>
          </a:xfrm>
        </p:grpSpPr>
        <p:sp>
          <p:nvSpPr>
            <p:cNvPr id="23" name="Rectangle 22">
              <a:hlinkClick r:id="rId3" action="ppaction://hlinksldjump"/>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hlinkClick r:id="rId4" action="ppaction://hlinksldjump"/>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rId4" action="ppaction://hlinksldjump"/>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7" name="Rectangle 46">
              <a:hlinkClick r:id="rId5" action="ppaction://hlinksldjump"/>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8" name="Rectangle 47">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315986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489EE55-D9D8-8E44-A998-804B75748FA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4" y="-97020"/>
            <a:ext cx="12536955" cy="7052037"/>
          </a:xfrm>
          <a:prstGeom prst="rect">
            <a:avLst/>
          </a:prstGeom>
        </p:spPr>
      </p:pic>
      <p:sp>
        <p:nvSpPr>
          <p:cNvPr id="33" name="Rectangle 32">
            <a:extLst>
              <a:ext uri="{FF2B5EF4-FFF2-40B4-BE49-F238E27FC236}">
                <a16:creationId xmlns:a16="http://schemas.microsoft.com/office/drawing/2014/main" id="{27D23D9E-5B67-5944-9DF1-FD8529777B8F}"/>
              </a:ext>
            </a:extLst>
          </p:cNvPr>
          <p:cNvSpPr/>
          <p:nvPr userDrawn="1"/>
        </p:nvSpPr>
        <p:spPr>
          <a:xfrm>
            <a:off x="-182092" y="3669598"/>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rId3" action="ppaction://hlinksldjump"/>
            <a:extLst>
              <a:ext uri="{FF2B5EF4-FFF2-40B4-BE49-F238E27FC236}">
                <a16:creationId xmlns:a16="http://schemas.microsoft.com/office/drawing/2014/main" id="{33A3F0A1-C7E6-5046-9823-5597ACBA02FF}"/>
              </a:ext>
            </a:extLst>
          </p:cNvPr>
          <p:cNvSpPr/>
          <p:nvPr userDrawn="1"/>
        </p:nvSpPr>
        <p:spPr>
          <a:xfrm>
            <a:off x="366117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EFA49ED-7880-A04E-8F83-47B3FC19C131}"/>
              </a:ext>
            </a:extLst>
          </p:cNvPr>
          <p:cNvSpPr/>
          <p:nvPr userDrawn="1"/>
        </p:nvSpPr>
        <p:spPr>
          <a:xfrm>
            <a:off x="858375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Line 8">
            <a:extLst>
              <a:ext uri="{FF2B5EF4-FFF2-40B4-BE49-F238E27FC236}">
                <a16:creationId xmlns:a16="http://schemas.microsoft.com/office/drawing/2014/main" id="{7F76A0CE-BF06-7845-AD12-51764B36DE9F}"/>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8" name="Rectangle 17">
            <a:hlinkClick r:id="rId4" action="ppaction://hlinksldjump"/>
            <a:extLst>
              <a:ext uri="{FF2B5EF4-FFF2-40B4-BE49-F238E27FC236}">
                <a16:creationId xmlns:a16="http://schemas.microsoft.com/office/drawing/2014/main" id="{73D6CA66-CE23-6143-8AFA-3B4881C51CAF}"/>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rId4" action="ppaction://hlinksldjump"/>
            <a:extLst>
              <a:ext uri="{FF2B5EF4-FFF2-40B4-BE49-F238E27FC236}">
                <a16:creationId xmlns:a16="http://schemas.microsoft.com/office/drawing/2014/main" id="{E4ACF841-A085-8145-8AB4-B94790F40576}"/>
              </a:ext>
            </a:extLst>
          </p:cNvPr>
          <p:cNvSpPr/>
          <p:nvPr userDrawn="1"/>
        </p:nvSpPr>
        <p:spPr>
          <a:xfrm>
            <a:off x="201964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672D798-F9C4-8A40-B88C-98C35567EE3E}"/>
              </a:ext>
            </a:extLst>
          </p:cNvPr>
          <p:cNvSpPr/>
          <p:nvPr userDrawn="1"/>
        </p:nvSpPr>
        <p:spPr>
          <a:xfrm>
            <a:off x="530710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5" action="ppaction://hlinksldjump"/>
            <a:extLst>
              <a:ext uri="{FF2B5EF4-FFF2-40B4-BE49-F238E27FC236}">
                <a16:creationId xmlns:a16="http://schemas.microsoft.com/office/drawing/2014/main" id="{061DBDF7-8BDE-F942-80D2-C0D6214CBA75}"/>
              </a:ext>
            </a:extLst>
          </p:cNvPr>
          <p:cNvSpPr/>
          <p:nvPr userDrawn="1"/>
        </p:nvSpPr>
        <p:spPr>
          <a:xfrm>
            <a:off x="6945956"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BBB3535A-B2DC-6C4C-8A98-5DABE1DF50D3}"/>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D942FA30-5EC6-FF4C-AAED-774C3C327CAD}"/>
              </a:ext>
            </a:extLst>
          </p:cNvPr>
          <p:cNvSpPr>
            <a:spLocks noChangeShapeType="1"/>
          </p:cNvSpPr>
          <p:nvPr userDrawn="1"/>
        </p:nvSpPr>
        <p:spPr bwMode="auto">
          <a:xfrm>
            <a:off x="10748427"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677073C9-0665-7D43-B3EB-224451E97F40}"/>
              </a:ext>
            </a:extLst>
          </p:cNvPr>
          <p:cNvSpPr/>
          <p:nvPr userDrawn="1"/>
        </p:nvSpPr>
        <p:spPr>
          <a:xfrm>
            <a:off x="3572580"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756BD856-4560-C842-B14A-E3276617E5E1}"/>
              </a:ext>
            </a:extLst>
          </p:cNvPr>
          <p:cNvSpPr>
            <a:spLocks noGrp="1"/>
          </p:cNvSpPr>
          <p:nvPr>
            <p:ph type="body" sz="quarter" idx="13" hasCustomPrompt="1"/>
          </p:nvPr>
        </p:nvSpPr>
        <p:spPr>
          <a:xfrm>
            <a:off x="5701191" y="3398224"/>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SEVEN</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0497611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478298C-6743-C641-8CC0-9B9C422F22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58B19B4-2901-A546-9EE0-A53A3E79A069}"/>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5B8F7B5-D6CC-3241-8869-481F1B9C1764}"/>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38B18A6-9163-E647-A82D-DB976CB18B83}"/>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6CFF3868-C71A-4F83-B771-72F274F095A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7</a:t>
            </a:r>
          </a:p>
        </p:txBody>
      </p:sp>
      <p:sp>
        <p:nvSpPr>
          <p:cNvPr id="32" name="Rectangle 31">
            <a:hlinkClick r:id="rId3" action="ppaction://hlinksldjump"/>
            <a:extLst>
              <a:ext uri="{FF2B5EF4-FFF2-40B4-BE49-F238E27FC236}">
                <a16:creationId xmlns:a16="http://schemas.microsoft.com/office/drawing/2014/main" id="{BDAA17FA-0802-404D-A15A-DFE21C9F249A}"/>
              </a:ext>
            </a:extLst>
          </p:cNvPr>
          <p:cNvSpPr/>
          <p:nvPr userDrawn="1"/>
        </p:nvSpPr>
        <p:spPr>
          <a:xfrm>
            <a:off x="3661178"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09CDE467-9E46-CD40-A7B8-527D94061B98}"/>
              </a:ext>
            </a:extLst>
          </p:cNvPr>
          <p:cNvSpPr/>
          <p:nvPr userDrawn="1"/>
        </p:nvSpPr>
        <p:spPr>
          <a:xfrm>
            <a:off x="858375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4" action="ppaction://hlinksldjump"/>
            <a:extLst>
              <a:ext uri="{FF2B5EF4-FFF2-40B4-BE49-F238E27FC236}">
                <a16:creationId xmlns:a16="http://schemas.microsoft.com/office/drawing/2014/main" id="{52BC6730-24D2-DE46-A38D-675AD2C6F0BE}"/>
              </a:ext>
            </a:extLst>
          </p:cNvPr>
          <p:cNvSpPr/>
          <p:nvPr userDrawn="1"/>
        </p:nvSpPr>
        <p:spPr>
          <a:xfrm>
            <a:off x="376463"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rId4" action="ppaction://hlinksldjump"/>
            <a:extLst>
              <a:ext uri="{FF2B5EF4-FFF2-40B4-BE49-F238E27FC236}">
                <a16:creationId xmlns:a16="http://schemas.microsoft.com/office/drawing/2014/main" id="{33920E26-5CD3-E644-B564-9E20540CE7A2}"/>
              </a:ext>
            </a:extLst>
          </p:cNvPr>
          <p:cNvSpPr/>
          <p:nvPr userDrawn="1"/>
        </p:nvSpPr>
        <p:spPr>
          <a:xfrm>
            <a:off x="201964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97F819F7-7D2A-7440-83B7-14B82DEC1CE5}"/>
              </a:ext>
            </a:extLst>
          </p:cNvPr>
          <p:cNvSpPr/>
          <p:nvPr userDrawn="1"/>
        </p:nvSpPr>
        <p:spPr>
          <a:xfrm>
            <a:off x="530710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rId5" action="ppaction://hlinksldjump"/>
            <a:extLst>
              <a:ext uri="{FF2B5EF4-FFF2-40B4-BE49-F238E27FC236}">
                <a16:creationId xmlns:a16="http://schemas.microsoft.com/office/drawing/2014/main" id="{355B95DC-596C-A14B-A415-0E88F6739592}"/>
              </a:ext>
            </a:extLst>
          </p:cNvPr>
          <p:cNvSpPr/>
          <p:nvPr userDrawn="1"/>
        </p:nvSpPr>
        <p:spPr>
          <a:xfrm>
            <a:off x="6945956"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EEA58B43-053C-C847-878A-8748105AC893}"/>
              </a:ext>
            </a:extLst>
          </p:cNvPr>
          <p:cNvSpPr/>
          <p:nvPr userDrawn="1"/>
        </p:nvSpPr>
        <p:spPr>
          <a:xfrm>
            <a:off x="10220335" y="6525344"/>
            <a:ext cx="1539015"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CDC55B0F-2505-1F47-A6D4-2024853C69E2}"/>
              </a:ext>
            </a:extLst>
          </p:cNvPr>
          <p:cNvSpPr>
            <a:spLocks noChangeShapeType="1"/>
          </p:cNvSpPr>
          <p:nvPr userDrawn="1"/>
        </p:nvSpPr>
        <p:spPr bwMode="auto">
          <a:xfrm>
            <a:off x="10744300"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extLst>
              <a:ext uri="{FF2B5EF4-FFF2-40B4-BE49-F238E27FC236}">
                <a16:creationId xmlns:a16="http://schemas.microsoft.com/office/drawing/2014/main" id="{56E62EBF-1859-A844-BA56-215C102F272B}"/>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0440845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D450D08-D276-46CC-B20B-44CB627CC2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7</a:t>
            </a:r>
          </a:p>
        </p:txBody>
      </p:sp>
      <p:sp>
        <p:nvSpPr>
          <p:cNvPr id="26" name="Picture Placeholder 3">
            <a:extLst>
              <a:ext uri="{FF2B5EF4-FFF2-40B4-BE49-F238E27FC236}">
                <a16:creationId xmlns:a16="http://schemas.microsoft.com/office/drawing/2014/main" id="{E37DADDC-5D29-5043-90E5-98006DB2CBF8}"/>
              </a:ext>
            </a:extLst>
          </p:cNvPr>
          <p:cNvSpPr>
            <a:spLocks noGrp="1"/>
          </p:cNvSpPr>
          <p:nvPr>
            <p:ph type="pic" sz="quarter" idx="16" hasCustomPrompt="1"/>
          </p:nvPr>
        </p:nvSpPr>
        <p:spPr>
          <a:xfrm>
            <a:off x="579967" y="1412782"/>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FFB04055-9274-CB4A-9176-13187DBFBF64}"/>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49CC5621-A368-2E45-B5CF-32A10DF48AA5}"/>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8" name="Rectangle 17">
            <a:hlinkClick r:id="rId3" action="ppaction://hlinksldjump"/>
            <a:extLst>
              <a:ext uri="{FF2B5EF4-FFF2-40B4-BE49-F238E27FC236}">
                <a16:creationId xmlns:a16="http://schemas.microsoft.com/office/drawing/2014/main" id="{BDAA17FA-0802-404D-A15A-DFE21C9F249A}"/>
              </a:ext>
            </a:extLst>
          </p:cNvPr>
          <p:cNvSpPr/>
          <p:nvPr userDrawn="1"/>
        </p:nvSpPr>
        <p:spPr>
          <a:xfrm>
            <a:off x="3661178"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09CDE467-9E46-CD40-A7B8-527D94061B98}"/>
              </a:ext>
            </a:extLst>
          </p:cNvPr>
          <p:cNvSpPr/>
          <p:nvPr userDrawn="1"/>
        </p:nvSpPr>
        <p:spPr>
          <a:xfrm>
            <a:off x="858375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4" action="ppaction://hlinksldjump"/>
            <a:extLst>
              <a:ext uri="{FF2B5EF4-FFF2-40B4-BE49-F238E27FC236}">
                <a16:creationId xmlns:a16="http://schemas.microsoft.com/office/drawing/2014/main" id="{52BC6730-24D2-DE46-A38D-675AD2C6F0BE}"/>
              </a:ext>
            </a:extLst>
          </p:cNvPr>
          <p:cNvSpPr/>
          <p:nvPr userDrawn="1"/>
        </p:nvSpPr>
        <p:spPr>
          <a:xfrm>
            <a:off x="376463"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4" action="ppaction://hlinksldjump"/>
            <a:extLst>
              <a:ext uri="{FF2B5EF4-FFF2-40B4-BE49-F238E27FC236}">
                <a16:creationId xmlns:a16="http://schemas.microsoft.com/office/drawing/2014/main" id="{33920E26-5CD3-E644-B564-9E20540CE7A2}"/>
              </a:ext>
            </a:extLst>
          </p:cNvPr>
          <p:cNvSpPr/>
          <p:nvPr userDrawn="1"/>
        </p:nvSpPr>
        <p:spPr>
          <a:xfrm>
            <a:off x="201964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97F819F7-7D2A-7440-83B7-14B82DEC1CE5}"/>
              </a:ext>
            </a:extLst>
          </p:cNvPr>
          <p:cNvSpPr/>
          <p:nvPr userDrawn="1"/>
        </p:nvSpPr>
        <p:spPr>
          <a:xfrm>
            <a:off x="530710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5" action="ppaction://hlinksldjump"/>
            <a:extLst>
              <a:ext uri="{FF2B5EF4-FFF2-40B4-BE49-F238E27FC236}">
                <a16:creationId xmlns:a16="http://schemas.microsoft.com/office/drawing/2014/main" id="{355B95DC-596C-A14B-A415-0E88F6739592}"/>
              </a:ext>
            </a:extLst>
          </p:cNvPr>
          <p:cNvSpPr/>
          <p:nvPr userDrawn="1"/>
        </p:nvSpPr>
        <p:spPr>
          <a:xfrm>
            <a:off x="6945956"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EEA58B43-053C-C847-878A-8748105AC893}"/>
              </a:ext>
            </a:extLst>
          </p:cNvPr>
          <p:cNvSpPr/>
          <p:nvPr userDrawn="1"/>
        </p:nvSpPr>
        <p:spPr>
          <a:xfrm>
            <a:off x="10220335" y="6525344"/>
            <a:ext cx="1539015"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Line 8">
            <a:extLst>
              <a:ext uri="{FF2B5EF4-FFF2-40B4-BE49-F238E27FC236}">
                <a16:creationId xmlns:a16="http://schemas.microsoft.com/office/drawing/2014/main" id="{CDC55B0F-2505-1F47-A6D4-2024853C69E2}"/>
              </a:ext>
            </a:extLst>
          </p:cNvPr>
          <p:cNvSpPr>
            <a:spLocks noChangeShapeType="1"/>
          </p:cNvSpPr>
          <p:nvPr userDrawn="1"/>
        </p:nvSpPr>
        <p:spPr bwMode="auto">
          <a:xfrm>
            <a:off x="10744300"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4" name="Rectangle 33">
            <a:extLst>
              <a:ext uri="{FF2B5EF4-FFF2-40B4-BE49-F238E27FC236}">
                <a16:creationId xmlns:a16="http://schemas.microsoft.com/office/drawing/2014/main" id="{56E62EBF-1859-A844-BA56-215C102F272B}"/>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Slide Number Placeholder 1"/>
          <p:cNvSpPr>
            <a:spLocks noGrp="1"/>
          </p:cNvSpPr>
          <p:nvPr>
            <p:ph type="sldNum" sz="quarter" idx="21"/>
          </p:nvPr>
        </p:nvSpPr>
        <p:spPr>
          <a:xfrm>
            <a:off x="11681417" y="6542180"/>
            <a:ext cx="470105" cy="288330"/>
          </a:xfrm>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8039396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hlinkClick r:id="rId2" action="ppaction://hlinksldjump"/>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40704" y="-162780"/>
            <a:ext cx="12673408" cy="7128792"/>
          </a:xfrm>
          <a:prstGeom prst="rect">
            <a:avLst/>
          </a:prstGeom>
        </p:spPr>
      </p:pic>
      <p:sp>
        <p:nvSpPr>
          <p:cNvPr id="2" name="Rectangle 1">
            <a:extLst>
              <a:ext uri="{FF2B5EF4-FFF2-40B4-BE49-F238E27FC236}">
                <a16:creationId xmlns:a16="http://schemas.microsoft.com/office/drawing/2014/main" id="{91EC6CC5-F656-5348-B556-C96D8433E675}"/>
              </a:ext>
            </a:extLst>
          </p:cNvPr>
          <p:cNvSpPr/>
          <p:nvPr userDrawn="1"/>
        </p:nvSpPr>
        <p:spPr>
          <a:xfrm>
            <a:off x="7881298" y="2132857"/>
            <a:ext cx="2646878" cy="1569660"/>
          </a:xfrm>
          <a:prstGeom prst="rect">
            <a:avLst/>
          </a:prstGeom>
        </p:spPr>
        <p:txBody>
          <a:bodyPr wrap="none">
            <a:spAutoFit/>
          </a:bodyPr>
          <a:lstStyle/>
          <a:p>
            <a:pPr algn="ctr">
              <a:spcBef>
                <a:spcPct val="0"/>
              </a:spcBef>
            </a:pP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THANK</a:t>
            </a:r>
            <a:b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b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YOU</a:t>
            </a:r>
          </a:p>
        </p:txBody>
      </p:sp>
    </p:spTree>
    <p:extLst>
      <p:ext uri="{BB962C8B-B14F-4D97-AF65-F5344CB8AC3E}">
        <p14:creationId xmlns:p14="http://schemas.microsoft.com/office/powerpoint/2010/main" val="2877501935"/>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632002713"/>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180D7A-FDC1-1A4F-81B0-E7A3570515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7"/>
          <p:cNvSpPr>
            <a:spLocks noGrp="1"/>
          </p:cNvSpPr>
          <p:nvPr>
            <p:ph type="body" sz="quarter" idx="11" hasCustomPrompt="1"/>
          </p:nvPr>
        </p:nvSpPr>
        <p:spPr>
          <a:xfrm>
            <a:off x="831582" y="3717033"/>
            <a:ext cx="8449733" cy="288379"/>
          </a:xfrm>
        </p:spPr>
        <p:txBody>
          <a:bodyPr>
            <a:normAutofit/>
          </a:bodyPr>
          <a:lstStyle>
            <a:lvl1pPr algn="l">
              <a:defRPr sz="1400" b="0" cap="none">
                <a:solidFill>
                  <a:schemeClr val="bg1"/>
                </a:solidFill>
              </a:defRPr>
            </a:lvl1pPr>
            <a:lvl2pPr algn="r">
              <a:defRPr/>
            </a:lvl2pPr>
            <a:lvl3pPr algn="r">
              <a:defRPr/>
            </a:lvl3pPr>
            <a:lvl4pPr algn="r">
              <a:defRPr/>
            </a:lvl4pPr>
            <a:lvl5pPr algn="r">
              <a:defRPr/>
            </a:lvl5pPr>
          </a:lstStyle>
          <a:p>
            <a:pPr lvl="0"/>
            <a:r>
              <a:rPr lang="en-US" dirty="0"/>
              <a:t>Presented By: Name Surname</a:t>
            </a:r>
          </a:p>
        </p:txBody>
      </p:sp>
      <p:sp>
        <p:nvSpPr>
          <p:cNvPr id="3" name="Text Placeholder 2"/>
          <p:cNvSpPr>
            <a:spLocks noGrp="1"/>
          </p:cNvSpPr>
          <p:nvPr>
            <p:ph type="body" sz="quarter" idx="12"/>
          </p:nvPr>
        </p:nvSpPr>
        <p:spPr>
          <a:xfrm>
            <a:off x="815413" y="1773388"/>
            <a:ext cx="7872875" cy="1799629"/>
          </a:xfrm>
        </p:spPr>
        <p:txBody>
          <a:bodyPr>
            <a:normAutofit/>
          </a:bodyPr>
          <a:lstStyle>
            <a:lvl1pPr>
              <a:lnSpc>
                <a:spcPct val="100000"/>
              </a:lnSpc>
              <a:spcBef>
                <a:spcPts val="0"/>
              </a:spcBef>
              <a:defRPr sz="6000">
                <a:solidFill>
                  <a:schemeClr val="bg1">
                    <a:alpha val="70000"/>
                  </a:schemeClr>
                </a:solidFill>
                <a:latin typeface="Arial Black" panose="020B0A04020102020204" pitchFamily="34" charset="0"/>
              </a:defRPr>
            </a:lvl1pPr>
          </a:lstStyle>
          <a:p>
            <a:pPr lvl="0"/>
            <a:r>
              <a:rPr lang="en-US"/>
              <a:t>Click to edit Master text styles</a:t>
            </a:r>
          </a:p>
        </p:txBody>
      </p:sp>
    </p:spTree>
    <p:extLst>
      <p:ext uri="{BB962C8B-B14F-4D97-AF65-F5344CB8AC3E}">
        <p14:creationId xmlns:p14="http://schemas.microsoft.com/office/powerpoint/2010/main" val="63787714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B8C4C4-29E4-4C69-8219-837B3EDFA8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99AD325-661B-4315-B95F-A5F1715768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DE797CA-DA63-4A0F-95D8-A12425119198}"/>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59CEB493-1B01-4F24-8207-A48D78689A7A}"/>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8A96AC57-9C44-4B18-9E61-E47C41168635}"/>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21760710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2A6CD-BA19-9C4B-8954-3CE929B029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2" y="1"/>
            <a:ext cx="12186516" cy="6857998"/>
          </a:xfrm>
          <a:prstGeom prst="rect">
            <a:avLst/>
          </a:prstGeom>
        </p:spPr>
      </p:pic>
      <p:sp>
        <p:nvSpPr>
          <p:cNvPr id="90" name="Rectangle 89">
            <a:extLst>
              <a:ext uri="{FF2B5EF4-FFF2-40B4-BE49-F238E27FC236}">
                <a16:creationId xmlns:a16="http://schemas.microsoft.com/office/drawing/2014/main" id="{F16EE850-469F-5C41-9706-C83C634EDD2C}"/>
              </a:ext>
            </a:extLst>
          </p:cNvPr>
          <p:cNvSpPr/>
          <p:nvPr userDrawn="1"/>
        </p:nvSpPr>
        <p:spPr>
          <a:xfrm flipH="1">
            <a:off x="527379"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1" name="Rectangle 90">
            <a:extLst>
              <a:ext uri="{FF2B5EF4-FFF2-40B4-BE49-F238E27FC236}">
                <a16:creationId xmlns:a16="http://schemas.microsoft.com/office/drawing/2014/main" id="{F4D581B0-6914-C142-A4AE-8779378D0C35}"/>
              </a:ext>
            </a:extLst>
          </p:cNvPr>
          <p:cNvSpPr/>
          <p:nvPr userDrawn="1"/>
        </p:nvSpPr>
        <p:spPr>
          <a:xfrm flipH="1">
            <a:off x="527379"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2" name="Rectangle 91">
            <a:extLst>
              <a:ext uri="{FF2B5EF4-FFF2-40B4-BE49-F238E27FC236}">
                <a16:creationId xmlns:a16="http://schemas.microsoft.com/office/drawing/2014/main" id="{8BE29376-577E-8644-981E-F52C983BAE80}"/>
              </a:ext>
            </a:extLst>
          </p:cNvPr>
          <p:cNvSpPr/>
          <p:nvPr userDrawn="1"/>
        </p:nvSpPr>
        <p:spPr>
          <a:xfrm flipH="1">
            <a:off x="527379"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3" name="Rectangle 92">
            <a:extLst>
              <a:ext uri="{FF2B5EF4-FFF2-40B4-BE49-F238E27FC236}">
                <a16:creationId xmlns:a16="http://schemas.microsoft.com/office/drawing/2014/main" id="{16B03274-85E8-3646-AA08-12AD1E955FF1}"/>
              </a:ext>
            </a:extLst>
          </p:cNvPr>
          <p:cNvSpPr/>
          <p:nvPr userDrawn="1"/>
        </p:nvSpPr>
        <p:spPr>
          <a:xfrm flipH="1">
            <a:off x="527379"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4" name="Rectangle 93">
            <a:extLst>
              <a:ext uri="{FF2B5EF4-FFF2-40B4-BE49-F238E27FC236}">
                <a16:creationId xmlns:a16="http://schemas.microsoft.com/office/drawing/2014/main" id="{C43B4E1D-D30B-5C46-AA6F-ED42E67B0006}"/>
              </a:ext>
            </a:extLst>
          </p:cNvPr>
          <p:cNvSpPr/>
          <p:nvPr userDrawn="1"/>
        </p:nvSpPr>
        <p:spPr>
          <a:xfrm flipH="1">
            <a:off x="527379"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5" name="Rectangle 94">
            <a:extLst>
              <a:ext uri="{FF2B5EF4-FFF2-40B4-BE49-F238E27FC236}">
                <a16:creationId xmlns:a16="http://schemas.microsoft.com/office/drawing/2014/main" id="{D3A4BEC4-BF18-8748-941F-D2F88972656F}"/>
              </a:ext>
            </a:extLst>
          </p:cNvPr>
          <p:cNvSpPr/>
          <p:nvPr userDrawn="1"/>
        </p:nvSpPr>
        <p:spPr>
          <a:xfrm flipH="1">
            <a:off x="527379"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5" name="Text Placeholder 29">
            <a:extLst>
              <a:ext uri="{FF2B5EF4-FFF2-40B4-BE49-F238E27FC236}">
                <a16:creationId xmlns:a16="http://schemas.microsoft.com/office/drawing/2014/main" id="{2AA6B622-0BF1-744D-A7C6-B397A3552A5E}"/>
              </a:ext>
            </a:extLst>
          </p:cNvPr>
          <p:cNvSpPr>
            <a:spLocks noGrp="1"/>
          </p:cNvSpPr>
          <p:nvPr userDrawn="1">
            <p:ph type="body" sz="quarter" idx="25" hasCustomPrompt="1"/>
          </p:nvPr>
        </p:nvSpPr>
        <p:spPr>
          <a:xfrm>
            <a:off x="9648395" y="697853"/>
            <a:ext cx="2021343" cy="359073"/>
          </a:xfrm>
        </p:spPr>
        <p:txBody>
          <a:bodyPr>
            <a:noAutofit/>
          </a:bodyPr>
          <a:lstStyle>
            <a:lvl1pPr>
              <a:lnSpc>
                <a:spcPct val="100000"/>
              </a:lnSpc>
              <a:spcBef>
                <a:spcPts val="0"/>
              </a:spcBef>
              <a:defRPr sz="2000" b="1" i="0">
                <a:solidFill>
                  <a:schemeClr val="bg1">
                    <a:alpha val="75000"/>
                  </a:schemeClr>
                </a:solidFill>
                <a:latin typeface="Arial" panose="020B0604020202020204" pitchFamily="34" charset="0"/>
                <a:cs typeface="Arial" panose="020B0604020202020204" pitchFamily="34" charset="0"/>
              </a:defRPr>
            </a:lvl1pPr>
          </a:lstStyle>
          <a:p>
            <a:pPr lvl="0"/>
            <a:r>
              <a:rPr lang="en-US" dirty="0"/>
              <a:t>DDMMYY</a:t>
            </a:r>
          </a:p>
        </p:txBody>
      </p:sp>
      <p:sp>
        <p:nvSpPr>
          <p:cNvPr id="3" name="TextBox 2">
            <a:extLst>
              <a:ext uri="{FF2B5EF4-FFF2-40B4-BE49-F238E27FC236}">
                <a16:creationId xmlns:a16="http://schemas.microsoft.com/office/drawing/2014/main" id="{EB3B2BB3-DB64-4F45-BB78-04C10CB3E3EE}"/>
              </a:ext>
            </a:extLst>
          </p:cNvPr>
          <p:cNvSpPr txBox="1">
            <a:spLocks noChangeAspect="1"/>
          </p:cNvSpPr>
          <p:nvPr userDrawn="1"/>
        </p:nvSpPr>
        <p:spPr>
          <a:xfrm>
            <a:off x="2963871" y="417438"/>
            <a:ext cx="6360384" cy="923330"/>
          </a:xfrm>
          <a:prstGeom prst="rect">
            <a:avLst/>
          </a:prstGeom>
          <a:noFill/>
        </p:spPr>
        <p:txBody>
          <a:bodyPr wrap="square" rtlCol="0">
            <a:noAutofit/>
          </a:bodyPr>
          <a:lstStyle/>
          <a:p>
            <a:r>
              <a:rPr lang="en-US" sz="5400" b="1" i="0" dirty="0">
                <a:solidFill>
                  <a:schemeClr val="bg1"/>
                </a:solidFill>
                <a:latin typeface="Arial Black" panose="020B0604020202020204" pitchFamily="34" charset="0"/>
                <a:cs typeface="Arial Black" panose="020B0604020202020204" pitchFamily="34" charset="0"/>
              </a:rPr>
              <a:t>CONTENTS</a:t>
            </a:r>
          </a:p>
        </p:txBody>
      </p:sp>
      <p:sp>
        <p:nvSpPr>
          <p:cNvPr id="101" name="Text Placeholder 9"/>
          <p:cNvSpPr>
            <a:spLocks noGrp="1"/>
          </p:cNvSpPr>
          <p:nvPr userDrawn="1">
            <p:ph type="body" sz="quarter" idx="11" hasCustomPrompt="1"/>
          </p:nvPr>
        </p:nvSpPr>
        <p:spPr>
          <a:xfrm>
            <a:off x="1250060" y="217324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28" name="Text Placeholder 9">
            <a:extLst>
              <a:ext uri="{FF2B5EF4-FFF2-40B4-BE49-F238E27FC236}">
                <a16:creationId xmlns:a16="http://schemas.microsoft.com/office/drawing/2014/main" id="{2B29AD5E-7392-9841-A823-B33E89A515DB}"/>
              </a:ext>
            </a:extLst>
          </p:cNvPr>
          <p:cNvSpPr>
            <a:spLocks noGrp="1"/>
          </p:cNvSpPr>
          <p:nvPr userDrawn="1">
            <p:ph type="body" sz="quarter" idx="26" hasCustomPrompt="1"/>
          </p:nvPr>
        </p:nvSpPr>
        <p:spPr>
          <a:xfrm>
            <a:off x="1250060" y="2898802"/>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30" name="Text Placeholder 9">
            <a:extLst>
              <a:ext uri="{FF2B5EF4-FFF2-40B4-BE49-F238E27FC236}">
                <a16:creationId xmlns:a16="http://schemas.microsoft.com/office/drawing/2014/main" id="{6816232A-F3CB-D447-8022-4BD9990A439B}"/>
              </a:ext>
            </a:extLst>
          </p:cNvPr>
          <p:cNvSpPr>
            <a:spLocks noGrp="1"/>
          </p:cNvSpPr>
          <p:nvPr userDrawn="1">
            <p:ph type="body" sz="quarter" idx="27" hasCustomPrompt="1"/>
          </p:nvPr>
        </p:nvSpPr>
        <p:spPr>
          <a:xfrm>
            <a:off x="1250060" y="36641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32" name="Text Placeholder 9">
            <a:extLst>
              <a:ext uri="{FF2B5EF4-FFF2-40B4-BE49-F238E27FC236}">
                <a16:creationId xmlns:a16="http://schemas.microsoft.com/office/drawing/2014/main" id="{CCB49BCD-8B10-FD4C-B49A-A6B4FBF7103E}"/>
              </a:ext>
            </a:extLst>
          </p:cNvPr>
          <p:cNvSpPr>
            <a:spLocks noGrp="1"/>
          </p:cNvSpPr>
          <p:nvPr userDrawn="1">
            <p:ph type="body" sz="quarter" idx="28" hasCustomPrompt="1"/>
          </p:nvPr>
        </p:nvSpPr>
        <p:spPr>
          <a:xfrm>
            <a:off x="1250060" y="4387837"/>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34" name="Text Placeholder 9">
            <a:extLst>
              <a:ext uri="{FF2B5EF4-FFF2-40B4-BE49-F238E27FC236}">
                <a16:creationId xmlns:a16="http://schemas.microsoft.com/office/drawing/2014/main" id="{3422652B-9A47-2542-A6A9-D19D02219168}"/>
              </a:ext>
            </a:extLst>
          </p:cNvPr>
          <p:cNvSpPr>
            <a:spLocks noGrp="1"/>
          </p:cNvSpPr>
          <p:nvPr userDrawn="1">
            <p:ph type="body" sz="quarter" idx="29" hasCustomPrompt="1"/>
          </p:nvPr>
        </p:nvSpPr>
        <p:spPr>
          <a:xfrm>
            <a:off x="1250060" y="51322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36" name="Text Placeholder 9">
            <a:extLst>
              <a:ext uri="{FF2B5EF4-FFF2-40B4-BE49-F238E27FC236}">
                <a16:creationId xmlns:a16="http://schemas.microsoft.com/office/drawing/2014/main" id="{5463F5D0-BF93-9C42-87AF-40163B773682}"/>
              </a:ext>
            </a:extLst>
          </p:cNvPr>
          <p:cNvSpPr>
            <a:spLocks noGrp="1"/>
          </p:cNvSpPr>
          <p:nvPr userDrawn="1">
            <p:ph type="body" sz="quarter" idx="30" hasCustomPrompt="1"/>
          </p:nvPr>
        </p:nvSpPr>
        <p:spPr>
          <a:xfrm>
            <a:off x="1250060" y="586843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6" name="Straight Connector 5">
            <a:extLst>
              <a:ext uri="{FF2B5EF4-FFF2-40B4-BE49-F238E27FC236}">
                <a16:creationId xmlns:a16="http://schemas.microsoft.com/office/drawing/2014/main" id="{F49F5B0C-6914-5246-8188-32C263E25552}"/>
              </a:ext>
            </a:extLst>
          </p:cNvPr>
          <p:cNvCxnSpPr>
            <a:cxnSpLocks/>
          </p:cNvCxnSpPr>
          <p:nvPr userDrawn="1"/>
        </p:nvCxnSpPr>
        <p:spPr>
          <a:xfrm>
            <a:off x="1058039"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B433EA2-66F0-9948-B3D3-A3B6190544DD}"/>
              </a:ext>
            </a:extLst>
          </p:cNvPr>
          <p:cNvCxnSpPr>
            <a:cxnSpLocks/>
          </p:cNvCxnSpPr>
          <p:nvPr userDrawn="1"/>
        </p:nvCxnSpPr>
        <p:spPr>
          <a:xfrm>
            <a:off x="1058039"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5FA5341-3304-C543-9DE5-29816931F728}"/>
              </a:ext>
            </a:extLst>
          </p:cNvPr>
          <p:cNvCxnSpPr>
            <a:cxnSpLocks/>
          </p:cNvCxnSpPr>
          <p:nvPr userDrawn="1"/>
        </p:nvCxnSpPr>
        <p:spPr>
          <a:xfrm>
            <a:off x="1058039"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0B8E1EA-B352-F241-B1F7-D38BFCEEADEB}"/>
              </a:ext>
            </a:extLst>
          </p:cNvPr>
          <p:cNvCxnSpPr>
            <a:cxnSpLocks/>
          </p:cNvCxnSpPr>
          <p:nvPr userDrawn="1"/>
        </p:nvCxnSpPr>
        <p:spPr>
          <a:xfrm>
            <a:off x="1058039"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4CC516E-0FF9-D54A-949E-7A7960B29513}"/>
              </a:ext>
            </a:extLst>
          </p:cNvPr>
          <p:cNvCxnSpPr>
            <a:cxnSpLocks/>
          </p:cNvCxnSpPr>
          <p:nvPr userDrawn="1"/>
        </p:nvCxnSpPr>
        <p:spPr>
          <a:xfrm>
            <a:off x="1058039"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87F0404-06AF-B848-AB31-35B2231F93A2}"/>
              </a:ext>
            </a:extLst>
          </p:cNvPr>
          <p:cNvCxnSpPr>
            <a:cxnSpLocks/>
          </p:cNvCxnSpPr>
          <p:nvPr userDrawn="1"/>
        </p:nvCxnSpPr>
        <p:spPr>
          <a:xfrm>
            <a:off x="1058039"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5E77387B-26ED-C446-985E-B2DF1AA2AE79}"/>
              </a:ext>
            </a:extLst>
          </p:cNvPr>
          <p:cNvSpPr/>
          <p:nvPr userDrawn="1"/>
        </p:nvSpPr>
        <p:spPr>
          <a:xfrm flipH="1">
            <a:off x="6748885"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0" name="Rectangle 139">
            <a:extLst>
              <a:ext uri="{FF2B5EF4-FFF2-40B4-BE49-F238E27FC236}">
                <a16:creationId xmlns:a16="http://schemas.microsoft.com/office/drawing/2014/main" id="{EE61F2D4-559F-C34B-BA80-2FF13CA67024}"/>
              </a:ext>
            </a:extLst>
          </p:cNvPr>
          <p:cNvSpPr/>
          <p:nvPr userDrawn="1"/>
        </p:nvSpPr>
        <p:spPr>
          <a:xfrm flipH="1">
            <a:off x="6748885"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1" name="Rectangle 140">
            <a:extLst>
              <a:ext uri="{FF2B5EF4-FFF2-40B4-BE49-F238E27FC236}">
                <a16:creationId xmlns:a16="http://schemas.microsoft.com/office/drawing/2014/main" id="{DAE61224-0F2F-E849-9916-2E655EFB309E}"/>
              </a:ext>
            </a:extLst>
          </p:cNvPr>
          <p:cNvSpPr/>
          <p:nvPr userDrawn="1"/>
        </p:nvSpPr>
        <p:spPr>
          <a:xfrm flipH="1">
            <a:off x="6748885"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2" name="Rectangle 141">
            <a:extLst>
              <a:ext uri="{FF2B5EF4-FFF2-40B4-BE49-F238E27FC236}">
                <a16:creationId xmlns:a16="http://schemas.microsoft.com/office/drawing/2014/main" id="{70CC53B1-9865-2144-862C-33B4BD00D29C}"/>
              </a:ext>
            </a:extLst>
          </p:cNvPr>
          <p:cNvSpPr/>
          <p:nvPr userDrawn="1"/>
        </p:nvSpPr>
        <p:spPr>
          <a:xfrm flipH="1">
            <a:off x="6748885"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3" name="Rectangle 142">
            <a:extLst>
              <a:ext uri="{FF2B5EF4-FFF2-40B4-BE49-F238E27FC236}">
                <a16:creationId xmlns:a16="http://schemas.microsoft.com/office/drawing/2014/main" id="{F48108DC-F82F-BB4E-9321-2FF8D41BAFFA}"/>
              </a:ext>
            </a:extLst>
          </p:cNvPr>
          <p:cNvSpPr/>
          <p:nvPr userDrawn="1"/>
        </p:nvSpPr>
        <p:spPr>
          <a:xfrm flipH="1">
            <a:off x="6748885"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4" name="Rectangle 143">
            <a:extLst>
              <a:ext uri="{FF2B5EF4-FFF2-40B4-BE49-F238E27FC236}">
                <a16:creationId xmlns:a16="http://schemas.microsoft.com/office/drawing/2014/main" id="{34E8ECD6-DEDB-6A42-B7AD-C747C53C5D19}"/>
              </a:ext>
            </a:extLst>
          </p:cNvPr>
          <p:cNvSpPr/>
          <p:nvPr userDrawn="1"/>
        </p:nvSpPr>
        <p:spPr>
          <a:xfrm flipH="1">
            <a:off x="6748885"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5" name="Text Placeholder 9">
            <a:extLst>
              <a:ext uri="{FF2B5EF4-FFF2-40B4-BE49-F238E27FC236}">
                <a16:creationId xmlns:a16="http://schemas.microsoft.com/office/drawing/2014/main" id="{2E7035A3-6D45-C346-A699-80647324C532}"/>
              </a:ext>
            </a:extLst>
          </p:cNvPr>
          <p:cNvSpPr>
            <a:spLocks noGrp="1"/>
          </p:cNvSpPr>
          <p:nvPr>
            <p:ph type="body" sz="quarter" idx="31" hasCustomPrompt="1"/>
          </p:nvPr>
        </p:nvSpPr>
        <p:spPr>
          <a:xfrm>
            <a:off x="7471566" y="217324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146" name="Text Placeholder 9">
            <a:extLst>
              <a:ext uri="{FF2B5EF4-FFF2-40B4-BE49-F238E27FC236}">
                <a16:creationId xmlns:a16="http://schemas.microsoft.com/office/drawing/2014/main" id="{1C3891D5-696A-BE44-9CC0-AB596136E0C4}"/>
              </a:ext>
            </a:extLst>
          </p:cNvPr>
          <p:cNvSpPr>
            <a:spLocks noGrp="1"/>
          </p:cNvSpPr>
          <p:nvPr>
            <p:ph type="body" sz="quarter" idx="32" hasCustomPrompt="1"/>
          </p:nvPr>
        </p:nvSpPr>
        <p:spPr>
          <a:xfrm>
            <a:off x="7471566" y="2898802"/>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147" name="Text Placeholder 9">
            <a:extLst>
              <a:ext uri="{FF2B5EF4-FFF2-40B4-BE49-F238E27FC236}">
                <a16:creationId xmlns:a16="http://schemas.microsoft.com/office/drawing/2014/main" id="{358326CE-2B52-C943-9EBD-4B288F945F69}"/>
              </a:ext>
            </a:extLst>
          </p:cNvPr>
          <p:cNvSpPr>
            <a:spLocks noGrp="1"/>
          </p:cNvSpPr>
          <p:nvPr>
            <p:ph type="body" sz="quarter" idx="33" hasCustomPrompt="1"/>
          </p:nvPr>
        </p:nvSpPr>
        <p:spPr>
          <a:xfrm>
            <a:off x="7471566" y="36641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148" name="Text Placeholder 9">
            <a:extLst>
              <a:ext uri="{FF2B5EF4-FFF2-40B4-BE49-F238E27FC236}">
                <a16:creationId xmlns:a16="http://schemas.microsoft.com/office/drawing/2014/main" id="{E2FB04FA-0EFD-B848-A836-D197378B8682}"/>
              </a:ext>
            </a:extLst>
          </p:cNvPr>
          <p:cNvSpPr>
            <a:spLocks noGrp="1"/>
          </p:cNvSpPr>
          <p:nvPr>
            <p:ph type="body" sz="quarter" idx="34" hasCustomPrompt="1"/>
          </p:nvPr>
        </p:nvSpPr>
        <p:spPr>
          <a:xfrm>
            <a:off x="7471566" y="4387837"/>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149" name="Text Placeholder 9">
            <a:extLst>
              <a:ext uri="{FF2B5EF4-FFF2-40B4-BE49-F238E27FC236}">
                <a16:creationId xmlns:a16="http://schemas.microsoft.com/office/drawing/2014/main" id="{9B27ADB4-FB91-8244-B6E3-9ADE952136CD}"/>
              </a:ext>
            </a:extLst>
          </p:cNvPr>
          <p:cNvSpPr>
            <a:spLocks noGrp="1"/>
          </p:cNvSpPr>
          <p:nvPr>
            <p:ph type="body" sz="quarter" idx="35" hasCustomPrompt="1"/>
          </p:nvPr>
        </p:nvSpPr>
        <p:spPr>
          <a:xfrm>
            <a:off x="7471566" y="51322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150" name="Text Placeholder 9">
            <a:extLst>
              <a:ext uri="{FF2B5EF4-FFF2-40B4-BE49-F238E27FC236}">
                <a16:creationId xmlns:a16="http://schemas.microsoft.com/office/drawing/2014/main" id="{2FA124B4-C836-A94F-B3D5-25ED5C93214C}"/>
              </a:ext>
            </a:extLst>
          </p:cNvPr>
          <p:cNvSpPr>
            <a:spLocks noGrp="1"/>
          </p:cNvSpPr>
          <p:nvPr>
            <p:ph type="body" sz="quarter" idx="36" hasCustomPrompt="1"/>
          </p:nvPr>
        </p:nvSpPr>
        <p:spPr>
          <a:xfrm>
            <a:off x="7471566" y="586843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151" name="Straight Connector 150">
            <a:extLst>
              <a:ext uri="{FF2B5EF4-FFF2-40B4-BE49-F238E27FC236}">
                <a16:creationId xmlns:a16="http://schemas.microsoft.com/office/drawing/2014/main" id="{2754F398-16B7-DA43-B32B-190944E77828}"/>
              </a:ext>
            </a:extLst>
          </p:cNvPr>
          <p:cNvCxnSpPr>
            <a:cxnSpLocks/>
          </p:cNvCxnSpPr>
          <p:nvPr userDrawn="1"/>
        </p:nvCxnSpPr>
        <p:spPr>
          <a:xfrm>
            <a:off x="7279544"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F3F2A60B-2854-964F-BF5E-D398C76F95A8}"/>
              </a:ext>
            </a:extLst>
          </p:cNvPr>
          <p:cNvCxnSpPr>
            <a:cxnSpLocks/>
          </p:cNvCxnSpPr>
          <p:nvPr userDrawn="1"/>
        </p:nvCxnSpPr>
        <p:spPr>
          <a:xfrm>
            <a:off x="7279544"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79DA98FA-937F-D548-B036-1215D3340502}"/>
              </a:ext>
            </a:extLst>
          </p:cNvPr>
          <p:cNvCxnSpPr>
            <a:cxnSpLocks/>
          </p:cNvCxnSpPr>
          <p:nvPr userDrawn="1"/>
        </p:nvCxnSpPr>
        <p:spPr>
          <a:xfrm>
            <a:off x="7279544"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07352F2-C767-6649-9399-A688A90A3FAD}"/>
              </a:ext>
            </a:extLst>
          </p:cNvPr>
          <p:cNvCxnSpPr>
            <a:cxnSpLocks/>
          </p:cNvCxnSpPr>
          <p:nvPr userDrawn="1"/>
        </p:nvCxnSpPr>
        <p:spPr>
          <a:xfrm>
            <a:off x="7279544"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47640A3-3006-F247-BA9C-A24DCA9BB1FA}"/>
              </a:ext>
            </a:extLst>
          </p:cNvPr>
          <p:cNvCxnSpPr>
            <a:cxnSpLocks/>
          </p:cNvCxnSpPr>
          <p:nvPr userDrawn="1"/>
        </p:nvCxnSpPr>
        <p:spPr>
          <a:xfrm>
            <a:off x="7279544"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DF405B7-6C2B-2B45-8FD4-CB49527DE7CD}"/>
              </a:ext>
            </a:extLst>
          </p:cNvPr>
          <p:cNvCxnSpPr>
            <a:cxnSpLocks/>
          </p:cNvCxnSpPr>
          <p:nvPr userDrawn="1"/>
        </p:nvCxnSpPr>
        <p:spPr>
          <a:xfrm>
            <a:off x="7279544"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967415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9669"/>
            <a:ext cx="12192000" cy="6957338"/>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Tree>
    <p:extLst>
      <p:ext uri="{BB962C8B-B14F-4D97-AF65-F5344CB8AC3E}">
        <p14:creationId xmlns:p14="http://schemas.microsoft.com/office/powerpoint/2010/main" val="14027330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DFBBDD-DECA-484D-B0E8-EA119C6860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731"/>
            <a:ext cx="12192000" cy="6858000"/>
          </a:xfrm>
          <a:prstGeom prst="rect">
            <a:avLst/>
          </a:prstGeom>
        </p:spPr>
      </p:pic>
      <p:sp>
        <p:nvSpPr>
          <p:cNvPr id="39" name="Line 8">
            <a:extLst>
              <a:ext uri="{FF2B5EF4-FFF2-40B4-BE49-F238E27FC236}">
                <a16:creationId xmlns:a16="http://schemas.microsoft.com/office/drawing/2014/main" id="{56A8D3D5-890E-8D4B-B878-6AACB00A5671}"/>
              </a:ext>
            </a:extLst>
          </p:cNvPr>
          <p:cNvSpPr>
            <a:spLocks noChangeShapeType="1"/>
          </p:cNvSpPr>
          <p:nvPr userDrawn="1"/>
        </p:nvSpPr>
        <p:spPr bwMode="auto">
          <a:xfrm>
            <a:off x="2293212" y="6813376"/>
            <a:ext cx="576000"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0" name="Line 8">
            <a:extLst>
              <a:ext uri="{FF2B5EF4-FFF2-40B4-BE49-F238E27FC236}">
                <a16:creationId xmlns:a16="http://schemas.microsoft.com/office/drawing/2014/main" id="{A9140252-3D59-FA47-AA17-FE87CCFE4334}"/>
              </a:ext>
            </a:extLst>
          </p:cNvPr>
          <p:cNvSpPr>
            <a:spLocks noChangeShapeType="1"/>
          </p:cNvSpPr>
          <p:nvPr userDrawn="1"/>
        </p:nvSpPr>
        <p:spPr bwMode="auto">
          <a:xfrm>
            <a:off x="396361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Line 8">
            <a:extLst>
              <a:ext uri="{FF2B5EF4-FFF2-40B4-BE49-F238E27FC236}">
                <a16:creationId xmlns:a16="http://schemas.microsoft.com/office/drawing/2014/main" id="{FFE1DFD3-596C-2141-BF3A-B45ABC2FC600}"/>
              </a:ext>
            </a:extLst>
          </p:cNvPr>
          <p:cNvSpPr>
            <a:spLocks noChangeShapeType="1"/>
          </p:cNvSpPr>
          <p:nvPr userDrawn="1"/>
        </p:nvSpPr>
        <p:spPr bwMode="auto">
          <a:xfrm>
            <a:off x="5606932"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Line 8">
            <a:extLst>
              <a:ext uri="{FF2B5EF4-FFF2-40B4-BE49-F238E27FC236}">
                <a16:creationId xmlns:a16="http://schemas.microsoft.com/office/drawing/2014/main" id="{C2C8C513-80EE-8E41-907F-459D150FE04B}"/>
              </a:ext>
            </a:extLst>
          </p:cNvPr>
          <p:cNvSpPr>
            <a:spLocks noChangeShapeType="1"/>
          </p:cNvSpPr>
          <p:nvPr userDrawn="1"/>
        </p:nvSpPr>
        <p:spPr bwMode="auto">
          <a:xfrm>
            <a:off x="7250248"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Line 8">
            <a:extLst>
              <a:ext uri="{FF2B5EF4-FFF2-40B4-BE49-F238E27FC236}">
                <a16:creationId xmlns:a16="http://schemas.microsoft.com/office/drawing/2014/main" id="{A4B6805E-C1B4-2547-9653-9C6A1D75B041}"/>
              </a:ext>
            </a:extLst>
          </p:cNvPr>
          <p:cNvSpPr>
            <a:spLocks noChangeShapeType="1"/>
          </p:cNvSpPr>
          <p:nvPr userDrawn="1"/>
        </p:nvSpPr>
        <p:spPr bwMode="auto">
          <a:xfrm>
            <a:off x="8856796"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Line 8">
            <a:extLst>
              <a:ext uri="{FF2B5EF4-FFF2-40B4-BE49-F238E27FC236}">
                <a16:creationId xmlns:a16="http://schemas.microsoft.com/office/drawing/2014/main" id="{15E087A7-5660-074E-B622-3BB2BBB1C708}"/>
              </a:ext>
            </a:extLst>
          </p:cNvPr>
          <p:cNvSpPr>
            <a:spLocks noChangeShapeType="1"/>
          </p:cNvSpPr>
          <p:nvPr userDrawn="1"/>
        </p:nvSpPr>
        <p:spPr bwMode="auto">
          <a:xfrm>
            <a:off x="1052507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43170F9F-0609-B446-8649-185F591E732D}"/>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C292E64F-DE4B-9943-B20E-C414A870857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 name="Group 1">
            <a:extLst>
              <a:ext uri="{FF2B5EF4-FFF2-40B4-BE49-F238E27FC236}">
                <a16:creationId xmlns:a16="http://schemas.microsoft.com/office/drawing/2014/main" id="{BA716ACF-8B8F-0848-BDE6-A9D021440C14}"/>
              </a:ext>
            </a:extLst>
          </p:cNvPr>
          <p:cNvGrpSpPr/>
          <p:nvPr userDrawn="1"/>
        </p:nvGrpSpPr>
        <p:grpSpPr>
          <a:xfrm>
            <a:off x="-104254" y="6525345"/>
            <a:ext cx="12296255" cy="341967"/>
            <a:chOff x="-78191" y="6525344"/>
            <a:chExt cx="9222191" cy="341967"/>
          </a:xfrm>
        </p:grpSpPr>
        <p:sp>
          <p:nvSpPr>
            <p:cNvPr id="25" name="Rectangle 24">
              <a:extLst>
                <a:ext uri="{FF2B5EF4-FFF2-40B4-BE49-F238E27FC236}">
                  <a16:creationId xmlns:a16="http://schemas.microsoft.com/office/drawing/2014/main" id="{3900D63E-33D2-264A-9E35-896C89FEB719}"/>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E8A292B-2CA2-4E44-A782-09A70451FFB8}"/>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7" name="Group 26">
              <a:extLst>
                <a:ext uri="{FF2B5EF4-FFF2-40B4-BE49-F238E27FC236}">
                  <a16:creationId xmlns:a16="http://schemas.microsoft.com/office/drawing/2014/main" id="{58495521-0F1A-1645-8966-F7D427F0E273}"/>
                </a:ext>
              </a:extLst>
            </p:cNvPr>
            <p:cNvGrpSpPr/>
            <p:nvPr userDrawn="1"/>
          </p:nvGrpSpPr>
          <p:grpSpPr>
            <a:xfrm>
              <a:off x="1514762" y="6606663"/>
              <a:ext cx="7307843" cy="223847"/>
              <a:chOff x="1514762" y="6237312"/>
              <a:chExt cx="7307843" cy="583887"/>
            </a:xfrm>
          </p:grpSpPr>
          <p:sp>
            <p:nvSpPr>
              <p:cNvPr id="28" name="Rectangle 27">
                <a:hlinkClick r:id="" action="ppaction://noaction"/>
                <a:extLst>
                  <a:ext uri="{FF2B5EF4-FFF2-40B4-BE49-F238E27FC236}">
                    <a16:creationId xmlns:a16="http://schemas.microsoft.com/office/drawing/2014/main" id="{B2199BB2-D58A-C947-8CA2-77AE3C3FA8F8}"/>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8D1EAAA-20A7-0342-BFEE-AFF7E486C8D5}"/>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CEEAAC92-87C6-A845-91EA-6328D86030D4}"/>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586D3561-479B-4446-8C36-CE3AFDBE5A0D}"/>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BA252AE-C6F8-5D4A-B1FE-F34FF938EE9D}"/>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6E8D69D8-137F-B344-A58D-2B77D09FF9A3}"/>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4" name="Rectangle 33">
              <a:extLst>
                <a:ext uri="{FF2B5EF4-FFF2-40B4-BE49-F238E27FC236}">
                  <a16:creationId xmlns:a16="http://schemas.microsoft.com/office/drawing/2014/main" id="{91BE89D0-3B2E-D042-AAB8-5268132C7F3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7235847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AA7F85-3F5C-FC42-941A-B48684552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20" name="Picture Placeholder 5">
            <a:extLst>
              <a:ext uri="{FF2B5EF4-FFF2-40B4-BE49-F238E27FC236}">
                <a16:creationId xmlns:a16="http://schemas.microsoft.com/office/drawing/2014/main" id="{EEB9350B-23E7-084F-BD6F-42A9A7D90B95}"/>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CB849D37-F749-D440-B9B9-BAE7EB2E8539}"/>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5254870-FA50-EC43-B963-4C8CEA02628E}"/>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1F5CB9A-9382-0346-BDD6-CDCF4E94C3A4}"/>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811DF84-236A-934F-8AA7-2B6F911ECC46}"/>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2" name="Group 21">
              <a:extLst>
                <a:ext uri="{FF2B5EF4-FFF2-40B4-BE49-F238E27FC236}">
                  <a16:creationId xmlns:a16="http://schemas.microsoft.com/office/drawing/2014/main" id="{A1EDF2F6-292E-744E-995D-4AB89E36FC99}"/>
                </a:ext>
              </a:extLst>
            </p:cNvPr>
            <p:cNvGrpSpPr/>
            <p:nvPr userDrawn="1"/>
          </p:nvGrpSpPr>
          <p:grpSpPr>
            <a:xfrm>
              <a:off x="1514762" y="6606663"/>
              <a:ext cx="7307843" cy="223847"/>
              <a:chOff x="1514762" y="6237312"/>
              <a:chExt cx="7307843" cy="583887"/>
            </a:xfrm>
          </p:grpSpPr>
          <p:sp>
            <p:nvSpPr>
              <p:cNvPr id="24" name="Rectangle 23">
                <a:hlinkClick r:id="" action="ppaction://noaction"/>
                <a:extLst>
                  <a:ext uri="{FF2B5EF4-FFF2-40B4-BE49-F238E27FC236}">
                    <a16:creationId xmlns:a16="http://schemas.microsoft.com/office/drawing/2014/main" id="{A1A5CAF7-8309-194F-92CB-4133C5716FA6}"/>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ECF9E54-7D75-5D46-94BF-8C848C0B4C44}"/>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8FBA231-F704-7B48-BE4D-1C18E8739D07}"/>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05B395C-1851-DD42-8AB5-DB353A2A7616}"/>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533C56D-BEAC-DF44-91B0-E8DB2C9FC68D}"/>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A42C8564-029A-B84D-A96C-FD5AFA671351}"/>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B7963B17-9150-F84F-8816-F9093EE9B5C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4859460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25F524F-DB2C-1546-B0F2-1F5BACEB5D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4" name="Picture Placeholder 3">
            <a:extLst>
              <a:ext uri="{FF2B5EF4-FFF2-40B4-BE49-F238E27FC236}">
                <a16:creationId xmlns:a16="http://schemas.microsoft.com/office/drawing/2014/main" id="{1DD8668C-545C-A945-B788-246A2CAC0597}"/>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8FC8400-E26F-6B4D-A39D-91805BEE62F4}"/>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26A77382-0C43-1B44-8EB3-B37B4D0A0C5A}"/>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AC0465F-8627-1547-905C-B859C7D12D3B}"/>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3383AA7E-66AF-C64B-AEE2-B957D530EC9D}"/>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0" name="Group 19">
              <a:extLst>
                <a:ext uri="{FF2B5EF4-FFF2-40B4-BE49-F238E27FC236}">
                  <a16:creationId xmlns:a16="http://schemas.microsoft.com/office/drawing/2014/main" id="{C7BDA8CE-CDF1-AA40-A500-D5A86742BC97}"/>
                </a:ext>
              </a:extLst>
            </p:cNvPr>
            <p:cNvGrpSpPr/>
            <p:nvPr userDrawn="1"/>
          </p:nvGrpSpPr>
          <p:grpSpPr>
            <a:xfrm>
              <a:off x="1514762" y="6606663"/>
              <a:ext cx="7307843" cy="223847"/>
              <a:chOff x="1514762" y="6237312"/>
              <a:chExt cx="7307843" cy="583887"/>
            </a:xfrm>
          </p:grpSpPr>
          <p:sp>
            <p:nvSpPr>
              <p:cNvPr id="24" name="Rectangle 23">
                <a:hlinkClick r:id="" action="ppaction://noaction"/>
                <a:extLst>
                  <a:ext uri="{FF2B5EF4-FFF2-40B4-BE49-F238E27FC236}">
                    <a16:creationId xmlns:a16="http://schemas.microsoft.com/office/drawing/2014/main" id="{88484864-8BC6-1840-937C-CD32D2482DDD}"/>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9E44F4F7-D2AF-4049-A2AE-CA3B04961F76}"/>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D691FBD-6BB8-4640-B99B-A8305CDE8D1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17FCE8E5-C5DF-2D4D-8F8B-86524B66562A}"/>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2B171C76-9EEC-824C-832E-1F3CA642B49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31DC750-D60A-8848-B568-0F52BBE45EDD}"/>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DF652928-25CC-EB42-9246-D22974B6FFA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504514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BACCEA9-66B8-9543-BD4D-7C9C2C0059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17" name="Picture Placeholder 3">
            <a:extLst>
              <a:ext uri="{FF2B5EF4-FFF2-40B4-BE49-F238E27FC236}">
                <a16:creationId xmlns:a16="http://schemas.microsoft.com/office/drawing/2014/main" id="{E6A8FB0A-2E5C-6D4C-8B92-FF9736390DD4}"/>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269A9AE8-4EF1-D849-81CD-FD0BE05F2EB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03739B0-7D2C-0143-8CB5-1D574C6FC8F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5A004E2C-6E6B-F44B-ADF9-68F6D8368D6F}"/>
              </a:ext>
            </a:extLst>
          </p:cNvPr>
          <p:cNvGrpSpPr/>
          <p:nvPr userDrawn="1"/>
        </p:nvGrpSpPr>
        <p:grpSpPr>
          <a:xfrm>
            <a:off x="-104254" y="6525345"/>
            <a:ext cx="12296255" cy="341967"/>
            <a:chOff x="-78191" y="6525344"/>
            <a:chExt cx="9222191" cy="341967"/>
          </a:xfrm>
        </p:grpSpPr>
        <p:sp>
          <p:nvSpPr>
            <p:cNvPr id="19" name="Rectangle 18">
              <a:extLst>
                <a:ext uri="{FF2B5EF4-FFF2-40B4-BE49-F238E27FC236}">
                  <a16:creationId xmlns:a16="http://schemas.microsoft.com/office/drawing/2014/main" id="{16F2EA2C-E9A1-E944-A7F6-5723ADD80EFF}"/>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Line 8">
              <a:extLst>
                <a:ext uri="{FF2B5EF4-FFF2-40B4-BE49-F238E27FC236}">
                  <a16:creationId xmlns:a16="http://schemas.microsoft.com/office/drawing/2014/main" id="{3DBE42E0-E9AE-844F-B41E-F523C8938A0E}"/>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4" name="Group 23">
              <a:extLst>
                <a:ext uri="{FF2B5EF4-FFF2-40B4-BE49-F238E27FC236}">
                  <a16:creationId xmlns:a16="http://schemas.microsoft.com/office/drawing/2014/main" id="{2647978E-1F50-1A4B-81A7-65033BF5534F}"/>
                </a:ext>
              </a:extLst>
            </p:cNvPr>
            <p:cNvGrpSpPr/>
            <p:nvPr userDrawn="1"/>
          </p:nvGrpSpPr>
          <p:grpSpPr>
            <a:xfrm>
              <a:off x="1514762" y="6606663"/>
              <a:ext cx="7307843" cy="223847"/>
              <a:chOff x="1514762" y="6237312"/>
              <a:chExt cx="7307843" cy="583887"/>
            </a:xfrm>
          </p:grpSpPr>
          <p:sp>
            <p:nvSpPr>
              <p:cNvPr id="26" name="Rectangle 25">
                <a:hlinkClick r:id="" action="ppaction://noaction"/>
                <a:extLst>
                  <a:ext uri="{FF2B5EF4-FFF2-40B4-BE49-F238E27FC236}">
                    <a16:creationId xmlns:a16="http://schemas.microsoft.com/office/drawing/2014/main" id="{5C161740-6EE6-8946-A4E0-386648488002}"/>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E75341C-E926-714F-A9BA-CECBC5789870}"/>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A21DEAE6-72C8-7249-B60A-2D79F6C302D4}"/>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D94127A4-B752-7C4F-A2B0-FF67DF9E22B1}"/>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60E2AEDF-3C42-614C-81AB-5D26FEE2386B}"/>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725A7D-C0B4-E74A-8875-FCC223F7702A}"/>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5" name="Rectangle 24">
              <a:extLst>
                <a:ext uri="{FF2B5EF4-FFF2-40B4-BE49-F238E27FC236}">
                  <a16:creationId xmlns:a16="http://schemas.microsoft.com/office/drawing/2014/main" id="{0BA18AC4-EF4A-EE42-918C-54AD61178C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60898803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B95F389-6A6E-E841-BBA8-51CEA0E5F5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17" name="Picture Placeholder 3">
            <a:extLst>
              <a:ext uri="{FF2B5EF4-FFF2-40B4-BE49-F238E27FC236}">
                <a16:creationId xmlns:a16="http://schemas.microsoft.com/office/drawing/2014/main" id="{E6A8FB0A-2E5C-6D4C-8B92-FF9736390DD4}"/>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269A9AE8-4EF1-D849-81CD-FD0BE05F2EB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03739B0-7D2C-0143-8CB5-1D574C6FC8F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6" name="Picture Placeholder 3">
            <a:extLst>
              <a:ext uri="{FF2B5EF4-FFF2-40B4-BE49-F238E27FC236}">
                <a16:creationId xmlns:a16="http://schemas.microsoft.com/office/drawing/2014/main" id="{D89486FA-8B77-2744-8DD4-C6762BECE34F}"/>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0" name="Group 19">
            <a:extLst>
              <a:ext uri="{FF2B5EF4-FFF2-40B4-BE49-F238E27FC236}">
                <a16:creationId xmlns:a16="http://schemas.microsoft.com/office/drawing/2014/main" id="{DAB9D6B2-CF78-A44E-A4A3-2AF09FDBC457}"/>
              </a:ext>
            </a:extLst>
          </p:cNvPr>
          <p:cNvGrpSpPr/>
          <p:nvPr userDrawn="1"/>
        </p:nvGrpSpPr>
        <p:grpSpPr>
          <a:xfrm>
            <a:off x="-104254" y="6525345"/>
            <a:ext cx="12296255" cy="341967"/>
            <a:chOff x="-78191" y="6525344"/>
            <a:chExt cx="9222191" cy="341967"/>
          </a:xfrm>
        </p:grpSpPr>
        <p:sp>
          <p:nvSpPr>
            <p:cNvPr id="23" name="Rectangle 22">
              <a:extLst>
                <a:ext uri="{FF2B5EF4-FFF2-40B4-BE49-F238E27FC236}">
                  <a16:creationId xmlns:a16="http://schemas.microsoft.com/office/drawing/2014/main" id="{2CDCC5EC-53DE-7846-8F47-5A2CA75266FC}"/>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90C5F1CD-7849-AF4C-BA1F-5817E45AFBF4}"/>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5" name="Group 24">
              <a:extLst>
                <a:ext uri="{FF2B5EF4-FFF2-40B4-BE49-F238E27FC236}">
                  <a16:creationId xmlns:a16="http://schemas.microsoft.com/office/drawing/2014/main" id="{D9682A63-09BF-4346-B435-903D32D49973}"/>
                </a:ext>
              </a:extLst>
            </p:cNvPr>
            <p:cNvGrpSpPr/>
            <p:nvPr userDrawn="1"/>
          </p:nvGrpSpPr>
          <p:grpSpPr>
            <a:xfrm>
              <a:off x="1514762" y="6606663"/>
              <a:ext cx="7307843" cy="223847"/>
              <a:chOff x="1514762" y="6237312"/>
              <a:chExt cx="7307843" cy="583887"/>
            </a:xfrm>
          </p:grpSpPr>
          <p:sp>
            <p:nvSpPr>
              <p:cNvPr id="27" name="Rectangle 26">
                <a:hlinkClick r:id="" action="ppaction://noaction"/>
                <a:extLst>
                  <a:ext uri="{FF2B5EF4-FFF2-40B4-BE49-F238E27FC236}">
                    <a16:creationId xmlns:a16="http://schemas.microsoft.com/office/drawing/2014/main" id="{40E85176-E8D3-B248-82E5-3C0DB4F4388A}"/>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B39194AE-477B-0A4E-87FD-30E87A232E3A}"/>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301A4E24-D2C3-8645-B719-814E89E60FD9}"/>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1E7A9FF9-E3EF-1F4B-A19C-A1C7A5F2E290}"/>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F2FA73E4-173F-8741-98F1-4B159D6DAF44}"/>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F45F6847-C0BB-CD40-B717-9B494C385EFA}"/>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6" name="Rectangle 25">
              <a:extLst>
                <a:ext uri="{FF2B5EF4-FFF2-40B4-BE49-F238E27FC236}">
                  <a16:creationId xmlns:a16="http://schemas.microsoft.com/office/drawing/2014/main" id="{41D9BC28-E32D-EC47-8293-23351403F7A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4252348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74" name="Picture 73">
            <a:extLst>
              <a:ext uri="{FF2B5EF4-FFF2-40B4-BE49-F238E27FC236}">
                <a16:creationId xmlns:a16="http://schemas.microsoft.com/office/drawing/2014/main" id="{22EEF094-7CF3-9141-8BB3-9F9E4F070B1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80" y="-97020"/>
            <a:ext cx="12536957" cy="7052038"/>
          </a:xfrm>
          <a:prstGeom prst="rect">
            <a:avLst/>
          </a:prstGeom>
          <a:noFill/>
        </p:spPr>
      </p:pic>
      <p:sp>
        <p:nvSpPr>
          <p:cNvPr id="75" name="Rectangle 74">
            <a:extLst>
              <a:ext uri="{FF2B5EF4-FFF2-40B4-BE49-F238E27FC236}">
                <a16:creationId xmlns:a16="http://schemas.microsoft.com/office/drawing/2014/main" id="{9DAF18E4-4601-7946-A481-905DB8BA8891}"/>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6F425320-5D09-2949-B37C-C98BA82A33E6}"/>
              </a:ext>
            </a:extLst>
          </p:cNvPr>
          <p:cNvSpPr/>
          <p:nvPr userDrawn="1"/>
        </p:nvSpPr>
        <p:spPr>
          <a:xfrm>
            <a:off x="366299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0C3463B7-A8BB-2841-A3B8-072655327FA4}"/>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BF857FD0-5379-5249-9F81-237849DDC224}"/>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A7F44EAD-7844-A14B-996A-AB21F10DA2FC}"/>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6BCFB46E-303B-064E-A9C1-B160F04CFF2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DA7E6C42-3CAF-C243-88D9-2599141C08D5}"/>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extLst>
              <a:ext uri="{FF2B5EF4-FFF2-40B4-BE49-F238E27FC236}">
                <a16:creationId xmlns:a16="http://schemas.microsoft.com/office/drawing/2014/main" id="{59ABB3A3-CCBC-2340-B61C-06D22A7FD055}"/>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4FB24D89-CE89-3149-B1ED-68870930C716}"/>
              </a:ext>
            </a:extLst>
          </p:cNvPr>
          <p:cNvSpPr>
            <a:spLocks noChangeShapeType="1"/>
          </p:cNvSpPr>
          <p:nvPr userDrawn="1"/>
        </p:nvSpPr>
        <p:spPr bwMode="auto">
          <a:xfrm flipH="1">
            <a:off x="250927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97BF51BE-5291-CD43-A755-8E7EE319C86D}"/>
              </a:ext>
            </a:extLst>
          </p:cNvPr>
          <p:cNvSpPr/>
          <p:nvPr userDrawn="1"/>
        </p:nvSpPr>
        <p:spPr>
          <a:xfrm flipH="1">
            <a:off x="210307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50" name="Text Placeholder 9">
            <a:extLst>
              <a:ext uri="{FF2B5EF4-FFF2-40B4-BE49-F238E27FC236}">
                <a16:creationId xmlns:a16="http://schemas.microsoft.com/office/drawing/2014/main" id="{8EE753FE-5354-E448-A469-25E96957AC6B}"/>
              </a:ext>
            </a:extLst>
          </p:cNvPr>
          <p:cNvSpPr>
            <a:spLocks noGrp="1"/>
          </p:cNvSpPr>
          <p:nvPr>
            <p:ph type="body" sz="quarter" idx="13" hasCustomPrompt="1"/>
          </p:nvPr>
        </p:nvSpPr>
        <p:spPr>
          <a:xfrm>
            <a:off x="2374312"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TWO</a:t>
            </a:r>
          </a:p>
        </p:txBody>
      </p:sp>
    </p:spTree>
    <p:extLst>
      <p:ext uri="{BB962C8B-B14F-4D97-AF65-F5344CB8AC3E}">
        <p14:creationId xmlns:p14="http://schemas.microsoft.com/office/powerpoint/2010/main" val="36109962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C69841A-8E62-0642-ADA9-4F5510AE01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C7110D0A-4DE5-8F48-BA1D-B64104B0A647}"/>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DEDCD908-F5E6-114A-82C0-49493A98F04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grpSp>
        <p:nvGrpSpPr>
          <p:cNvPr id="18" name="Group 17">
            <a:extLst>
              <a:ext uri="{FF2B5EF4-FFF2-40B4-BE49-F238E27FC236}">
                <a16:creationId xmlns:a16="http://schemas.microsoft.com/office/drawing/2014/main" id="{491BC0BC-56DB-9349-ADE9-C9EA6D4E21B1}"/>
              </a:ext>
            </a:extLst>
          </p:cNvPr>
          <p:cNvGrpSpPr/>
          <p:nvPr userDrawn="1"/>
        </p:nvGrpSpPr>
        <p:grpSpPr>
          <a:xfrm>
            <a:off x="-104254" y="6525345"/>
            <a:ext cx="12296255" cy="341967"/>
            <a:chOff x="-78191" y="6525344"/>
            <a:chExt cx="9222191" cy="341967"/>
          </a:xfrm>
        </p:grpSpPr>
        <p:sp>
          <p:nvSpPr>
            <p:cNvPr id="19" name="Rectangle 18">
              <a:hlinkClick r:id="" action="ppaction://noaction"/>
              <a:extLst>
                <a:ext uri="{FF2B5EF4-FFF2-40B4-BE49-F238E27FC236}">
                  <a16:creationId xmlns:a16="http://schemas.microsoft.com/office/drawing/2014/main" id="{DF4A6A47-5D54-CF49-AEAE-D622F4EE2CFB}"/>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1A5699FB-E426-704B-ADA2-139C0119D5AE}"/>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CFA83988-8AFC-7B41-B0E4-08E2CC021493}"/>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EE8C5D74-D79C-E242-A526-01BFF478E0C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1A8E190-B3D4-6A4A-8574-8B53FCC4F2C9}"/>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extLst>
                <a:ext uri="{FF2B5EF4-FFF2-40B4-BE49-F238E27FC236}">
                  <a16:creationId xmlns:a16="http://schemas.microsoft.com/office/drawing/2014/main" id="{99DC38A4-F2BE-9C4D-AEDE-94E64C472C4D}"/>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DBF1F0C1-79A1-0346-8E09-F064AA82F74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 action="ppaction://noaction"/>
              <a:extLst>
                <a:ext uri="{FF2B5EF4-FFF2-40B4-BE49-F238E27FC236}">
                  <a16:creationId xmlns:a16="http://schemas.microsoft.com/office/drawing/2014/main" id="{C15E4A02-C62C-4749-89A5-E1C7E735CCAC}"/>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5771855B-F5B8-D94C-A3B1-CD383B03B9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2732775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73ABE00-25CF-7044-B734-B93F95E038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9311"/>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0" name="Picture Placeholder 5">
            <a:extLst>
              <a:ext uri="{FF2B5EF4-FFF2-40B4-BE49-F238E27FC236}">
                <a16:creationId xmlns:a16="http://schemas.microsoft.com/office/drawing/2014/main" id="{CE907182-C9FA-6F4F-9704-D900CDA6E070}"/>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2" name="Text Placeholder 9">
            <a:extLst>
              <a:ext uri="{FF2B5EF4-FFF2-40B4-BE49-F238E27FC236}">
                <a16:creationId xmlns:a16="http://schemas.microsoft.com/office/drawing/2014/main" id="{8DE5D314-800F-BF44-AFCF-19CC01FF077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9858915-0042-DE45-99EE-278A3506519D}"/>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355A3594-5834-0549-BFD7-F44804763FAD}"/>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4B20BA12-D96A-734E-AB42-D7CFE25DDA4B}"/>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03DBB0F-6732-214E-8CB4-3F116D72F06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026F81D7-25BE-CF47-BCCB-3815125D60D2}"/>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0FEA227-0535-804D-B7CE-BDA5E3EA39F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C80C7D98-02D1-4E47-A78D-14218FCB9F7F}"/>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B534A4CF-F6A7-CF44-88D3-F2D97A2046AC}"/>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06169E8D-3051-E54A-AD99-CC35F929C788}"/>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095D4805-31BE-6D43-9A1F-2784C4806A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779711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180D7A-FDC1-1A4F-81B0-E7A3570515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7"/>
          <p:cNvSpPr>
            <a:spLocks noGrp="1"/>
          </p:cNvSpPr>
          <p:nvPr>
            <p:ph type="body" sz="quarter" idx="11" hasCustomPrompt="1"/>
          </p:nvPr>
        </p:nvSpPr>
        <p:spPr>
          <a:xfrm>
            <a:off x="831582" y="3717033"/>
            <a:ext cx="8449733" cy="288379"/>
          </a:xfrm>
        </p:spPr>
        <p:txBody>
          <a:bodyPr>
            <a:normAutofit/>
          </a:bodyPr>
          <a:lstStyle>
            <a:lvl1pPr algn="l">
              <a:defRPr sz="1400" b="0" cap="none">
                <a:solidFill>
                  <a:schemeClr val="bg1"/>
                </a:solidFill>
              </a:defRPr>
            </a:lvl1pPr>
            <a:lvl2pPr algn="r">
              <a:defRPr/>
            </a:lvl2pPr>
            <a:lvl3pPr algn="r">
              <a:defRPr/>
            </a:lvl3pPr>
            <a:lvl4pPr algn="r">
              <a:defRPr/>
            </a:lvl4pPr>
            <a:lvl5pPr algn="r">
              <a:defRPr/>
            </a:lvl5pPr>
          </a:lstStyle>
          <a:p>
            <a:pPr lvl="0"/>
            <a:r>
              <a:rPr lang="en-US" dirty="0"/>
              <a:t>Presented By: Name Surname</a:t>
            </a:r>
          </a:p>
        </p:txBody>
      </p:sp>
      <p:sp>
        <p:nvSpPr>
          <p:cNvPr id="3" name="Text Placeholder 2"/>
          <p:cNvSpPr>
            <a:spLocks noGrp="1"/>
          </p:cNvSpPr>
          <p:nvPr>
            <p:ph type="body" sz="quarter" idx="12"/>
          </p:nvPr>
        </p:nvSpPr>
        <p:spPr>
          <a:xfrm>
            <a:off x="815413" y="1773388"/>
            <a:ext cx="7872875" cy="1799629"/>
          </a:xfrm>
        </p:spPr>
        <p:txBody>
          <a:bodyPr>
            <a:normAutofit/>
          </a:bodyPr>
          <a:lstStyle>
            <a:lvl1pPr>
              <a:lnSpc>
                <a:spcPct val="100000"/>
              </a:lnSpc>
              <a:spcBef>
                <a:spcPts val="0"/>
              </a:spcBef>
              <a:defRPr sz="6000">
                <a:solidFill>
                  <a:schemeClr val="bg1">
                    <a:alpha val="70000"/>
                  </a:schemeClr>
                </a:solidFill>
                <a:latin typeface="Arial Black" panose="020B0A04020102020204" pitchFamily="34" charset="0"/>
              </a:defRPr>
            </a:lvl1pPr>
          </a:lstStyle>
          <a:p>
            <a:pPr lvl="0"/>
            <a:r>
              <a:rPr lang="en-US"/>
              <a:t>Click to edit Master text styles</a:t>
            </a:r>
          </a:p>
        </p:txBody>
      </p:sp>
    </p:spTree>
    <p:extLst>
      <p:ext uri="{BB962C8B-B14F-4D97-AF65-F5344CB8AC3E}">
        <p14:creationId xmlns:p14="http://schemas.microsoft.com/office/powerpoint/2010/main" val="3155863933"/>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349D45D-CC72-8C44-A810-4D11499C1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2" name="Picture Placeholder 3">
            <a:extLst>
              <a:ext uri="{FF2B5EF4-FFF2-40B4-BE49-F238E27FC236}">
                <a16:creationId xmlns:a16="http://schemas.microsoft.com/office/drawing/2014/main" id="{29A79780-587F-7F42-917F-95D0AB157CD2}"/>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3" name="Picture Placeholder 3">
            <a:extLst>
              <a:ext uri="{FF2B5EF4-FFF2-40B4-BE49-F238E27FC236}">
                <a16:creationId xmlns:a16="http://schemas.microsoft.com/office/drawing/2014/main" id="{10FADFBB-88EE-624C-8334-C5EEC7221FD3}"/>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AE0FE825-ABBE-8D4C-A397-0FCF3DF1D49A}"/>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F25C9B06-699F-4D4B-BE66-264C153787F4}"/>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EE3B0A9-9603-7C4F-A22C-111E244F01B1}"/>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1ADCBDFE-5876-7647-9D6D-E588FA64C5F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DABC32CE-D367-1540-986B-8DF875ACCA75}"/>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05212AA-3429-BB4B-8CA4-F50FE4B5644F}"/>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51A68C57-A92C-F247-90EC-00874BDDD228}"/>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61F4714F-24D1-F14E-A638-39340FE19C4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A4346FC3-ADF3-1F42-922C-4AEC001B928B}"/>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8F541731-474F-914A-AD7B-DC61DFBD76C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4456809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C7B6E52-2C47-9042-96C9-0DFF5F1DD6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0DBBC622-5CB8-E64D-B79F-AE06B794BF1E}"/>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90624ABF-7873-554E-92EA-9F072605C2AF}"/>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81976EEE-B072-C645-8288-ED50EC9768A2}"/>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03660F60-4B93-4F44-A1EB-03DE7DED32B3}"/>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685AE02B-FFDB-F949-8224-1BF5DA9F9974}"/>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9ED30F2E-E269-7E4F-B308-9103D4A7A68C}"/>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F8ED667-8687-434E-80AE-067639944C3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C31202FD-D9D7-CD41-BD29-1B1DC3E6FA87}"/>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9C57616F-2729-1D45-ABF8-D8DD21498A8F}"/>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45319D6B-C20E-4842-A765-006B077D2E1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FC7601C8-5FCF-A340-AF09-AE52CED58EE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D5672CEB-FB32-DC4E-959F-B7209143644F}"/>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899A7C4B-4529-C146-A8A7-242E0D6E4F4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90621097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AB71762-6621-634C-84DD-5F2BC4D2BB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3BF055CE-6AD2-4740-A9C1-71E722ED87D1}"/>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E2D07440-AFAE-A54B-AD9B-76F4F0B48F31}"/>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726B2F85-EC48-6948-9ED7-7B37567D60AD}"/>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850DB995-8EE0-AF41-AD21-ED1ADD2D8DF0}"/>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963B3552-527F-3747-9111-E83D13618D41}"/>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A29099C-ADE5-5940-AF04-710F8E219C80}"/>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868B6C6A-28FA-4746-B16F-82BA020A6417}"/>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132DA82-9613-DC43-8657-DA79E0A838C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1002D7B-293D-8A4B-AE99-85CC5C7EDEBD}"/>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B590A9A-9271-9E4F-89BF-1B866B1ADDD6}"/>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B8461B59-207F-E345-916E-75C68AA66D0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D436902B-B9EB-7B45-B9B5-5A9873E2FD06}"/>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29982959-A65A-7C4A-BBC5-935B0BC71D81}"/>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09C388FA-5E55-3A4F-BCA2-1242ECCE4EB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0420992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EBE6C10F-6A79-5F4B-A7F1-13837C33589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22329"/>
            <a:ext cx="12192000" cy="6858000"/>
          </a:xfrm>
          <a:prstGeom prst="rect">
            <a:avLst/>
          </a:prstGeom>
        </p:spPr>
      </p:pic>
      <p:sp>
        <p:nvSpPr>
          <p:cNvPr id="57" name="Rectangle 56">
            <a:extLst>
              <a:ext uri="{FF2B5EF4-FFF2-40B4-BE49-F238E27FC236}">
                <a16:creationId xmlns:a16="http://schemas.microsoft.com/office/drawing/2014/main" id="{3ACEA3EC-E10E-B945-83E5-3F764B19B1DF}"/>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4107F39-58F4-A14B-993B-35BA9B8707CE}"/>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2C0B5402-EAE2-3544-A295-9B75D01BB609}"/>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68F9DA10-DFDE-ED4A-B8EC-20BD96858800}"/>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BB5048B-4798-B349-9B07-77B4E239AB9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A924FF6-98EA-0B4B-8C17-F7BE97669931}"/>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627A0B23-4A27-AF45-B315-7B5E67072E9D}"/>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243CB80A-A58D-C549-A1C7-64836E1A4987}"/>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00F29395-66D7-5D40-AE06-CA162BF664CF}"/>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B936CA94-3821-0D4C-BF79-C5D7A33E827C}"/>
              </a:ext>
            </a:extLst>
          </p:cNvPr>
          <p:cNvSpPr>
            <a:spLocks noChangeShapeType="1"/>
          </p:cNvSpPr>
          <p:nvPr userDrawn="1"/>
        </p:nvSpPr>
        <p:spPr bwMode="auto">
          <a:xfrm>
            <a:off x="4211003"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C75DCAF2-69B3-364D-98F0-60200401922C}"/>
              </a:ext>
            </a:extLst>
          </p:cNvPr>
          <p:cNvSpPr/>
          <p:nvPr userDrawn="1"/>
        </p:nvSpPr>
        <p:spPr>
          <a:xfrm flipH="1">
            <a:off x="3983765"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E46F4B12-1D0E-D543-BD2C-F7C80212CE61}"/>
              </a:ext>
            </a:extLst>
          </p:cNvPr>
          <p:cNvSpPr>
            <a:spLocks noGrp="1"/>
          </p:cNvSpPr>
          <p:nvPr>
            <p:ph type="body" sz="quarter" idx="13" hasCustomPrompt="1"/>
          </p:nvPr>
        </p:nvSpPr>
        <p:spPr>
          <a:xfrm>
            <a:off x="4255005"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THREE</a:t>
            </a:r>
          </a:p>
        </p:txBody>
      </p:sp>
    </p:spTree>
    <p:extLst>
      <p:ext uri="{BB962C8B-B14F-4D97-AF65-F5344CB8AC3E}">
        <p14:creationId xmlns:p14="http://schemas.microsoft.com/office/powerpoint/2010/main" val="189889408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D2CE4E9-CAE1-EC46-9033-75B7E6C55E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9">
            <a:extLst>
              <a:ext uri="{FF2B5EF4-FFF2-40B4-BE49-F238E27FC236}">
                <a16:creationId xmlns:a16="http://schemas.microsoft.com/office/drawing/2014/main" id="{F32F1F13-7EAB-F248-A331-CD664E02608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C505A3BA-40D4-6D48-B59B-8326DEC227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grpSp>
        <p:nvGrpSpPr>
          <p:cNvPr id="17" name="Group 16">
            <a:extLst>
              <a:ext uri="{FF2B5EF4-FFF2-40B4-BE49-F238E27FC236}">
                <a16:creationId xmlns:a16="http://schemas.microsoft.com/office/drawing/2014/main" id="{D2551DD5-AB52-DC42-9C18-67F1FE8FE2D8}"/>
              </a:ext>
            </a:extLst>
          </p:cNvPr>
          <p:cNvGrpSpPr/>
          <p:nvPr userDrawn="1"/>
        </p:nvGrpSpPr>
        <p:grpSpPr>
          <a:xfrm>
            <a:off x="-104254" y="6525345"/>
            <a:ext cx="12296255" cy="341967"/>
            <a:chOff x="-78191" y="6525344"/>
            <a:chExt cx="9222191" cy="341967"/>
          </a:xfrm>
        </p:grpSpPr>
        <p:sp>
          <p:nvSpPr>
            <p:cNvPr id="20" name="Rectangle 19">
              <a:hlinkClick r:id="" action="ppaction://noaction"/>
              <a:extLst>
                <a:ext uri="{FF2B5EF4-FFF2-40B4-BE49-F238E27FC236}">
                  <a16:creationId xmlns:a16="http://schemas.microsoft.com/office/drawing/2014/main" id="{165C53F7-8C3C-1D48-BCDE-246E3F86D7F5}"/>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1" name="Rectangle 20">
              <a:hlinkClick r:id="" action="ppaction://noaction"/>
              <a:extLst>
                <a:ext uri="{FF2B5EF4-FFF2-40B4-BE49-F238E27FC236}">
                  <a16:creationId xmlns:a16="http://schemas.microsoft.com/office/drawing/2014/main" id="{5CF9C159-1C22-D742-B971-BF109DBD8BD4}"/>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1733F89-D023-2542-81EF-B98976918D3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D9D3C699-4B66-E04F-A9DB-DAFB6A3FC833}"/>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768A3921-8D1A-F84E-860B-6033620CFDB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5" name="Rectangle 24">
              <a:hlinkClick r:id="" action="ppaction://noaction"/>
              <a:extLst>
                <a:ext uri="{FF2B5EF4-FFF2-40B4-BE49-F238E27FC236}">
                  <a16:creationId xmlns:a16="http://schemas.microsoft.com/office/drawing/2014/main" id="{58351C13-03C7-2A40-84BC-CB632A6DB89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E53AFBB-9094-8349-A014-F627368C74DF}"/>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B9CB83D3-1506-A545-AA8A-4081E9268C91}"/>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5DF64DEA-F5D1-844B-8F65-A6A7718705B3}"/>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extLst>
                <a:ext uri="{FF2B5EF4-FFF2-40B4-BE49-F238E27FC236}">
                  <a16:creationId xmlns:a16="http://schemas.microsoft.com/office/drawing/2014/main" id="{FC392A3D-7B90-BF42-9EF2-155F0D3CD46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5419754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133C494-EAE3-8342-BB55-157276E660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5">
            <a:extLst>
              <a:ext uri="{FF2B5EF4-FFF2-40B4-BE49-F238E27FC236}">
                <a16:creationId xmlns:a16="http://schemas.microsoft.com/office/drawing/2014/main" id="{78506E3D-99F4-3F49-A644-16E8CA2D68A8}"/>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0" name="Text Placeholder 9">
            <a:extLst>
              <a:ext uri="{FF2B5EF4-FFF2-40B4-BE49-F238E27FC236}">
                <a16:creationId xmlns:a16="http://schemas.microsoft.com/office/drawing/2014/main" id="{519E696F-835C-3349-9F52-C7AEDF7D94A2}"/>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CB898E70-42FA-824C-8E41-A7FAE3FD056F}"/>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3B6DC353-562F-274B-9A66-47843AC97168}"/>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46361C4-4F90-5447-9C79-DDA9365103BB}"/>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C53ECC55-0039-9848-AA3F-EB2B6FA44A0F}"/>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3E07E0DA-9ABA-FE45-8B33-1BFEBF1A5A9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F88B1BD-2B88-8B40-94B1-45DCF955AAA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C15C61A1-8883-2D48-A60E-A643498B2A3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C6146D7E-FF53-564E-B447-30B71C85F0DE}"/>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7B4AA06E-1424-EC44-AE7D-66B2C8FC879E}"/>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26E6091B-D42C-974C-B758-92C5AE2C1DA1}"/>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529CA763-40EE-6F4B-B53A-B314D408353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75107145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17D028A-131F-1141-A82A-6F0DE2EEEC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ED3EFE92-2EBA-F545-A28E-D5DE78612D6F}"/>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A120E441-5262-DE4A-ABBE-22BED7491FBF}"/>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34A686C9-130A-2748-B9D5-05AF26BEC9DC}"/>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2C20AFD4-E543-8641-837F-178C6D4E81FC}"/>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66B2511-E3BD-404F-A0EB-35BB417211CA}"/>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3060F43-3956-8D48-AFA5-91EE35E3FCED}"/>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6D68CE5-B034-2044-98E4-5040DB66E619}"/>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009AE016-7DA9-7F48-904E-65057F2103F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CB7E621B-06CB-BE4D-8742-7DE209F10AE8}"/>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0D2FC226-E03E-FC40-A7D5-B335FBEA2709}"/>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FA5C84CB-2503-4E4F-BE9A-03AE6715AA1B}"/>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CFAB3467-618E-2046-963A-7C9D4849DA32}"/>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C621AE74-B1A8-DF47-B1BD-A3C903053EC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02199585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7D9311D-9A98-B94B-A168-CA65B9223F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D402B5B9-EED0-5E44-8C7A-E5024CC358D3}"/>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1997C34D-A856-9A42-9CC5-2DD61A79F95D}"/>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69CC5D94-8694-6E4C-A819-30436A700B50}"/>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85D8742C-E5CF-394C-9CCE-62D49665B23C}"/>
              </a:ext>
            </a:extLst>
          </p:cNvPr>
          <p:cNvGrpSpPr/>
          <p:nvPr userDrawn="1"/>
        </p:nvGrpSpPr>
        <p:grpSpPr>
          <a:xfrm>
            <a:off x="-104254" y="6525345"/>
            <a:ext cx="12296255" cy="341967"/>
            <a:chOff x="-78191" y="6525344"/>
            <a:chExt cx="9222191" cy="341967"/>
          </a:xfrm>
        </p:grpSpPr>
        <p:sp>
          <p:nvSpPr>
            <p:cNvPr id="23" name="Rectangle 22">
              <a:hlinkClick r:id="" action="ppaction://noaction"/>
              <a:extLst>
                <a:ext uri="{FF2B5EF4-FFF2-40B4-BE49-F238E27FC236}">
                  <a16:creationId xmlns:a16="http://schemas.microsoft.com/office/drawing/2014/main" id="{BB9166CE-48BF-414E-8820-A7BB16224E4F}"/>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E6444B21-62D2-2240-8A20-2DC72946C1A4}"/>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F46B094E-C8D4-D245-B477-A86A02DF1AE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01221763-CA19-A648-9CFF-20A54CF2A60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5DEDC6AA-59BC-C84B-A32A-5CD0F7126F15}"/>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4FA2FF3C-340E-3D4E-AD93-36C1DEABF11E}"/>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2DB184C1-2475-D04A-9C99-226BAFD25DE8}"/>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D30D1134-7F08-2D45-9173-32025787D0F2}"/>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08259205-AAB2-D942-AB63-7FC055CD73B5}"/>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extLst>
                <a:ext uri="{FF2B5EF4-FFF2-40B4-BE49-F238E27FC236}">
                  <a16:creationId xmlns:a16="http://schemas.microsoft.com/office/drawing/2014/main" id="{E4FADCDB-0A14-784C-8E5C-165EB6B4125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4816860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8AA0D84-C9E7-A443-AE80-C37D8316A6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953F8F57-677B-8945-9DAE-B8EF7E18D40B}"/>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44B61453-E5E1-B446-B011-529175831002}"/>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0B922D29-DBCB-B345-9B33-5CF8A45EC3D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BF9EFEA-D7E8-BB45-95F3-CD4DC4B39893}"/>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23B30DB5-ABED-284A-B325-3F61FC7A5809}"/>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346DE47-7EEF-D245-829D-A60139E62438}"/>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EEE506A9-055F-0047-BFC2-0E9B3C3C799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3258972-2A81-544C-895B-2981E48A53E9}"/>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4C225037-EE9B-934A-815A-5B365CFB7B2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AF3841A0-B378-B947-824A-4A1F01BF8C5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CDCE7281-B7FC-0B43-80FA-F5FA8060382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75A89D68-364F-B548-A480-2ABF92F976A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D916209C-604A-8143-B406-2153049D88DA}"/>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44BF915F-2102-D74D-8C2C-F506C909EEAD}"/>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extLst>
                <a:ext uri="{FF2B5EF4-FFF2-40B4-BE49-F238E27FC236}">
                  <a16:creationId xmlns:a16="http://schemas.microsoft.com/office/drawing/2014/main" id="{0CBB4277-39B3-324B-9BB2-04BD4F439C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4217197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8851E8B-DB9D-BA4D-83D2-1C8FE7C6455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79" y="-97020"/>
            <a:ext cx="12536956" cy="7052038"/>
          </a:xfrm>
          <a:prstGeom prst="rect">
            <a:avLst/>
          </a:prstGeom>
        </p:spPr>
      </p:pic>
      <p:sp>
        <p:nvSpPr>
          <p:cNvPr id="33" name="Rectangle 32">
            <a:extLst>
              <a:ext uri="{FF2B5EF4-FFF2-40B4-BE49-F238E27FC236}">
                <a16:creationId xmlns:a16="http://schemas.microsoft.com/office/drawing/2014/main" id="{A1D61666-1D01-8946-9EB6-B92B0E8E5A68}"/>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6EABA225-2D9F-3D4D-9D78-1E247197D675}"/>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5824C232-E4AC-F54C-9937-7395C017D03B}"/>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 action="ppaction://noaction"/>
            <a:extLst>
              <a:ext uri="{FF2B5EF4-FFF2-40B4-BE49-F238E27FC236}">
                <a16:creationId xmlns:a16="http://schemas.microsoft.com/office/drawing/2014/main" id="{387A942C-C3F4-E045-B6AE-B8061AC1614B}"/>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 action="ppaction://noaction"/>
            <a:extLst>
              <a:ext uri="{FF2B5EF4-FFF2-40B4-BE49-F238E27FC236}">
                <a16:creationId xmlns:a16="http://schemas.microsoft.com/office/drawing/2014/main" id="{2932DF66-703D-5A4E-9F80-4AD4EE2E1888}"/>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5A0FA087-8252-9644-9ADD-51E39FEB3BFC}"/>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 action="ppaction://noaction"/>
            <a:extLst>
              <a:ext uri="{FF2B5EF4-FFF2-40B4-BE49-F238E27FC236}">
                <a16:creationId xmlns:a16="http://schemas.microsoft.com/office/drawing/2014/main" id="{E52D1B01-AAC9-5740-8C98-EBE6EC0C80DC}"/>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Rectangle 46">
            <a:hlinkClick r:id="" action="ppaction://noaction"/>
            <a:extLst>
              <a:ext uri="{FF2B5EF4-FFF2-40B4-BE49-F238E27FC236}">
                <a16:creationId xmlns:a16="http://schemas.microsoft.com/office/drawing/2014/main" id="{12D812FD-2F1C-9546-9B71-C2B2F7F84EB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extLst>
              <a:ext uri="{FF2B5EF4-FFF2-40B4-BE49-F238E27FC236}">
                <a16:creationId xmlns:a16="http://schemas.microsoft.com/office/drawing/2014/main" id="{E09FF9DC-933E-8F4A-BDF2-AA5CDB08CF8D}"/>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4" name="Line 8">
            <a:extLst>
              <a:ext uri="{FF2B5EF4-FFF2-40B4-BE49-F238E27FC236}">
                <a16:creationId xmlns:a16="http://schemas.microsoft.com/office/drawing/2014/main" id="{18FB7A39-1231-4D48-B6D8-271EDE9A6685}"/>
              </a:ext>
            </a:extLst>
          </p:cNvPr>
          <p:cNvSpPr>
            <a:spLocks noChangeShapeType="1"/>
          </p:cNvSpPr>
          <p:nvPr userDrawn="1"/>
        </p:nvSpPr>
        <p:spPr bwMode="auto">
          <a:xfrm>
            <a:off x="5842084"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D834173-F78F-3340-BC58-9706DAF5567E}"/>
              </a:ext>
            </a:extLst>
          </p:cNvPr>
          <p:cNvSpPr/>
          <p:nvPr userDrawn="1"/>
        </p:nvSpPr>
        <p:spPr>
          <a:xfrm>
            <a:off x="-116034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8" name="Text Placeholder 9">
            <a:extLst>
              <a:ext uri="{FF2B5EF4-FFF2-40B4-BE49-F238E27FC236}">
                <a16:creationId xmlns:a16="http://schemas.microsoft.com/office/drawing/2014/main" id="{CC7D3549-4E81-A845-9487-AEF39CECD639}"/>
              </a:ext>
            </a:extLst>
          </p:cNvPr>
          <p:cNvSpPr>
            <a:spLocks noGrp="1"/>
          </p:cNvSpPr>
          <p:nvPr>
            <p:ph type="body" sz="quarter" idx="13" hasCustomPrompt="1"/>
          </p:nvPr>
        </p:nvSpPr>
        <p:spPr>
          <a:xfrm>
            <a:off x="968268"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FOUR</a:t>
            </a:r>
          </a:p>
        </p:txBody>
      </p:sp>
    </p:spTree>
    <p:extLst>
      <p:ext uri="{BB962C8B-B14F-4D97-AF65-F5344CB8AC3E}">
        <p14:creationId xmlns:p14="http://schemas.microsoft.com/office/powerpoint/2010/main" val="4275736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2A6CD-BA19-9C4B-8954-3CE929B029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2" y="1"/>
            <a:ext cx="12186516" cy="6857998"/>
          </a:xfrm>
          <a:prstGeom prst="rect">
            <a:avLst/>
          </a:prstGeom>
        </p:spPr>
      </p:pic>
      <p:sp>
        <p:nvSpPr>
          <p:cNvPr id="90" name="Rectangle 89">
            <a:extLst>
              <a:ext uri="{FF2B5EF4-FFF2-40B4-BE49-F238E27FC236}">
                <a16:creationId xmlns:a16="http://schemas.microsoft.com/office/drawing/2014/main" id="{F16EE850-469F-5C41-9706-C83C634EDD2C}"/>
              </a:ext>
            </a:extLst>
          </p:cNvPr>
          <p:cNvSpPr/>
          <p:nvPr userDrawn="1"/>
        </p:nvSpPr>
        <p:spPr>
          <a:xfrm flipH="1">
            <a:off x="527379"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1" name="Rectangle 90">
            <a:extLst>
              <a:ext uri="{FF2B5EF4-FFF2-40B4-BE49-F238E27FC236}">
                <a16:creationId xmlns:a16="http://schemas.microsoft.com/office/drawing/2014/main" id="{F4D581B0-6914-C142-A4AE-8779378D0C35}"/>
              </a:ext>
            </a:extLst>
          </p:cNvPr>
          <p:cNvSpPr/>
          <p:nvPr userDrawn="1"/>
        </p:nvSpPr>
        <p:spPr>
          <a:xfrm flipH="1">
            <a:off x="527379"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2" name="Rectangle 91">
            <a:extLst>
              <a:ext uri="{FF2B5EF4-FFF2-40B4-BE49-F238E27FC236}">
                <a16:creationId xmlns:a16="http://schemas.microsoft.com/office/drawing/2014/main" id="{8BE29376-577E-8644-981E-F52C983BAE80}"/>
              </a:ext>
            </a:extLst>
          </p:cNvPr>
          <p:cNvSpPr/>
          <p:nvPr userDrawn="1"/>
        </p:nvSpPr>
        <p:spPr>
          <a:xfrm flipH="1">
            <a:off x="527379"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3" name="Rectangle 92">
            <a:extLst>
              <a:ext uri="{FF2B5EF4-FFF2-40B4-BE49-F238E27FC236}">
                <a16:creationId xmlns:a16="http://schemas.microsoft.com/office/drawing/2014/main" id="{16B03274-85E8-3646-AA08-12AD1E955FF1}"/>
              </a:ext>
            </a:extLst>
          </p:cNvPr>
          <p:cNvSpPr/>
          <p:nvPr userDrawn="1"/>
        </p:nvSpPr>
        <p:spPr>
          <a:xfrm flipH="1">
            <a:off x="527379"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4" name="Rectangle 93">
            <a:extLst>
              <a:ext uri="{FF2B5EF4-FFF2-40B4-BE49-F238E27FC236}">
                <a16:creationId xmlns:a16="http://schemas.microsoft.com/office/drawing/2014/main" id="{C43B4E1D-D30B-5C46-AA6F-ED42E67B0006}"/>
              </a:ext>
            </a:extLst>
          </p:cNvPr>
          <p:cNvSpPr/>
          <p:nvPr userDrawn="1"/>
        </p:nvSpPr>
        <p:spPr>
          <a:xfrm flipH="1">
            <a:off x="527379"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5" name="Rectangle 94">
            <a:extLst>
              <a:ext uri="{FF2B5EF4-FFF2-40B4-BE49-F238E27FC236}">
                <a16:creationId xmlns:a16="http://schemas.microsoft.com/office/drawing/2014/main" id="{D3A4BEC4-BF18-8748-941F-D2F88972656F}"/>
              </a:ext>
            </a:extLst>
          </p:cNvPr>
          <p:cNvSpPr/>
          <p:nvPr userDrawn="1"/>
        </p:nvSpPr>
        <p:spPr>
          <a:xfrm flipH="1">
            <a:off x="527379"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5" name="Text Placeholder 29">
            <a:extLst>
              <a:ext uri="{FF2B5EF4-FFF2-40B4-BE49-F238E27FC236}">
                <a16:creationId xmlns:a16="http://schemas.microsoft.com/office/drawing/2014/main" id="{2AA6B622-0BF1-744D-A7C6-B397A3552A5E}"/>
              </a:ext>
            </a:extLst>
          </p:cNvPr>
          <p:cNvSpPr>
            <a:spLocks noGrp="1"/>
          </p:cNvSpPr>
          <p:nvPr userDrawn="1">
            <p:ph type="body" sz="quarter" idx="25" hasCustomPrompt="1"/>
          </p:nvPr>
        </p:nvSpPr>
        <p:spPr>
          <a:xfrm>
            <a:off x="9648395" y="697853"/>
            <a:ext cx="2021343" cy="359073"/>
          </a:xfrm>
        </p:spPr>
        <p:txBody>
          <a:bodyPr>
            <a:noAutofit/>
          </a:bodyPr>
          <a:lstStyle>
            <a:lvl1pPr>
              <a:lnSpc>
                <a:spcPct val="100000"/>
              </a:lnSpc>
              <a:spcBef>
                <a:spcPts val="0"/>
              </a:spcBef>
              <a:defRPr sz="2000" b="1" i="0">
                <a:solidFill>
                  <a:schemeClr val="bg1">
                    <a:alpha val="75000"/>
                  </a:schemeClr>
                </a:solidFill>
                <a:latin typeface="Arial" panose="020B0604020202020204" pitchFamily="34" charset="0"/>
                <a:cs typeface="Arial" panose="020B0604020202020204" pitchFamily="34" charset="0"/>
              </a:defRPr>
            </a:lvl1pPr>
          </a:lstStyle>
          <a:p>
            <a:pPr lvl="0"/>
            <a:r>
              <a:rPr lang="en-US" dirty="0"/>
              <a:t>DDMMYY</a:t>
            </a:r>
          </a:p>
        </p:txBody>
      </p:sp>
      <p:sp>
        <p:nvSpPr>
          <p:cNvPr id="3" name="TextBox 2">
            <a:extLst>
              <a:ext uri="{FF2B5EF4-FFF2-40B4-BE49-F238E27FC236}">
                <a16:creationId xmlns:a16="http://schemas.microsoft.com/office/drawing/2014/main" id="{EB3B2BB3-DB64-4F45-BB78-04C10CB3E3EE}"/>
              </a:ext>
            </a:extLst>
          </p:cNvPr>
          <p:cNvSpPr txBox="1">
            <a:spLocks noChangeAspect="1"/>
          </p:cNvSpPr>
          <p:nvPr userDrawn="1"/>
        </p:nvSpPr>
        <p:spPr>
          <a:xfrm>
            <a:off x="2963871" y="417438"/>
            <a:ext cx="6360384" cy="923330"/>
          </a:xfrm>
          <a:prstGeom prst="rect">
            <a:avLst/>
          </a:prstGeom>
          <a:noFill/>
        </p:spPr>
        <p:txBody>
          <a:bodyPr wrap="square" rtlCol="0">
            <a:noAutofit/>
          </a:bodyPr>
          <a:lstStyle/>
          <a:p>
            <a:r>
              <a:rPr lang="en-US" sz="5400" b="1" i="0" dirty="0">
                <a:solidFill>
                  <a:schemeClr val="bg1"/>
                </a:solidFill>
                <a:latin typeface="Arial Black" panose="020B0604020202020204" pitchFamily="34" charset="0"/>
                <a:cs typeface="Arial Black" panose="020B0604020202020204" pitchFamily="34" charset="0"/>
              </a:rPr>
              <a:t>CONTENTS</a:t>
            </a:r>
          </a:p>
        </p:txBody>
      </p:sp>
      <p:sp>
        <p:nvSpPr>
          <p:cNvPr id="101" name="Text Placeholder 9"/>
          <p:cNvSpPr>
            <a:spLocks noGrp="1"/>
          </p:cNvSpPr>
          <p:nvPr userDrawn="1">
            <p:ph type="body" sz="quarter" idx="11" hasCustomPrompt="1"/>
          </p:nvPr>
        </p:nvSpPr>
        <p:spPr>
          <a:xfrm>
            <a:off x="1250060" y="2173246"/>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28" name="Text Placeholder 9">
            <a:extLst>
              <a:ext uri="{FF2B5EF4-FFF2-40B4-BE49-F238E27FC236}">
                <a16:creationId xmlns:a16="http://schemas.microsoft.com/office/drawing/2014/main" id="{2B29AD5E-7392-9841-A823-B33E89A515DB}"/>
              </a:ext>
            </a:extLst>
          </p:cNvPr>
          <p:cNvSpPr>
            <a:spLocks noGrp="1"/>
          </p:cNvSpPr>
          <p:nvPr userDrawn="1">
            <p:ph type="body" sz="quarter" idx="26" hasCustomPrompt="1"/>
          </p:nvPr>
        </p:nvSpPr>
        <p:spPr>
          <a:xfrm>
            <a:off x="1250060" y="2898802"/>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30" name="Text Placeholder 9">
            <a:extLst>
              <a:ext uri="{FF2B5EF4-FFF2-40B4-BE49-F238E27FC236}">
                <a16:creationId xmlns:a16="http://schemas.microsoft.com/office/drawing/2014/main" id="{6816232A-F3CB-D447-8022-4BD9990A439B}"/>
              </a:ext>
            </a:extLst>
          </p:cNvPr>
          <p:cNvSpPr>
            <a:spLocks noGrp="1"/>
          </p:cNvSpPr>
          <p:nvPr userDrawn="1">
            <p:ph type="body" sz="quarter" idx="27" hasCustomPrompt="1"/>
          </p:nvPr>
        </p:nvSpPr>
        <p:spPr>
          <a:xfrm>
            <a:off x="1250060" y="3664115"/>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32" name="Text Placeholder 9">
            <a:extLst>
              <a:ext uri="{FF2B5EF4-FFF2-40B4-BE49-F238E27FC236}">
                <a16:creationId xmlns:a16="http://schemas.microsoft.com/office/drawing/2014/main" id="{CCB49BCD-8B10-FD4C-B49A-A6B4FBF7103E}"/>
              </a:ext>
            </a:extLst>
          </p:cNvPr>
          <p:cNvSpPr>
            <a:spLocks noGrp="1"/>
          </p:cNvSpPr>
          <p:nvPr userDrawn="1">
            <p:ph type="body" sz="quarter" idx="28" hasCustomPrompt="1"/>
          </p:nvPr>
        </p:nvSpPr>
        <p:spPr>
          <a:xfrm>
            <a:off x="1250060" y="4387837"/>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34" name="Text Placeholder 9">
            <a:extLst>
              <a:ext uri="{FF2B5EF4-FFF2-40B4-BE49-F238E27FC236}">
                <a16:creationId xmlns:a16="http://schemas.microsoft.com/office/drawing/2014/main" id="{3422652B-9A47-2542-A6A9-D19D02219168}"/>
              </a:ext>
            </a:extLst>
          </p:cNvPr>
          <p:cNvSpPr>
            <a:spLocks noGrp="1"/>
          </p:cNvSpPr>
          <p:nvPr userDrawn="1">
            <p:ph type="body" sz="quarter" idx="29" hasCustomPrompt="1"/>
          </p:nvPr>
        </p:nvSpPr>
        <p:spPr>
          <a:xfrm>
            <a:off x="1250060" y="5132215"/>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36" name="Text Placeholder 9">
            <a:extLst>
              <a:ext uri="{FF2B5EF4-FFF2-40B4-BE49-F238E27FC236}">
                <a16:creationId xmlns:a16="http://schemas.microsoft.com/office/drawing/2014/main" id="{5463F5D0-BF93-9C42-87AF-40163B773682}"/>
              </a:ext>
            </a:extLst>
          </p:cNvPr>
          <p:cNvSpPr>
            <a:spLocks noGrp="1"/>
          </p:cNvSpPr>
          <p:nvPr userDrawn="1">
            <p:ph type="body" sz="quarter" idx="30" hasCustomPrompt="1"/>
          </p:nvPr>
        </p:nvSpPr>
        <p:spPr>
          <a:xfrm>
            <a:off x="1250060" y="5868436"/>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6" name="Straight Connector 5">
            <a:extLst>
              <a:ext uri="{FF2B5EF4-FFF2-40B4-BE49-F238E27FC236}">
                <a16:creationId xmlns:a16="http://schemas.microsoft.com/office/drawing/2014/main" id="{F49F5B0C-6914-5246-8188-32C263E25552}"/>
              </a:ext>
            </a:extLst>
          </p:cNvPr>
          <p:cNvCxnSpPr>
            <a:cxnSpLocks/>
          </p:cNvCxnSpPr>
          <p:nvPr userDrawn="1"/>
        </p:nvCxnSpPr>
        <p:spPr>
          <a:xfrm>
            <a:off x="1058039"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B433EA2-66F0-9948-B3D3-A3B6190544DD}"/>
              </a:ext>
            </a:extLst>
          </p:cNvPr>
          <p:cNvCxnSpPr>
            <a:cxnSpLocks/>
          </p:cNvCxnSpPr>
          <p:nvPr userDrawn="1"/>
        </p:nvCxnSpPr>
        <p:spPr>
          <a:xfrm>
            <a:off x="1058039"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5FA5341-3304-C543-9DE5-29816931F728}"/>
              </a:ext>
            </a:extLst>
          </p:cNvPr>
          <p:cNvCxnSpPr>
            <a:cxnSpLocks/>
          </p:cNvCxnSpPr>
          <p:nvPr userDrawn="1"/>
        </p:nvCxnSpPr>
        <p:spPr>
          <a:xfrm>
            <a:off x="1058039"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0B8E1EA-B352-F241-B1F7-D38BFCEEADEB}"/>
              </a:ext>
            </a:extLst>
          </p:cNvPr>
          <p:cNvCxnSpPr>
            <a:cxnSpLocks/>
          </p:cNvCxnSpPr>
          <p:nvPr userDrawn="1"/>
        </p:nvCxnSpPr>
        <p:spPr>
          <a:xfrm>
            <a:off x="1058039"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4CC516E-0FF9-D54A-949E-7A7960B29513}"/>
              </a:ext>
            </a:extLst>
          </p:cNvPr>
          <p:cNvCxnSpPr>
            <a:cxnSpLocks/>
          </p:cNvCxnSpPr>
          <p:nvPr userDrawn="1"/>
        </p:nvCxnSpPr>
        <p:spPr>
          <a:xfrm>
            <a:off x="1058039"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87F0404-06AF-B848-AB31-35B2231F93A2}"/>
              </a:ext>
            </a:extLst>
          </p:cNvPr>
          <p:cNvCxnSpPr>
            <a:cxnSpLocks/>
          </p:cNvCxnSpPr>
          <p:nvPr userDrawn="1"/>
        </p:nvCxnSpPr>
        <p:spPr>
          <a:xfrm>
            <a:off x="1058039"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5E77387B-26ED-C446-985E-B2DF1AA2AE79}"/>
              </a:ext>
            </a:extLst>
          </p:cNvPr>
          <p:cNvSpPr/>
          <p:nvPr userDrawn="1"/>
        </p:nvSpPr>
        <p:spPr>
          <a:xfrm flipH="1">
            <a:off x="6748885"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0" name="Rectangle 139">
            <a:extLst>
              <a:ext uri="{FF2B5EF4-FFF2-40B4-BE49-F238E27FC236}">
                <a16:creationId xmlns:a16="http://schemas.microsoft.com/office/drawing/2014/main" id="{EE61F2D4-559F-C34B-BA80-2FF13CA67024}"/>
              </a:ext>
            </a:extLst>
          </p:cNvPr>
          <p:cNvSpPr/>
          <p:nvPr userDrawn="1"/>
        </p:nvSpPr>
        <p:spPr>
          <a:xfrm flipH="1">
            <a:off x="6748885"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1" name="Rectangle 140">
            <a:extLst>
              <a:ext uri="{FF2B5EF4-FFF2-40B4-BE49-F238E27FC236}">
                <a16:creationId xmlns:a16="http://schemas.microsoft.com/office/drawing/2014/main" id="{DAE61224-0F2F-E849-9916-2E655EFB309E}"/>
              </a:ext>
            </a:extLst>
          </p:cNvPr>
          <p:cNvSpPr/>
          <p:nvPr userDrawn="1"/>
        </p:nvSpPr>
        <p:spPr>
          <a:xfrm flipH="1">
            <a:off x="6748885"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2" name="Rectangle 141">
            <a:extLst>
              <a:ext uri="{FF2B5EF4-FFF2-40B4-BE49-F238E27FC236}">
                <a16:creationId xmlns:a16="http://schemas.microsoft.com/office/drawing/2014/main" id="{70CC53B1-9865-2144-862C-33B4BD00D29C}"/>
              </a:ext>
            </a:extLst>
          </p:cNvPr>
          <p:cNvSpPr/>
          <p:nvPr userDrawn="1"/>
        </p:nvSpPr>
        <p:spPr>
          <a:xfrm flipH="1">
            <a:off x="6748885"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3" name="Rectangle 142">
            <a:extLst>
              <a:ext uri="{FF2B5EF4-FFF2-40B4-BE49-F238E27FC236}">
                <a16:creationId xmlns:a16="http://schemas.microsoft.com/office/drawing/2014/main" id="{F48108DC-F82F-BB4E-9321-2FF8D41BAFFA}"/>
              </a:ext>
            </a:extLst>
          </p:cNvPr>
          <p:cNvSpPr/>
          <p:nvPr userDrawn="1"/>
        </p:nvSpPr>
        <p:spPr>
          <a:xfrm flipH="1">
            <a:off x="6748885"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4" name="Rectangle 143">
            <a:extLst>
              <a:ext uri="{FF2B5EF4-FFF2-40B4-BE49-F238E27FC236}">
                <a16:creationId xmlns:a16="http://schemas.microsoft.com/office/drawing/2014/main" id="{34E8ECD6-DEDB-6A42-B7AD-C747C53C5D19}"/>
              </a:ext>
            </a:extLst>
          </p:cNvPr>
          <p:cNvSpPr/>
          <p:nvPr userDrawn="1"/>
        </p:nvSpPr>
        <p:spPr>
          <a:xfrm flipH="1">
            <a:off x="6748885"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5" name="Text Placeholder 9">
            <a:extLst>
              <a:ext uri="{FF2B5EF4-FFF2-40B4-BE49-F238E27FC236}">
                <a16:creationId xmlns:a16="http://schemas.microsoft.com/office/drawing/2014/main" id="{2E7035A3-6D45-C346-A699-80647324C532}"/>
              </a:ext>
            </a:extLst>
          </p:cNvPr>
          <p:cNvSpPr>
            <a:spLocks noGrp="1"/>
          </p:cNvSpPr>
          <p:nvPr>
            <p:ph type="body" sz="quarter" idx="31" hasCustomPrompt="1"/>
          </p:nvPr>
        </p:nvSpPr>
        <p:spPr>
          <a:xfrm>
            <a:off x="7471566" y="2173246"/>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146" name="Text Placeholder 9">
            <a:extLst>
              <a:ext uri="{FF2B5EF4-FFF2-40B4-BE49-F238E27FC236}">
                <a16:creationId xmlns:a16="http://schemas.microsoft.com/office/drawing/2014/main" id="{1C3891D5-696A-BE44-9CC0-AB596136E0C4}"/>
              </a:ext>
            </a:extLst>
          </p:cNvPr>
          <p:cNvSpPr>
            <a:spLocks noGrp="1"/>
          </p:cNvSpPr>
          <p:nvPr>
            <p:ph type="body" sz="quarter" idx="32" hasCustomPrompt="1"/>
          </p:nvPr>
        </p:nvSpPr>
        <p:spPr>
          <a:xfrm>
            <a:off x="7471566" y="2898802"/>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147" name="Text Placeholder 9">
            <a:extLst>
              <a:ext uri="{FF2B5EF4-FFF2-40B4-BE49-F238E27FC236}">
                <a16:creationId xmlns:a16="http://schemas.microsoft.com/office/drawing/2014/main" id="{358326CE-2B52-C943-9EBD-4B288F945F69}"/>
              </a:ext>
            </a:extLst>
          </p:cNvPr>
          <p:cNvSpPr>
            <a:spLocks noGrp="1"/>
          </p:cNvSpPr>
          <p:nvPr>
            <p:ph type="body" sz="quarter" idx="33" hasCustomPrompt="1"/>
          </p:nvPr>
        </p:nvSpPr>
        <p:spPr>
          <a:xfrm>
            <a:off x="7471566" y="3664115"/>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148" name="Text Placeholder 9">
            <a:extLst>
              <a:ext uri="{FF2B5EF4-FFF2-40B4-BE49-F238E27FC236}">
                <a16:creationId xmlns:a16="http://schemas.microsoft.com/office/drawing/2014/main" id="{E2FB04FA-0EFD-B848-A836-D197378B8682}"/>
              </a:ext>
            </a:extLst>
          </p:cNvPr>
          <p:cNvSpPr>
            <a:spLocks noGrp="1"/>
          </p:cNvSpPr>
          <p:nvPr>
            <p:ph type="body" sz="quarter" idx="34" hasCustomPrompt="1"/>
          </p:nvPr>
        </p:nvSpPr>
        <p:spPr>
          <a:xfrm>
            <a:off x="7471566" y="4387837"/>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149" name="Text Placeholder 9">
            <a:extLst>
              <a:ext uri="{FF2B5EF4-FFF2-40B4-BE49-F238E27FC236}">
                <a16:creationId xmlns:a16="http://schemas.microsoft.com/office/drawing/2014/main" id="{9B27ADB4-FB91-8244-B6E3-9ADE952136CD}"/>
              </a:ext>
            </a:extLst>
          </p:cNvPr>
          <p:cNvSpPr>
            <a:spLocks noGrp="1"/>
          </p:cNvSpPr>
          <p:nvPr>
            <p:ph type="body" sz="quarter" idx="35" hasCustomPrompt="1"/>
          </p:nvPr>
        </p:nvSpPr>
        <p:spPr>
          <a:xfrm>
            <a:off x="7471566" y="5132215"/>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150" name="Text Placeholder 9">
            <a:extLst>
              <a:ext uri="{FF2B5EF4-FFF2-40B4-BE49-F238E27FC236}">
                <a16:creationId xmlns:a16="http://schemas.microsoft.com/office/drawing/2014/main" id="{2FA124B4-C836-A94F-B3D5-25ED5C93214C}"/>
              </a:ext>
            </a:extLst>
          </p:cNvPr>
          <p:cNvSpPr>
            <a:spLocks noGrp="1"/>
          </p:cNvSpPr>
          <p:nvPr>
            <p:ph type="body" sz="quarter" idx="36" hasCustomPrompt="1"/>
          </p:nvPr>
        </p:nvSpPr>
        <p:spPr>
          <a:xfrm>
            <a:off x="7471566" y="5868436"/>
            <a:ext cx="3427621" cy="285399"/>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151" name="Straight Connector 150">
            <a:extLst>
              <a:ext uri="{FF2B5EF4-FFF2-40B4-BE49-F238E27FC236}">
                <a16:creationId xmlns:a16="http://schemas.microsoft.com/office/drawing/2014/main" id="{2754F398-16B7-DA43-B32B-190944E77828}"/>
              </a:ext>
            </a:extLst>
          </p:cNvPr>
          <p:cNvCxnSpPr>
            <a:cxnSpLocks/>
          </p:cNvCxnSpPr>
          <p:nvPr userDrawn="1"/>
        </p:nvCxnSpPr>
        <p:spPr>
          <a:xfrm>
            <a:off x="7279544"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F3F2A60B-2854-964F-BF5E-D398C76F95A8}"/>
              </a:ext>
            </a:extLst>
          </p:cNvPr>
          <p:cNvCxnSpPr>
            <a:cxnSpLocks/>
          </p:cNvCxnSpPr>
          <p:nvPr userDrawn="1"/>
        </p:nvCxnSpPr>
        <p:spPr>
          <a:xfrm>
            <a:off x="7279544"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79DA98FA-937F-D548-B036-1215D3340502}"/>
              </a:ext>
            </a:extLst>
          </p:cNvPr>
          <p:cNvCxnSpPr>
            <a:cxnSpLocks/>
          </p:cNvCxnSpPr>
          <p:nvPr userDrawn="1"/>
        </p:nvCxnSpPr>
        <p:spPr>
          <a:xfrm>
            <a:off x="7279544"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07352F2-C767-6649-9399-A688A90A3FAD}"/>
              </a:ext>
            </a:extLst>
          </p:cNvPr>
          <p:cNvCxnSpPr>
            <a:cxnSpLocks/>
          </p:cNvCxnSpPr>
          <p:nvPr userDrawn="1"/>
        </p:nvCxnSpPr>
        <p:spPr>
          <a:xfrm>
            <a:off x="7279544"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47640A3-3006-F247-BA9C-A24DCA9BB1FA}"/>
              </a:ext>
            </a:extLst>
          </p:cNvPr>
          <p:cNvCxnSpPr>
            <a:cxnSpLocks/>
          </p:cNvCxnSpPr>
          <p:nvPr userDrawn="1"/>
        </p:nvCxnSpPr>
        <p:spPr>
          <a:xfrm>
            <a:off x="7279544"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DF405B7-6C2B-2B45-8FD4-CB49527DE7CD}"/>
              </a:ext>
            </a:extLst>
          </p:cNvPr>
          <p:cNvCxnSpPr>
            <a:cxnSpLocks/>
          </p:cNvCxnSpPr>
          <p:nvPr userDrawn="1"/>
        </p:nvCxnSpPr>
        <p:spPr>
          <a:xfrm>
            <a:off x="7279544"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023267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3E0E27B-3784-184D-8A0E-474BF27590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B2554E36-76FE-4848-BC69-5A3F82DB945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43145CB0-BC73-ED4B-B3A7-68D890AA56DD}"/>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grpSp>
        <p:nvGrpSpPr>
          <p:cNvPr id="42" name="Group 41">
            <a:extLst>
              <a:ext uri="{FF2B5EF4-FFF2-40B4-BE49-F238E27FC236}">
                <a16:creationId xmlns:a16="http://schemas.microsoft.com/office/drawing/2014/main" id="{3A1D3704-968D-EC47-B1F9-4043A6B635D8}"/>
              </a:ext>
            </a:extLst>
          </p:cNvPr>
          <p:cNvGrpSpPr/>
          <p:nvPr userDrawn="1"/>
        </p:nvGrpSpPr>
        <p:grpSpPr>
          <a:xfrm>
            <a:off x="-104254" y="6525345"/>
            <a:ext cx="12296255" cy="341967"/>
            <a:chOff x="-78191" y="6525344"/>
            <a:chExt cx="9222191" cy="341967"/>
          </a:xfrm>
        </p:grpSpPr>
        <p:sp>
          <p:nvSpPr>
            <p:cNvPr id="43" name="Rectangle 42">
              <a:hlinkClick r:id="" action="ppaction://noaction"/>
              <a:extLst>
                <a:ext uri="{FF2B5EF4-FFF2-40B4-BE49-F238E27FC236}">
                  <a16:creationId xmlns:a16="http://schemas.microsoft.com/office/drawing/2014/main" id="{6B8B49A6-4B0F-4B41-AC3D-56ED222CFF1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BDD5613A-0017-B848-9456-5185D18BA90B}"/>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hlinkClick r:id="" action="ppaction://noaction"/>
              <a:extLst>
                <a:ext uri="{FF2B5EF4-FFF2-40B4-BE49-F238E27FC236}">
                  <a16:creationId xmlns:a16="http://schemas.microsoft.com/office/drawing/2014/main" id="{445B3D8D-1081-B940-B134-1A25BD4B534E}"/>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hlinkClick r:id="" action="ppaction://noaction"/>
              <a:extLst>
                <a:ext uri="{FF2B5EF4-FFF2-40B4-BE49-F238E27FC236}">
                  <a16:creationId xmlns:a16="http://schemas.microsoft.com/office/drawing/2014/main" id="{5F182947-2F20-2548-B711-1DF0852AA88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893229A2-9938-3047-B9A5-4C8FAD6C9D5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0" name="Rectangle 49">
              <a:hlinkClick r:id="" action="ppaction://noaction"/>
              <a:extLst>
                <a:ext uri="{FF2B5EF4-FFF2-40B4-BE49-F238E27FC236}">
                  <a16:creationId xmlns:a16="http://schemas.microsoft.com/office/drawing/2014/main" id="{33139F5B-A0CE-7D48-AA77-4660E63474A6}"/>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51A808E4-2543-4C41-AB9B-80D254F682AD}"/>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6" name="Rectangle 55">
              <a:extLst>
                <a:ext uri="{FF2B5EF4-FFF2-40B4-BE49-F238E27FC236}">
                  <a16:creationId xmlns:a16="http://schemas.microsoft.com/office/drawing/2014/main" id="{1EBB68CB-9DA4-334B-808F-CB376B6FE228}"/>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7" name="Line 8">
              <a:extLst>
                <a:ext uri="{FF2B5EF4-FFF2-40B4-BE49-F238E27FC236}">
                  <a16:creationId xmlns:a16="http://schemas.microsoft.com/office/drawing/2014/main" id="{0A2B339C-F07A-B64E-A0B1-0A5437C8CF18}"/>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8" name="Rectangle 57">
              <a:extLst>
                <a:ext uri="{FF2B5EF4-FFF2-40B4-BE49-F238E27FC236}">
                  <a16:creationId xmlns:a16="http://schemas.microsoft.com/office/drawing/2014/main" id="{82764CDA-9532-AE40-99E2-4FFEE45725A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1922529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4D7B3EA-D269-3B42-9B9B-D08D957096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5">
            <a:extLst>
              <a:ext uri="{FF2B5EF4-FFF2-40B4-BE49-F238E27FC236}">
                <a16:creationId xmlns:a16="http://schemas.microsoft.com/office/drawing/2014/main" id="{654A337E-3C1F-BC4A-87A6-A93150121B2B}"/>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D22D8DF5-D6BD-E74A-882A-AF0FC1ED9B7A}"/>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32" name="Group 31">
            <a:extLst>
              <a:ext uri="{FF2B5EF4-FFF2-40B4-BE49-F238E27FC236}">
                <a16:creationId xmlns:a16="http://schemas.microsoft.com/office/drawing/2014/main" id="{83491D11-D7CC-1147-8866-F14CDEDC7DDB}"/>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EC89C1FA-6AAD-1C46-8216-E0A393BB862E}"/>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8D6703C-74E2-DB4D-92B8-82C9BE2CFC4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0B36FC35-45AC-4348-BD54-2BEC5DE25585}"/>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4810CB2D-D9F3-D04E-B233-F61DE27B6EA0}"/>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FDF17739-4F31-DD44-8596-4EF084B93B0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A60DC4EB-7144-4845-8C16-714AD39DFD5B}"/>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3D3E9181-7D4E-FE48-ACE2-E7E22C0B16F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861BAAB5-7905-954F-A3E1-94F14ED1E89B}"/>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EA1E52BA-0D86-9247-AEB4-01C6EF990751}"/>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117BD7ED-258E-474D-887B-6D138DF4921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9622243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A58D55-09C9-1648-A456-1ACD235B74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7983C393-8AA9-F140-BAEB-DB897CD76E65}"/>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50B11911-6DCF-924E-8752-1C869524A14C}"/>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A2E7B7D-A219-364C-A18D-619A157157F3}"/>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9DE9256C-7C3E-0640-9AF0-9FB5F989537A}"/>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0FC8D9B5-71BB-3F48-9EA2-407457ED3E1F}"/>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506AF78C-8E22-8448-9F23-7940F7FE01CB}"/>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621FF0FD-335C-9146-B34F-C74786B826F5}"/>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67A642BB-2BA1-D648-AC85-BAF55A6F964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01A956D5-7013-C944-B150-D1CF62213F36}"/>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ACAD6E33-0452-F443-BF84-AB721679987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58240507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6259961-9561-4A4D-9E3B-C90B077326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B819DAD9-89CA-2B4B-8512-673A2C92CA1E}"/>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C37AD4D5-4ED8-7741-B97B-92C17E554A0D}"/>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9F263765-A6AF-AB49-B07A-27ABEC0BD452}"/>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3" name="Group 32">
            <a:extLst>
              <a:ext uri="{FF2B5EF4-FFF2-40B4-BE49-F238E27FC236}">
                <a16:creationId xmlns:a16="http://schemas.microsoft.com/office/drawing/2014/main" id="{589854CB-E430-5A48-A117-D8BC002EAE09}"/>
              </a:ext>
            </a:extLst>
          </p:cNvPr>
          <p:cNvGrpSpPr/>
          <p:nvPr userDrawn="1"/>
        </p:nvGrpSpPr>
        <p:grpSpPr>
          <a:xfrm>
            <a:off x="-104254" y="6525345"/>
            <a:ext cx="12296255" cy="341967"/>
            <a:chOff x="-78191" y="6525344"/>
            <a:chExt cx="9222191" cy="341967"/>
          </a:xfrm>
        </p:grpSpPr>
        <p:sp>
          <p:nvSpPr>
            <p:cNvPr id="34" name="Rectangle 33">
              <a:hlinkClick r:id="" action="ppaction://noaction"/>
              <a:extLst>
                <a:ext uri="{FF2B5EF4-FFF2-40B4-BE49-F238E27FC236}">
                  <a16:creationId xmlns:a16="http://schemas.microsoft.com/office/drawing/2014/main" id="{ABC5CAB1-EED3-8A41-8ABB-11E7C14EB445}"/>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C9D00AF0-DAAE-0C44-B3C6-8E58097993D9}"/>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A0CEB99B-9C83-AC4D-856A-BAC3B0A76C28}"/>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334E603E-6158-1342-8D16-1B83DD038116}"/>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63D0BE2D-7611-6945-8D81-C835DF3ECE6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hlinkClick r:id="" action="ppaction://noaction"/>
              <a:extLst>
                <a:ext uri="{FF2B5EF4-FFF2-40B4-BE49-F238E27FC236}">
                  <a16:creationId xmlns:a16="http://schemas.microsoft.com/office/drawing/2014/main" id="{06D81EF1-2290-6044-983A-7062B395E6C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8B5CE379-CE2E-EC46-851D-F3191DE6AD1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DDBB7874-E7DE-944B-B98F-6D0271BE6711}"/>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968B73CC-1C17-7E46-B856-90A5B704BEEF}"/>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extLst>
                <a:ext uri="{FF2B5EF4-FFF2-40B4-BE49-F238E27FC236}">
                  <a16:creationId xmlns:a16="http://schemas.microsoft.com/office/drawing/2014/main" id="{3A9902FC-80CC-0045-B881-1E65DC1B3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0233618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1A2264D-3827-EC4E-A5B2-1876B42A69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13" name="Picture Placeholder 3">
            <a:extLst>
              <a:ext uri="{FF2B5EF4-FFF2-40B4-BE49-F238E27FC236}">
                <a16:creationId xmlns:a16="http://schemas.microsoft.com/office/drawing/2014/main" id="{328ED213-40DB-E14C-B063-A60D8DA4BFA4}"/>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4" name="Picture Placeholder 3">
            <a:extLst>
              <a:ext uri="{FF2B5EF4-FFF2-40B4-BE49-F238E27FC236}">
                <a16:creationId xmlns:a16="http://schemas.microsoft.com/office/drawing/2014/main" id="{8A81D7CE-882D-844C-AF75-73DF686C51BF}"/>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7" name="Picture Placeholder 3">
            <a:extLst>
              <a:ext uri="{FF2B5EF4-FFF2-40B4-BE49-F238E27FC236}">
                <a16:creationId xmlns:a16="http://schemas.microsoft.com/office/drawing/2014/main" id="{83916B64-E88D-3548-A562-A651C3069044}"/>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B17626CE-3280-A943-BF7A-E04E7E9AE3B3}"/>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D0AF287-2942-3E41-87E3-5E82BA7A50D9}"/>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7990FE05-FECF-3647-81F7-68551B86BB77}"/>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7A77625-92AD-DE44-8DB4-5D58A28EECF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14F3A84B-07D9-254F-A0D6-FE9B7547EEAF}"/>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4F15A053-5819-AA49-B84A-132975A9E5FE}"/>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F0A5DBA5-D3A8-6C41-9609-E8CFF57B432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ACE4AAA0-394B-9148-841C-1318BEAE0AF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D3F87EB8-4476-E84C-B16A-2F915FA2B40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2DFD3620-2AD2-6542-8D2B-BDD6AEDEE717}"/>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5CA76A1-FA7B-7747-83CE-52EEFB7000B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AD18D9B2-E276-8442-AF20-19A615F74FE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267150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flipH="1">
            <a:off x="-73949" y="-64084"/>
            <a:ext cx="12299056" cy="6918219"/>
          </a:xfrm>
          <a:prstGeom prst="rect">
            <a:avLst/>
          </a:prstGeom>
        </p:spPr>
      </p:pic>
      <p:sp>
        <p:nvSpPr>
          <p:cNvPr id="2" name="Rectangle 1">
            <a:extLst>
              <a:ext uri="{FF2B5EF4-FFF2-40B4-BE49-F238E27FC236}">
                <a16:creationId xmlns:a16="http://schemas.microsoft.com/office/drawing/2014/main" id="{84D7778C-DCA2-DE42-AEF5-50FF00F4CE02}"/>
              </a:ext>
            </a:extLst>
          </p:cNvPr>
          <p:cNvSpPr/>
          <p:nvPr userDrawn="1"/>
        </p:nvSpPr>
        <p:spPr>
          <a:xfrm>
            <a:off x="-108926" y="-171400"/>
            <a:ext cx="12536959" cy="7045156"/>
          </a:xfrm>
          <a:prstGeom prst="rect">
            <a:avLst/>
          </a:prstGeom>
          <a:solidFill>
            <a:schemeClr val="accent1">
              <a:alpha val="31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33" name="Rectangle 32">
            <a:extLst>
              <a:ext uri="{FF2B5EF4-FFF2-40B4-BE49-F238E27FC236}">
                <a16:creationId xmlns:a16="http://schemas.microsoft.com/office/drawing/2014/main" id="{02FC743E-C909-1A45-BEF8-70EB7487ECBC}"/>
              </a:ext>
            </a:extLst>
          </p:cNvPr>
          <p:cNvSpPr/>
          <p:nvPr userDrawn="1"/>
        </p:nvSpPr>
        <p:spPr>
          <a:xfrm>
            <a:off x="-108926" y="3660780"/>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8BBD7566-9FA7-8948-8C78-57BECB71CEBE}"/>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85763EBF-74FE-134D-947B-2A2FE2280F29}"/>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B1E0387-A651-7D48-96B3-7B55379030A4}"/>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F2C6918-43A2-494B-B18E-8763EC900056}"/>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2" name="Rectangle 21">
            <a:hlinkClick r:id="" action="ppaction://noaction"/>
            <a:extLst>
              <a:ext uri="{FF2B5EF4-FFF2-40B4-BE49-F238E27FC236}">
                <a16:creationId xmlns:a16="http://schemas.microsoft.com/office/drawing/2014/main" id="{9E36F111-2DA2-2249-BA1D-75B32577098B}"/>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A0BE516E-749D-6441-ACB6-AA7EC4BA185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4BC2C6BA-4456-3449-A460-B9F95722E410}"/>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F30A2F21-63FD-2747-8197-CDD0E34456E6}"/>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Line 8">
            <a:extLst>
              <a:ext uri="{FF2B5EF4-FFF2-40B4-BE49-F238E27FC236}">
                <a16:creationId xmlns:a16="http://schemas.microsoft.com/office/drawing/2014/main" id="{52DD3B96-6BCB-834B-8C5F-C9F8C2A00687}"/>
              </a:ext>
            </a:extLst>
          </p:cNvPr>
          <p:cNvSpPr>
            <a:spLocks noChangeShapeType="1"/>
          </p:cNvSpPr>
          <p:nvPr userDrawn="1"/>
        </p:nvSpPr>
        <p:spPr bwMode="auto">
          <a:xfrm>
            <a:off x="746140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1" name="Rectangle 20">
            <a:extLst>
              <a:ext uri="{FF2B5EF4-FFF2-40B4-BE49-F238E27FC236}">
                <a16:creationId xmlns:a16="http://schemas.microsoft.com/office/drawing/2014/main" id="{34FA00FA-7A53-5048-AA3D-C9266F80DEB1}"/>
              </a:ext>
            </a:extLst>
          </p:cNvPr>
          <p:cNvSpPr/>
          <p:nvPr userDrawn="1"/>
        </p:nvSpPr>
        <p:spPr>
          <a:xfrm>
            <a:off x="410688"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3" name="Text Placeholder 9">
            <a:extLst>
              <a:ext uri="{FF2B5EF4-FFF2-40B4-BE49-F238E27FC236}">
                <a16:creationId xmlns:a16="http://schemas.microsoft.com/office/drawing/2014/main" id="{118C4E86-661B-5E4E-AF38-96F7816EB6A3}"/>
              </a:ext>
            </a:extLst>
          </p:cNvPr>
          <p:cNvSpPr>
            <a:spLocks noGrp="1"/>
          </p:cNvSpPr>
          <p:nvPr>
            <p:ph type="body" sz="quarter" idx="13" hasCustomPrompt="1"/>
          </p:nvPr>
        </p:nvSpPr>
        <p:spPr>
          <a:xfrm>
            <a:off x="2539300"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FIVE</a:t>
            </a:r>
          </a:p>
        </p:txBody>
      </p:sp>
    </p:spTree>
    <p:extLst>
      <p:ext uri="{BB962C8B-B14F-4D97-AF65-F5344CB8AC3E}">
        <p14:creationId xmlns:p14="http://schemas.microsoft.com/office/powerpoint/2010/main" val="267327359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1A2761C-563F-1141-9E42-1F14C10BBB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0B6BDBB4-A9FD-7240-A329-4A65E1404D0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AC422DF-A83D-C940-B4D8-B6586F16A8BC}"/>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grpSp>
        <p:nvGrpSpPr>
          <p:cNvPr id="18" name="Group 17">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DFFEDA09-C807-BC4E-89ED-F49C3F40FF43}"/>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F02E4BE0-EE64-054A-B7EB-4C8F783015E2}"/>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4FC02573-ED08-044D-9356-D19A6CA42D0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89FF2DA2-BE37-114F-BABE-BDD3439D6C35}"/>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5" name="Rectangle 24">
              <a:hlinkClick r:id="" action="ppaction://noaction"/>
              <a:extLst>
                <a:ext uri="{FF2B5EF4-FFF2-40B4-BE49-F238E27FC236}">
                  <a16:creationId xmlns:a16="http://schemas.microsoft.com/office/drawing/2014/main" id="{2E9BD206-DCD0-8D44-9E2C-4FD32862BAD1}"/>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FBED216D-2965-CC4F-A9A5-887896BFC4F8}"/>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B20D3CD6-D135-1944-B884-25651B386E5C}"/>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89015332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93D6A87-F723-BF4A-9664-3255918240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5">
            <a:extLst>
              <a:ext uri="{FF2B5EF4-FFF2-40B4-BE49-F238E27FC236}">
                <a16:creationId xmlns:a16="http://schemas.microsoft.com/office/drawing/2014/main" id="{F8A75D2E-3170-564E-BCEE-71F7DDF8896D}"/>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7CC72B95-E270-364A-B95F-7206EC63D7AD}"/>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BCEBDB4F-C459-E447-A4BA-6BEC48EED65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59242098-736E-8241-B8F5-225728AA10CB}"/>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83B12427-B3BE-0F41-A1C7-A8BC23C92606}"/>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BD1CFA0F-EFFA-524C-8F3E-B44C9F7358F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Line 8">
              <a:extLst>
                <a:ext uri="{FF2B5EF4-FFF2-40B4-BE49-F238E27FC236}">
                  <a16:creationId xmlns:a16="http://schemas.microsoft.com/office/drawing/2014/main" id="{F66DF71E-2BCF-6246-8486-767741E6B43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6" name="Rectangle 25">
              <a:hlinkClick r:id="" action="ppaction://noaction"/>
              <a:extLst>
                <a:ext uri="{FF2B5EF4-FFF2-40B4-BE49-F238E27FC236}">
                  <a16:creationId xmlns:a16="http://schemas.microsoft.com/office/drawing/2014/main" id="{2834B6C4-AC23-6448-8C88-AB8FA939408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86E345B8-1A6D-6F4F-8AC4-256ABA74EEC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CE0E0419-416A-BE4F-861B-6FAD8268BDB1}"/>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F8893A3-5DA1-1742-91BF-25C4623BAB0E}"/>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360893D7-3AF1-894F-9E5B-3E6932B1B3DE}"/>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ADC8407C-C180-BF44-99EE-AB5F7EB6F95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40130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CF83A80B-E065-2C45-8801-B3A680A7BD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DF6325AE-FC76-4343-A1BD-E9E852BAB06A}"/>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8A03A140-2FCC-5C4F-807C-CA0E66E62B62}"/>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40D580FD-B742-AF45-8AA2-D800C5962ED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CE342F81-FFD4-E142-91A5-7A3B1116D748}"/>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5C9988C-7168-5248-A23F-0CD411117C70}"/>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CEDB7861-C84C-4E4E-830D-58DF23774C32}"/>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Line 8">
              <a:extLst>
                <a:ext uri="{FF2B5EF4-FFF2-40B4-BE49-F238E27FC236}">
                  <a16:creationId xmlns:a16="http://schemas.microsoft.com/office/drawing/2014/main" id="{68D5C485-97B1-994F-B756-BD4CAF2C0EA2}"/>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6" name="Rectangle 25">
              <a:hlinkClick r:id="" action="ppaction://noaction"/>
              <a:extLst>
                <a:ext uri="{FF2B5EF4-FFF2-40B4-BE49-F238E27FC236}">
                  <a16:creationId xmlns:a16="http://schemas.microsoft.com/office/drawing/2014/main" id="{C189B8BE-E34C-9444-9A90-E1E16B21706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E3966EBB-3400-0E42-9323-7F27396035C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4090AE28-69BA-034A-BAD0-7329942753FD}"/>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51F2F5F-5454-C741-9717-8C4777807B2C}"/>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A9A2080D-65D3-594F-A2A5-2793C6DB8129}"/>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90A2C7C9-757B-884B-A437-1A4C89C9DC7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51187523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7CF1266-AA27-C04C-8F8C-057F41AC4F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2764E57C-B122-6C4F-BFA1-A23E6DBE9B3C}"/>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5AB51D1-FF73-1C42-A83F-7B51D2F6D936}"/>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A0BC47F5-933E-F64A-801C-47B4F3C3407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E73D6B96-3564-0143-8EB4-D105AE747D5C}"/>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D47BD848-2D4B-4B4D-9AE8-691DE6EAFD1D}"/>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AAA75431-EA55-504E-B5E3-EFD80DFC7F0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CE8E7D85-43A2-5841-99E2-72379C12423B}"/>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C65FD85C-A867-084D-A016-E53C7104401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 action="ppaction://noaction"/>
              <a:extLst>
                <a:ext uri="{FF2B5EF4-FFF2-40B4-BE49-F238E27FC236}">
                  <a16:creationId xmlns:a16="http://schemas.microsoft.com/office/drawing/2014/main" id="{7B9CEB44-173E-1747-A962-698B8C0FA79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7AD79E11-CFFF-974F-BE07-0A7A943F419C}"/>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5E6E2DB5-7159-FA4A-8130-A71DBC5D505C}"/>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Line 8">
              <a:extLst>
                <a:ext uri="{FF2B5EF4-FFF2-40B4-BE49-F238E27FC236}">
                  <a16:creationId xmlns:a16="http://schemas.microsoft.com/office/drawing/2014/main" id="{886E5C8B-6C6A-5E47-B09C-171FBE4F3E6E}"/>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4" name="Rectangle 33">
              <a:hlinkClick r:id="" action="ppaction://noaction"/>
              <a:extLst>
                <a:ext uri="{FF2B5EF4-FFF2-40B4-BE49-F238E27FC236}">
                  <a16:creationId xmlns:a16="http://schemas.microsoft.com/office/drawing/2014/main" id="{5C6F5076-2B48-4446-87C8-920CDFED73C2}"/>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268F002F-26E3-5542-BCB3-A52C4C54905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91106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180D7A-FDC1-1A4F-81B0-E7A3570515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7"/>
          <p:cNvSpPr>
            <a:spLocks noGrp="1"/>
          </p:cNvSpPr>
          <p:nvPr>
            <p:ph type="body" sz="quarter" idx="11" hasCustomPrompt="1"/>
          </p:nvPr>
        </p:nvSpPr>
        <p:spPr>
          <a:xfrm>
            <a:off x="831582" y="3717033"/>
            <a:ext cx="8449733" cy="288379"/>
          </a:xfrm>
        </p:spPr>
        <p:txBody>
          <a:bodyPr>
            <a:normAutofit/>
          </a:bodyPr>
          <a:lstStyle>
            <a:lvl1pPr algn="l">
              <a:defRPr sz="1400" b="0" cap="none">
                <a:solidFill>
                  <a:schemeClr val="bg1"/>
                </a:solidFill>
              </a:defRPr>
            </a:lvl1pPr>
            <a:lvl2pPr algn="r">
              <a:defRPr/>
            </a:lvl2pPr>
            <a:lvl3pPr algn="r">
              <a:defRPr/>
            </a:lvl3pPr>
            <a:lvl4pPr algn="r">
              <a:defRPr/>
            </a:lvl4pPr>
            <a:lvl5pPr algn="r">
              <a:defRPr/>
            </a:lvl5pPr>
          </a:lstStyle>
          <a:p>
            <a:pPr lvl="0"/>
            <a:r>
              <a:rPr lang="en-US" dirty="0"/>
              <a:t>Presented By: Name Surname</a:t>
            </a:r>
          </a:p>
        </p:txBody>
      </p:sp>
      <p:sp>
        <p:nvSpPr>
          <p:cNvPr id="3" name="Text Placeholder 2"/>
          <p:cNvSpPr>
            <a:spLocks noGrp="1"/>
          </p:cNvSpPr>
          <p:nvPr>
            <p:ph type="body" sz="quarter" idx="12"/>
          </p:nvPr>
        </p:nvSpPr>
        <p:spPr>
          <a:xfrm>
            <a:off x="815413" y="1773388"/>
            <a:ext cx="7872875" cy="1799629"/>
          </a:xfrm>
        </p:spPr>
        <p:txBody>
          <a:bodyPr>
            <a:normAutofit/>
          </a:bodyPr>
          <a:lstStyle>
            <a:lvl1pPr>
              <a:lnSpc>
                <a:spcPct val="100000"/>
              </a:lnSpc>
              <a:spcBef>
                <a:spcPts val="0"/>
              </a:spcBef>
              <a:defRPr sz="6000">
                <a:solidFill>
                  <a:schemeClr val="bg1">
                    <a:alpha val="70000"/>
                  </a:schemeClr>
                </a:solidFill>
                <a:latin typeface="Arial Black" panose="020B0A04020102020204" pitchFamily="34" charset="0"/>
              </a:defRPr>
            </a:lvl1pPr>
          </a:lstStyle>
          <a:p>
            <a:pPr lvl="0"/>
            <a:r>
              <a:rPr lang="en-US"/>
              <a:t>Click to edit Master text styles</a:t>
            </a:r>
          </a:p>
        </p:txBody>
      </p:sp>
    </p:spTree>
    <p:extLst>
      <p:ext uri="{BB962C8B-B14F-4D97-AF65-F5344CB8AC3E}">
        <p14:creationId xmlns:p14="http://schemas.microsoft.com/office/powerpoint/2010/main" val="648782645"/>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939350D-AE2C-284C-B539-8A85D69D1C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732B0E16-CF61-4F43-8958-32717F7A9EF0}"/>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BDBE56AE-072A-BC4F-954F-6DE77B574EDE}"/>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3AF74EC3-DE98-DC49-A5BF-36938A62B7BD}"/>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3" name="Picture Placeholder 3">
            <a:extLst>
              <a:ext uri="{FF2B5EF4-FFF2-40B4-BE49-F238E27FC236}">
                <a16:creationId xmlns:a16="http://schemas.microsoft.com/office/drawing/2014/main" id="{0E23F43B-BF2F-8245-8671-2C1768703389}"/>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614D3FC3-F079-7D4D-ABDF-13F783A3C9D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5D8B37A1-EB56-974F-9748-AD205C378E6C}"/>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B3F0DCF-DE93-5044-BE44-316768CB7D46}"/>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CC586154-4BCF-0041-80BC-82BB3D64CAE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0CD24D60-DF55-3D4B-A7DC-01BDDA5298A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FF5AC37A-5082-D446-9822-E107F2B6C74D}"/>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AED47B15-7513-DB49-B30D-41C3600A0C7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9085A3AE-785B-2E46-958B-82B43025133A}"/>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DA15F461-1110-3547-814F-4B15CE47387F}"/>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9EB682B1-6170-564D-AAF9-8649BCEBFEDA}"/>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extLst>
                <a:ext uri="{FF2B5EF4-FFF2-40B4-BE49-F238E27FC236}">
                  <a16:creationId xmlns:a16="http://schemas.microsoft.com/office/drawing/2014/main" id="{B4143FBF-9244-7C46-BA64-F035C09957F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01720985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3" y="-97020"/>
            <a:ext cx="12536956" cy="7052037"/>
          </a:xfrm>
          <a:prstGeom prst="rect">
            <a:avLst/>
          </a:prstGeom>
        </p:spPr>
      </p:pic>
      <p:sp>
        <p:nvSpPr>
          <p:cNvPr id="33" name="Rectangle 32">
            <a:extLst>
              <a:ext uri="{FF2B5EF4-FFF2-40B4-BE49-F238E27FC236}">
                <a16:creationId xmlns:a16="http://schemas.microsoft.com/office/drawing/2014/main" id="{02FC743E-C909-1A45-BEF8-70EB7487ECBC}"/>
              </a:ext>
            </a:extLst>
          </p:cNvPr>
          <p:cNvSpPr/>
          <p:nvPr userDrawn="1"/>
        </p:nvSpPr>
        <p:spPr>
          <a:xfrm>
            <a:off x="-184713" y="3678261"/>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CFE0C01-ADA5-9B46-9063-F4DBE0A1E90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4E37ED19-0BE5-684D-B312-25AF87928590}"/>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Line 8">
            <a:extLst>
              <a:ext uri="{FF2B5EF4-FFF2-40B4-BE49-F238E27FC236}">
                <a16:creationId xmlns:a16="http://schemas.microsoft.com/office/drawing/2014/main" id="{E4A65790-6036-A145-95C5-CE9890DBB9E4}"/>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9" name="Rectangle 18">
            <a:hlinkClick r:id="" action="ppaction://noaction"/>
            <a:extLst>
              <a:ext uri="{FF2B5EF4-FFF2-40B4-BE49-F238E27FC236}">
                <a16:creationId xmlns:a16="http://schemas.microsoft.com/office/drawing/2014/main" id="{5F9F666E-34FC-EA46-95B2-DD165D7C38E7}"/>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6C1979E4-6BD7-6B4C-86D7-B4647ECC7A8F}"/>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BE314639-4DBA-9F45-9549-9A5A2032E76D}"/>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A66491E6-D1C8-3648-84C5-27C7C4404E5F}"/>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72917229-7D43-6F41-93CD-FDA4CBCEFBB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96992ECF-61E2-B74B-81C5-A6B590E71923}"/>
              </a:ext>
            </a:extLst>
          </p:cNvPr>
          <p:cNvSpPr>
            <a:spLocks noChangeShapeType="1"/>
          </p:cNvSpPr>
          <p:nvPr userDrawn="1"/>
        </p:nvSpPr>
        <p:spPr bwMode="auto">
          <a:xfrm>
            <a:off x="910771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15EE815-4D00-9F41-9E34-55FBF9FFB8B8}"/>
              </a:ext>
            </a:extLst>
          </p:cNvPr>
          <p:cNvSpPr/>
          <p:nvPr userDrawn="1"/>
        </p:nvSpPr>
        <p:spPr>
          <a:xfrm>
            <a:off x="2099563"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0" name="Text Placeholder 9">
            <a:extLst>
              <a:ext uri="{FF2B5EF4-FFF2-40B4-BE49-F238E27FC236}">
                <a16:creationId xmlns:a16="http://schemas.microsoft.com/office/drawing/2014/main" id="{96F5138C-17F9-B843-BA66-3547C0DCD50C}"/>
              </a:ext>
            </a:extLst>
          </p:cNvPr>
          <p:cNvSpPr>
            <a:spLocks noGrp="1"/>
          </p:cNvSpPr>
          <p:nvPr>
            <p:ph type="body" sz="quarter" idx="13" hasCustomPrompt="1"/>
          </p:nvPr>
        </p:nvSpPr>
        <p:spPr>
          <a:xfrm>
            <a:off x="4228175"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SIX</a:t>
            </a:r>
          </a:p>
        </p:txBody>
      </p:sp>
    </p:spTree>
    <p:extLst>
      <p:ext uri="{BB962C8B-B14F-4D97-AF65-F5344CB8AC3E}">
        <p14:creationId xmlns:p14="http://schemas.microsoft.com/office/powerpoint/2010/main" val="311076197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D5CE38BB-B749-AD41-8525-E9D0E2A1E5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164E196-EE68-FB4F-8B31-62E7B1A1B12A}"/>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21" name="Text Placeholder 9">
            <a:extLst>
              <a:ext uri="{FF2B5EF4-FFF2-40B4-BE49-F238E27FC236}">
                <a16:creationId xmlns:a16="http://schemas.microsoft.com/office/drawing/2014/main" id="{36C551A9-C24E-1E40-9ECE-32C18CFB8AB8}"/>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grpSp>
        <p:nvGrpSpPr>
          <p:cNvPr id="24" name="Group 23">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7" name="Rectangle 26">
              <a:hlinkClick r:id="" action="ppaction://noaction"/>
              <a:extLst>
                <a:ext uri="{FF2B5EF4-FFF2-40B4-BE49-F238E27FC236}">
                  <a16:creationId xmlns:a16="http://schemas.microsoft.com/office/drawing/2014/main" id="{7DCBF0B2-165C-8944-AB4F-4AAA99B238D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1EA9FACD-F95C-7540-828B-B0961B18EBCC}"/>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Line 8">
              <a:extLst>
                <a:ext uri="{FF2B5EF4-FFF2-40B4-BE49-F238E27FC236}">
                  <a16:creationId xmlns:a16="http://schemas.microsoft.com/office/drawing/2014/main" id="{CEAB4EE6-2288-FB45-ADB5-2AF0F20C0394}"/>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0" name="Rectangle 29">
              <a:hlinkClick r:id="" action="ppaction://noaction"/>
              <a:extLst>
                <a:ext uri="{FF2B5EF4-FFF2-40B4-BE49-F238E27FC236}">
                  <a16:creationId xmlns:a16="http://schemas.microsoft.com/office/drawing/2014/main" id="{60701CC3-CBDD-1E41-AA75-FCC1DAB9C702}"/>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EF2601-EFF9-0E48-A2F5-7EDF22D9CBE9}"/>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F19F7AF-F6FE-7A43-BD8C-C93751C2ECAB}"/>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4AE8FED6-0902-FB43-8C85-E8921D09BF44}"/>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688368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9B70A4FE-5D86-AF48-9381-1BD79B8DA6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5">
            <a:extLst>
              <a:ext uri="{FF2B5EF4-FFF2-40B4-BE49-F238E27FC236}">
                <a16:creationId xmlns:a16="http://schemas.microsoft.com/office/drawing/2014/main" id="{5DEF1963-D3E5-074A-82AA-BA9D321FBC35}"/>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9" name="Text Placeholder 9">
            <a:extLst>
              <a:ext uri="{FF2B5EF4-FFF2-40B4-BE49-F238E27FC236}">
                <a16:creationId xmlns:a16="http://schemas.microsoft.com/office/drawing/2014/main" id="{106FA73D-D2A8-7B48-A4FB-40C45DC781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21" name="Group 20">
            <a:extLst>
              <a:ext uri="{FF2B5EF4-FFF2-40B4-BE49-F238E27FC236}">
                <a16:creationId xmlns:a16="http://schemas.microsoft.com/office/drawing/2014/main" id="{737D7E78-3B79-E848-A037-0B9853A13717}"/>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5F8A733B-AFB0-2B44-AB3C-14E40619AE8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6473AC6A-447D-564A-886C-4E3A12B00B1B}"/>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AE685F43-339A-A949-9937-644A21C353FE}"/>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8DF114C2-8307-124B-9B14-1A63EF2EC03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3491B0BB-EB68-764C-8A5F-E6314F480567}"/>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6412EB58-965B-B840-9B0C-B2F1227DD609}"/>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A4B80435-71FD-5F40-8E91-498B5A5F0DA3}"/>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Line 8">
              <a:extLst>
                <a:ext uri="{FF2B5EF4-FFF2-40B4-BE49-F238E27FC236}">
                  <a16:creationId xmlns:a16="http://schemas.microsoft.com/office/drawing/2014/main" id="{274FF4A4-4033-A34A-99E9-F125EBF8ED9A}"/>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08B35C46-E865-CF4A-A997-E068A18CDEE5}"/>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663EA9FB-658A-FE48-AB2F-73A4BBF1003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83563202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9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C1E47A1-55BB-6841-83C6-755404065C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3D05BCFB-2AB0-D543-B86D-DA8E81D1B93A}"/>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DA848CBD-AA25-5B47-AE5D-3847258980B2}"/>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9E7AF1C0-E17D-AC43-A88A-42B358CBCB22}"/>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239ABB30-8E35-2F4A-BB01-858CF1C198CC}"/>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DCA25A76-84D5-734B-939A-050D1CA9AF7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085C3D5D-E07D-C445-AA7F-B29ADD588B1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E4CD2278-E0E9-B244-AAC1-04FEA9BE8DC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EBE12001-C360-7242-80BC-0D7FC371B48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27D71AB3-F482-A742-BDB6-DB4B18E6C510}"/>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DD0CDA17-D623-5142-8CF9-52035468DF45}"/>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Line 8">
              <a:extLst>
                <a:ext uri="{FF2B5EF4-FFF2-40B4-BE49-F238E27FC236}">
                  <a16:creationId xmlns:a16="http://schemas.microsoft.com/office/drawing/2014/main" id="{C5D620E3-60AB-FD4E-8FB2-12C8AF7ECEF2}"/>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F4602D17-75E6-E64E-98D4-8314218A59FE}"/>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E32517F8-DFDE-604E-BB2F-2080CBC2BB3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40564926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D642DB6-F2D3-E442-8149-916ED7B863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E37DADDC-5D29-5043-90E5-98006DB2CBF8}"/>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FFB04055-9274-CB4A-9176-13187DBFBF6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49CC5621-A368-2E45-B5CF-32A10DF48AA5}"/>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027E40C0-AD21-7947-9EE3-3BA0017E3F6C}"/>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1D08DA0E-6B82-644D-A427-D1885D769EAE}"/>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014B0087-B1F7-804E-B86F-A64E4C5F9FC8}"/>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8299836-FCAE-654C-A418-0F5EC8A7FFE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3CE4FEA9-C8EC-1347-85E6-78978C49D0FE}"/>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CE3CEFA3-8C39-DE4E-B847-22AB51D7B75D}"/>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BD95787E-18BD-2F45-9367-7550C2236DBD}"/>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EA83943D-144C-C645-899F-AAB33AF4C54D}"/>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B6454A9D-736E-334E-8E7A-A7CB84851847}"/>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hlinkClick r:id="" action="ppaction://noaction"/>
              <a:extLst>
                <a:ext uri="{FF2B5EF4-FFF2-40B4-BE49-F238E27FC236}">
                  <a16:creationId xmlns:a16="http://schemas.microsoft.com/office/drawing/2014/main" id="{CEBCC5CD-AB6E-6A49-A84B-5B6C3267A357}"/>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extLst>
                <a:ext uri="{FF2B5EF4-FFF2-40B4-BE49-F238E27FC236}">
                  <a16:creationId xmlns:a16="http://schemas.microsoft.com/office/drawing/2014/main" id="{E2EF56D4-3CC7-C749-A6DD-1E8799A3006B}"/>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842419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CD4407D-667E-3D4D-BE99-97112A4DC3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C8091E06-21A7-DE4C-990C-530C2F6EDDF6}"/>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AB6AAE8D-ED52-F24A-B278-8DAE28D6DA27}"/>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B12D93A7-2CA0-D24C-A199-604D9ABB9E27}"/>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9" name="Picture Placeholder 3">
            <a:extLst>
              <a:ext uri="{FF2B5EF4-FFF2-40B4-BE49-F238E27FC236}">
                <a16:creationId xmlns:a16="http://schemas.microsoft.com/office/drawing/2014/main" id="{6B86BA1F-98BF-7B47-AA87-829B582DDB94}"/>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45B92C74-E03F-3944-A89E-98B3BAED4D7D}"/>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105F7A43-2CDD-AC41-8340-18012FBF7FD8}"/>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4E9B55F0-12E9-064A-9068-A0E596068B61}"/>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Line 8">
              <a:extLst>
                <a:ext uri="{FF2B5EF4-FFF2-40B4-BE49-F238E27FC236}">
                  <a16:creationId xmlns:a16="http://schemas.microsoft.com/office/drawing/2014/main" id="{3B7C5215-3CBB-364B-AA1D-2AC21BC807CD}"/>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3" name="Rectangle 32">
              <a:hlinkClick r:id="" action="ppaction://noaction"/>
              <a:extLst>
                <a:ext uri="{FF2B5EF4-FFF2-40B4-BE49-F238E27FC236}">
                  <a16:creationId xmlns:a16="http://schemas.microsoft.com/office/drawing/2014/main" id="{1791B236-3DF3-6748-915F-1BA0D9AB238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CD5AD67D-A2C6-1344-A715-B752FB529B8C}"/>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2B71F48B-0B66-D74D-A939-82CEF7A14228}"/>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5B1C7B7D-0DF0-AE49-B753-DE4EC0D96AA0}"/>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49F280DE-273B-B74D-ADE5-7624F3DF488C}"/>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2D4B8630-6953-4846-B092-D96967876F8F}"/>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D2027DDF-706F-B646-A6F7-936D461871E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7752325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489EE55-D9D8-8E44-A998-804B75748FA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4" y="-97020"/>
            <a:ext cx="12536955" cy="7052037"/>
          </a:xfrm>
          <a:prstGeom prst="rect">
            <a:avLst/>
          </a:prstGeom>
        </p:spPr>
      </p:pic>
      <p:sp>
        <p:nvSpPr>
          <p:cNvPr id="33" name="Rectangle 32">
            <a:extLst>
              <a:ext uri="{FF2B5EF4-FFF2-40B4-BE49-F238E27FC236}">
                <a16:creationId xmlns:a16="http://schemas.microsoft.com/office/drawing/2014/main" id="{27D23D9E-5B67-5944-9DF1-FD8529777B8F}"/>
              </a:ext>
            </a:extLst>
          </p:cNvPr>
          <p:cNvSpPr/>
          <p:nvPr userDrawn="1"/>
        </p:nvSpPr>
        <p:spPr>
          <a:xfrm>
            <a:off x="-182092" y="3669598"/>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3A3F0A1-C7E6-5046-9823-5597ACBA02F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EFA49ED-7880-A04E-8F83-47B3FC19C131}"/>
              </a:ext>
            </a:extLst>
          </p:cNvPr>
          <p:cNvSpPr/>
          <p:nvPr userDrawn="1"/>
        </p:nvSpPr>
        <p:spPr>
          <a:xfrm>
            <a:off x="858374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Line 8">
            <a:extLst>
              <a:ext uri="{FF2B5EF4-FFF2-40B4-BE49-F238E27FC236}">
                <a16:creationId xmlns:a16="http://schemas.microsoft.com/office/drawing/2014/main" id="{7F76A0CE-BF06-7845-AD12-51764B36DE9F}"/>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8" name="Rectangle 17">
            <a:hlinkClick r:id="" action="ppaction://noaction"/>
            <a:extLst>
              <a:ext uri="{FF2B5EF4-FFF2-40B4-BE49-F238E27FC236}">
                <a16:creationId xmlns:a16="http://schemas.microsoft.com/office/drawing/2014/main" id="{73D6CA66-CE23-6143-8AFA-3B4881C51CAF}"/>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4ACF841-A085-8145-8AB4-B94790F40576}"/>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672D798-F9C4-8A40-B88C-98C35567EE3E}"/>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061DBDF7-8BDE-F942-80D2-C0D6214CBA75}"/>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BBB3535A-B2DC-6C4C-8A98-5DABE1DF50D3}"/>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D942FA30-5EC6-FF4C-AAED-774C3C327CAD}"/>
              </a:ext>
            </a:extLst>
          </p:cNvPr>
          <p:cNvSpPr>
            <a:spLocks noChangeShapeType="1"/>
          </p:cNvSpPr>
          <p:nvPr userDrawn="1"/>
        </p:nvSpPr>
        <p:spPr bwMode="auto">
          <a:xfrm>
            <a:off x="10748427"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677073C9-0665-7D43-B3EB-224451E97F40}"/>
              </a:ext>
            </a:extLst>
          </p:cNvPr>
          <p:cNvSpPr/>
          <p:nvPr userDrawn="1"/>
        </p:nvSpPr>
        <p:spPr>
          <a:xfrm>
            <a:off x="3572579"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756BD856-4560-C842-B14A-E3276617E5E1}"/>
              </a:ext>
            </a:extLst>
          </p:cNvPr>
          <p:cNvSpPr>
            <a:spLocks noGrp="1"/>
          </p:cNvSpPr>
          <p:nvPr>
            <p:ph type="body" sz="quarter" idx="13" hasCustomPrompt="1"/>
          </p:nvPr>
        </p:nvSpPr>
        <p:spPr>
          <a:xfrm>
            <a:off x="5701191"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SEVEN</a:t>
            </a:r>
          </a:p>
        </p:txBody>
      </p:sp>
    </p:spTree>
    <p:extLst>
      <p:ext uri="{BB962C8B-B14F-4D97-AF65-F5344CB8AC3E}">
        <p14:creationId xmlns:p14="http://schemas.microsoft.com/office/powerpoint/2010/main" val="368219241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478298C-6743-C641-8CC0-9B9C422F22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58B19B4-2901-A546-9EE0-A53A3E79A069}"/>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5B8F7B5-D6CC-3241-8869-481F1B9C176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38B18A6-9163-E647-A82D-DB976CB18B83}"/>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6CFF3868-C71A-4F83-B771-72F274F095A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7</a:t>
            </a:r>
          </a:p>
        </p:txBody>
      </p:sp>
      <p:sp>
        <p:nvSpPr>
          <p:cNvPr id="32" name="Rectangle 31">
            <a:hlinkClick r:id="" action="ppaction://noaction"/>
            <a:extLst>
              <a:ext uri="{FF2B5EF4-FFF2-40B4-BE49-F238E27FC236}">
                <a16:creationId xmlns:a16="http://schemas.microsoft.com/office/drawing/2014/main" id="{BDAA17FA-0802-404D-A15A-DFE21C9F249A}"/>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09CDE467-9E46-CD40-A7B8-527D94061B98}"/>
              </a:ext>
            </a:extLst>
          </p:cNvPr>
          <p:cNvSpPr/>
          <p:nvPr userDrawn="1"/>
        </p:nvSpPr>
        <p:spPr>
          <a:xfrm>
            <a:off x="858374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4BF65A09-2401-9B45-BF0E-A47DA30EB57E}"/>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52BC6730-24D2-DE46-A38D-675AD2C6F0BE}"/>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33920E26-5CD3-E644-B564-9E20540CE7A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97F819F7-7D2A-7440-83B7-14B82DEC1CE5}"/>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355B95DC-596C-A14B-A415-0E88F6739592}"/>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EEA58B43-053C-C847-878A-8748105AC893}"/>
              </a:ext>
            </a:extLst>
          </p:cNvPr>
          <p:cNvSpPr/>
          <p:nvPr userDrawn="1"/>
        </p:nvSpPr>
        <p:spPr>
          <a:xfrm>
            <a:off x="10220333" y="6525344"/>
            <a:ext cx="1539015"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CDC55B0F-2505-1F47-A6D4-2024853C69E2}"/>
              </a:ext>
            </a:extLst>
          </p:cNvPr>
          <p:cNvSpPr>
            <a:spLocks noChangeShapeType="1"/>
          </p:cNvSpPr>
          <p:nvPr userDrawn="1"/>
        </p:nvSpPr>
        <p:spPr bwMode="auto">
          <a:xfrm>
            <a:off x="10744300"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extLst>
              <a:ext uri="{FF2B5EF4-FFF2-40B4-BE49-F238E27FC236}">
                <a16:creationId xmlns:a16="http://schemas.microsoft.com/office/drawing/2014/main" id="{56E62EBF-1859-A844-BA56-215C102F272B}"/>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Tree>
    <p:extLst>
      <p:ext uri="{BB962C8B-B14F-4D97-AF65-F5344CB8AC3E}">
        <p14:creationId xmlns:p14="http://schemas.microsoft.com/office/powerpoint/2010/main" val="314812662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hlinkClick r:id="rId2" action="ppaction://hlinksldjump"/>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40704" y="-162780"/>
            <a:ext cx="12673408" cy="7128792"/>
          </a:xfrm>
          <a:prstGeom prst="rect">
            <a:avLst/>
          </a:prstGeom>
        </p:spPr>
      </p:pic>
      <p:sp>
        <p:nvSpPr>
          <p:cNvPr id="2" name="Rectangle 1">
            <a:extLst>
              <a:ext uri="{FF2B5EF4-FFF2-40B4-BE49-F238E27FC236}">
                <a16:creationId xmlns:a16="http://schemas.microsoft.com/office/drawing/2014/main" id="{91EC6CC5-F656-5348-B556-C96D8433E675}"/>
              </a:ext>
            </a:extLst>
          </p:cNvPr>
          <p:cNvSpPr/>
          <p:nvPr userDrawn="1"/>
        </p:nvSpPr>
        <p:spPr>
          <a:xfrm>
            <a:off x="7881295" y="2132856"/>
            <a:ext cx="2646878" cy="1569660"/>
          </a:xfrm>
          <a:prstGeom prst="rect">
            <a:avLst/>
          </a:prstGeom>
        </p:spPr>
        <p:txBody>
          <a:bodyPr wrap="none">
            <a:spAutoFit/>
          </a:bodyPr>
          <a:lstStyle/>
          <a:p>
            <a:pPr algn="ctr">
              <a:spcBef>
                <a:spcPct val="0"/>
              </a:spcBef>
            </a:pP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THANK</a:t>
            </a:r>
            <a:b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b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YOU</a:t>
            </a:r>
          </a:p>
        </p:txBody>
      </p:sp>
    </p:spTree>
    <p:extLst>
      <p:ext uri="{BB962C8B-B14F-4D97-AF65-F5344CB8AC3E}">
        <p14:creationId xmlns:p14="http://schemas.microsoft.com/office/powerpoint/2010/main" val="188609625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2A6CD-BA19-9C4B-8954-3CE929B029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2" y="1"/>
            <a:ext cx="12186516" cy="6857998"/>
          </a:xfrm>
          <a:prstGeom prst="rect">
            <a:avLst/>
          </a:prstGeom>
        </p:spPr>
      </p:pic>
      <p:sp>
        <p:nvSpPr>
          <p:cNvPr id="90" name="Rectangle 89">
            <a:extLst>
              <a:ext uri="{FF2B5EF4-FFF2-40B4-BE49-F238E27FC236}">
                <a16:creationId xmlns:a16="http://schemas.microsoft.com/office/drawing/2014/main" id="{F16EE850-469F-5C41-9706-C83C634EDD2C}"/>
              </a:ext>
            </a:extLst>
          </p:cNvPr>
          <p:cNvSpPr/>
          <p:nvPr userDrawn="1"/>
        </p:nvSpPr>
        <p:spPr>
          <a:xfrm flipH="1">
            <a:off x="527379"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1" name="Rectangle 90">
            <a:extLst>
              <a:ext uri="{FF2B5EF4-FFF2-40B4-BE49-F238E27FC236}">
                <a16:creationId xmlns:a16="http://schemas.microsoft.com/office/drawing/2014/main" id="{F4D581B0-6914-C142-A4AE-8779378D0C35}"/>
              </a:ext>
            </a:extLst>
          </p:cNvPr>
          <p:cNvSpPr/>
          <p:nvPr userDrawn="1"/>
        </p:nvSpPr>
        <p:spPr>
          <a:xfrm flipH="1">
            <a:off x="527379"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2" name="Rectangle 91">
            <a:extLst>
              <a:ext uri="{FF2B5EF4-FFF2-40B4-BE49-F238E27FC236}">
                <a16:creationId xmlns:a16="http://schemas.microsoft.com/office/drawing/2014/main" id="{8BE29376-577E-8644-981E-F52C983BAE80}"/>
              </a:ext>
            </a:extLst>
          </p:cNvPr>
          <p:cNvSpPr/>
          <p:nvPr userDrawn="1"/>
        </p:nvSpPr>
        <p:spPr>
          <a:xfrm flipH="1">
            <a:off x="527379"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3" name="Rectangle 92">
            <a:extLst>
              <a:ext uri="{FF2B5EF4-FFF2-40B4-BE49-F238E27FC236}">
                <a16:creationId xmlns:a16="http://schemas.microsoft.com/office/drawing/2014/main" id="{16B03274-85E8-3646-AA08-12AD1E955FF1}"/>
              </a:ext>
            </a:extLst>
          </p:cNvPr>
          <p:cNvSpPr/>
          <p:nvPr userDrawn="1"/>
        </p:nvSpPr>
        <p:spPr>
          <a:xfrm flipH="1">
            <a:off x="527379"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4" name="Rectangle 93">
            <a:extLst>
              <a:ext uri="{FF2B5EF4-FFF2-40B4-BE49-F238E27FC236}">
                <a16:creationId xmlns:a16="http://schemas.microsoft.com/office/drawing/2014/main" id="{C43B4E1D-D30B-5C46-AA6F-ED42E67B0006}"/>
              </a:ext>
            </a:extLst>
          </p:cNvPr>
          <p:cNvSpPr/>
          <p:nvPr userDrawn="1"/>
        </p:nvSpPr>
        <p:spPr>
          <a:xfrm flipH="1">
            <a:off x="527379"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95" name="Rectangle 94">
            <a:extLst>
              <a:ext uri="{FF2B5EF4-FFF2-40B4-BE49-F238E27FC236}">
                <a16:creationId xmlns:a16="http://schemas.microsoft.com/office/drawing/2014/main" id="{D3A4BEC4-BF18-8748-941F-D2F88972656F}"/>
              </a:ext>
            </a:extLst>
          </p:cNvPr>
          <p:cNvSpPr/>
          <p:nvPr userDrawn="1"/>
        </p:nvSpPr>
        <p:spPr>
          <a:xfrm flipH="1">
            <a:off x="527379"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5" name="Text Placeholder 29">
            <a:extLst>
              <a:ext uri="{FF2B5EF4-FFF2-40B4-BE49-F238E27FC236}">
                <a16:creationId xmlns:a16="http://schemas.microsoft.com/office/drawing/2014/main" id="{2AA6B622-0BF1-744D-A7C6-B397A3552A5E}"/>
              </a:ext>
            </a:extLst>
          </p:cNvPr>
          <p:cNvSpPr>
            <a:spLocks noGrp="1"/>
          </p:cNvSpPr>
          <p:nvPr userDrawn="1">
            <p:ph type="body" sz="quarter" idx="25" hasCustomPrompt="1"/>
          </p:nvPr>
        </p:nvSpPr>
        <p:spPr>
          <a:xfrm>
            <a:off x="9648395" y="697853"/>
            <a:ext cx="2021343" cy="359073"/>
          </a:xfrm>
        </p:spPr>
        <p:txBody>
          <a:bodyPr>
            <a:noAutofit/>
          </a:bodyPr>
          <a:lstStyle>
            <a:lvl1pPr>
              <a:lnSpc>
                <a:spcPct val="100000"/>
              </a:lnSpc>
              <a:spcBef>
                <a:spcPts val="0"/>
              </a:spcBef>
              <a:defRPr sz="2000" b="1" i="0">
                <a:solidFill>
                  <a:schemeClr val="bg1">
                    <a:alpha val="75000"/>
                  </a:schemeClr>
                </a:solidFill>
                <a:latin typeface="Arial" panose="020B0604020202020204" pitchFamily="34" charset="0"/>
                <a:cs typeface="Arial" panose="020B0604020202020204" pitchFamily="34" charset="0"/>
              </a:defRPr>
            </a:lvl1pPr>
          </a:lstStyle>
          <a:p>
            <a:pPr lvl="0"/>
            <a:r>
              <a:rPr lang="en-US" dirty="0"/>
              <a:t>DDMMYY</a:t>
            </a:r>
          </a:p>
        </p:txBody>
      </p:sp>
      <p:sp>
        <p:nvSpPr>
          <p:cNvPr id="3" name="TextBox 2">
            <a:extLst>
              <a:ext uri="{FF2B5EF4-FFF2-40B4-BE49-F238E27FC236}">
                <a16:creationId xmlns:a16="http://schemas.microsoft.com/office/drawing/2014/main" id="{EB3B2BB3-DB64-4F45-BB78-04C10CB3E3EE}"/>
              </a:ext>
            </a:extLst>
          </p:cNvPr>
          <p:cNvSpPr txBox="1">
            <a:spLocks noChangeAspect="1"/>
          </p:cNvSpPr>
          <p:nvPr userDrawn="1"/>
        </p:nvSpPr>
        <p:spPr>
          <a:xfrm>
            <a:off x="2963871" y="417438"/>
            <a:ext cx="6360384" cy="923330"/>
          </a:xfrm>
          <a:prstGeom prst="rect">
            <a:avLst/>
          </a:prstGeom>
          <a:noFill/>
        </p:spPr>
        <p:txBody>
          <a:bodyPr wrap="square" rtlCol="0">
            <a:noAutofit/>
          </a:bodyPr>
          <a:lstStyle/>
          <a:p>
            <a:r>
              <a:rPr lang="en-US" sz="5400" b="1" i="0" dirty="0">
                <a:solidFill>
                  <a:schemeClr val="bg1"/>
                </a:solidFill>
                <a:latin typeface="Arial Black" panose="020B0604020202020204" pitchFamily="34" charset="0"/>
                <a:cs typeface="Arial Black" panose="020B0604020202020204" pitchFamily="34" charset="0"/>
              </a:rPr>
              <a:t>CONTENTS</a:t>
            </a:r>
          </a:p>
        </p:txBody>
      </p:sp>
      <p:sp>
        <p:nvSpPr>
          <p:cNvPr id="101" name="Text Placeholder 9"/>
          <p:cNvSpPr>
            <a:spLocks noGrp="1"/>
          </p:cNvSpPr>
          <p:nvPr userDrawn="1">
            <p:ph type="body" sz="quarter" idx="11" hasCustomPrompt="1"/>
          </p:nvPr>
        </p:nvSpPr>
        <p:spPr>
          <a:xfrm>
            <a:off x="1250060" y="217324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28" name="Text Placeholder 9">
            <a:extLst>
              <a:ext uri="{FF2B5EF4-FFF2-40B4-BE49-F238E27FC236}">
                <a16:creationId xmlns:a16="http://schemas.microsoft.com/office/drawing/2014/main" id="{2B29AD5E-7392-9841-A823-B33E89A515DB}"/>
              </a:ext>
            </a:extLst>
          </p:cNvPr>
          <p:cNvSpPr>
            <a:spLocks noGrp="1"/>
          </p:cNvSpPr>
          <p:nvPr userDrawn="1">
            <p:ph type="body" sz="quarter" idx="26" hasCustomPrompt="1"/>
          </p:nvPr>
        </p:nvSpPr>
        <p:spPr>
          <a:xfrm>
            <a:off x="1250060" y="2898802"/>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30" name="Text Placeholder 9">
            <a:extLst>
              <a:ext uri="{FF2B5EF4-FFF2-40B4-BE49-F238E27FC236}">
                <a16:creationId xmlns:a16="http://schemas.microsoft.com/office/drawing/2014/main" id="{6816232A-F3CB-D447-8022-4BD9990A439B}"/>
              </a:ext>
            </a:extLst>
          </p:cNvPr>
          <p:cNvSpPr>
            <a:spLocks noGrp="1"/>
          </p:cNvSpPr>
          <p:nvPr userDrawn="1">
            <p:ph type="body" sz="quarter" idx="27" hasCustomPrompt="1"/>
          </p:nvPr>
        </p:nvSpPr>
        <p:spPr>
          <a:xfrm>
            <a:off x="1250060" y="36641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32" name="Text Placeholder 9">
            <a:extLst>
              <a:ext uri="{FF2B5EF4-FFF2-40B4-BE49-F238E27FC236}">
                <a16:creationId xmlns:a16="http://schemas.microsoft.com/office/drawing/2014/main" id="{CCB49BCD-8B10-FD4C-B49A-A6B4FBF7103E}"/>
              </a:ext>
            </a:extLst>
          </p:cNvPr>
          <p:cNvSpPr>
            <a:spLocks noGrp="1"/>
          </p:cNvSpPr>
          <p:nvPr userDrawn="1">
            <p:ph type="body" sz="quarter" idx="28" hasCustomPrompt="1"/>
          </p:nvPr>
        </p:nvSpPr>
        <p:spPr>
          <a:xfrm>
            <a:off x="1250060" y="4387837"/>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34" name="Text Placeholder 9">
            <a:extLst>
              <a:ext uri="{FF2B5EF4-FFF2-40B4-BE49-F238E27FC236}">
                <a16:creationId xmlns:a16="http://schemas.microsoft.com/office/drawing/2014/main" id="{3422652B-9A47-2542-A6A9-D19D02219168}"/>
              </a:ext>
            </a:extLst>
          </p:cNvPr>
          <p:cNvSpPr>
            <a:spLocks noGrp="1"/>
          </p:cNvSpPr>
          <p:nvPr userDrawn="1">
            <p:ph type="body" sz="quarter" idx="29" hasCustomPrompt="1"/>
          </p:nvPr>
        </p:nvSpPr>
        <p:spPr>
          <a:xfrm>
            <a:off x="1250060" y="51322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36" name="Text Placeholder 9">
            <a:extLst>
              <a:ext uri="{FF2B5EF4-FFF2-40B4-BE49-F238E27FC236}">
                <a16:creationId xmlns:a16="http://schemas.microsoft.com/office/drawing/2014/main" id="{5463F5D0-BF93-9C42-87AF-40163B773682}"/>
              </a:ext>
            </a:extLst>
          </p:cNvPr>
          <p:cNvSpPr>
            <a:spLocks noGrp="1"/>
          </p:cNvSpPr>
          <p:nvPr userDrawn="1">
            <p:ph type="body" sz="quarter" idx="30" hasCustomPrompt="1"/>
          </p:nvPr>
        </p:nvSpPr>
        <p:spPr>
          <a:xfrm>
            <a:off x="1250060" y="586843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6" name="Straight Connector 5">
            <a:extLst>
              <a:ext uri="{FF2B5EF4-FFF2-40B4-BE49-F238E27FC236}">
                <a16:creationId xmlns:a16="http://schemas.microsoft.com/office/drawing/2014/main" id="{F49F5B0C-6914-5246-8188-32C263E25552}"/>
              </a:ext>
            </a:extLst>
          </p:cNvPr>
          <p:cNvCxnSpPr>
            <a:cxnSpLocks/>
          </p:cNvCxnSpPr>
          <p:nvPr userDrawn="1"/>
        </p:nvCxnSpPr>
        <p:spPr>
          <a:xfrm>
            <a:off x="1058039"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B433EA2-66F0-9948-B3D3-A3B6190544DD}"/>
              </a:ext>
            </a:extLst>
          </p:cNvPr>
          <p:cNvCxnSpPr>
            <a:cxnSpLocks/>
          </p:cNvCxnSpPr>
          <p:nvPr userDrawn="1"/>
        </p:nvCxnSpPr>
        <p:spPr>
          <a:xfrm>
            <a:off x="1058039"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5FA5341-3304-C543-9DE5-29816931F728}"/>
              </a:ext>
            </a:extLst>
          </p:cNvPr>
          <p:cNvCxnSpPr>
            <a:cxnSpLocks/>
          </p:cNvCxnSpPr>
          <p:nvPr userDrawn="1"/>
        </p:nvCxnSpPr>
        <p:spPr>
          <a:xfrm>
            <a:off x="1058039"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0B8E1EA-B352-F241-B1F7-D38BFCEEADEB}"/>
              </a:ext>
            </a:extLst>
          </p:cNvPr>
          <p:cNvCxnSpPr>
            <a:cxnSpLocks/>
          </p:cNvCxnSpPr>
          <p:nvPr userDrawn="1"/>
        </p:nvCxnSpPr>
        <p:spPr>
          <a:xfrm>
            <a:off x="1058039"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4CC516E-0FF9-D54A-949E-7A7960B29513}"/>
              </a:ext>
            </a:extLst>
          </p:cNvPr>
          <p:cNvCxnSpPr>
            <a:cxnSpLocks/>
          </p:cNvCxnSpPr>
          <p:nvPr userDrawn="1"/>
        </p:nvCxnSpPr>
        <p:spPr>
          <a:xfrm>
            <a:off x="1058039"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87F0404-06AF-B848-AB31-35B2231F93A2}"/>
              </a:ext>
            </a:extLst>
          </p:cNvPr>
          <p:cNvCxnSpPr>
            <a:cxnSpLocks/>
          </p:cNvCxnSpPr>
          <p:nvPr userDrawn="1"/>
        </p:nvCxnSpPr>
        <p:spPr>
          <a:xfrm>
            <a:off x="1058039"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5E77387B-26ED-C446-985E-B2DF1AA2AE79}"/>
              </a:ext>
            </a:extLst>
          </p:cNvPr>
          <p:cNvSpPr/>
          <p:nvPr userDrawn="1"/>
        </p:nvSpPr>
        <p:spPr>
          <a:xfrm flipH="1">
            <a:off x="6748885" y="1995456"/>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0" name="Rectangle 139">
            <a:extLst>
              <a:ext uri="{FF2B5EF4-FFF2-40B4-BE49-F238E27FC236}">
                <a16:creationId xmlns:a16="http://schemas.microsoft.com/office/drawing/2014/main" id="{EE61F2D4-559F-C34B-BA80-2FF13CA67024}"/>
              </a:ext>
            </a:extLst>
          </p:cNvPr>
          <p:cNvSpPr/>
          <p:nvPr userDrawn="1"/>
        </p:nvSpPr>
        <p:spPr>
          <a:xfrm flipH="1">
            <a:off x="6748885" y="2741905"/>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1" name="Rectangle 140">
            <a:extLst>
              <a:ext uri="{FF2B5EF4-FFF2-40B4-BE49-F238E27FC236}">
                <a16:creationId xmlns:a16="http://schemas.microsoft.com/office/drawing/2014/main" id="{DAE61224-0F2F-E849-9916-2E655EFB309E}"/>
              </a:ext>
            </a:extLst>
          </p:cNvPr>
          <p:cNvSpPr/>
          <p:nvPr userDrawn="1"/>
        </p:nvSpPr>
        <p:spPr>
          <a:xfrm flipH="1">
            <a:off x="6748885" y="345103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2" name="Rectangle 141">
            <a:extLst>
              <a:ext uri="{FF2B5EF4-FFF2-40B4-BE49-F238E27FC236}">
                <a16:creationId xmlns:a16="http://schemas.microsoft.com/office/drawing/2014/main" id="{70CC53B1-9865-2144-862C-33B4BD00D29C}"/>
              </a:ext>
            </a:extLst>
          </p:cNvPr>
          <p:cNvSpPr/>
          <p:nvPr userDrawn="1"/>
        </p:nvSpPr>
        <p:spPr>
          <a:xfrm flipH="1">
            <a:off x="6748885" y="4206811"/>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3" name="Rectangle 142">
            <a:extLst>
              <a:ext uri="{FF2B5EF4-FFF2-40B4-BE49-F238E27FC236}">
                <a16:creationId xmlns:a16="http://schemas.microsoft.com/office/drawing/2014/main" id="{F48108DC-F82F-BB4E-9321-2FF8D41BAFFA}"/>
              </a:ext>
            </a:extLst>
          </p:cNvPr>
          <p:cNvSpPr/>
          <p:nvPr userDrawn="1"/>
        </p:nvSpPr>
        <p:spPr>
          <a:xfrm flipH="1">
            <a:off x="6748885" y="4934599"/>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4" name="Rectangle 143">
            <a:extLst>
              <a:ext uri="{FF2B5EF4-FFF2-40B4-BE49-F238E27FC236}">
                <a16:creationId xmlns:a16="http://schemas.microsoft.com/office/drawing/2014/main" id="{34E8ECD6-DEDB-6A42-B7AD-C747C53C5D19}"/>
              </a:ext>
            </a:extLst>
          </p:cNvPr>
          <p:cNvSpPr/>
          <p:nvPr userDrawn="1"/>
        </p:nvSpPr>
        <p:spPr>
          <a:xfrm flipH="1">
            <a:off x="6748885" y="5699710"/>
            <a:ext cx="5280580" cy="489708"/>
          </a:xfrm>
          <a:prstGeom prst="rect">
            <a:avLst/>
          </a:prstGeom>
          <a:gradFill>
            <a:gsLst>
              <a:gs pos="1000">
                <a:schemeClr val="accent1">
                  <a:lumMod val="96000"/>
                  <a:alpha val="0"/>
                </a:schemeClr>
              </a:gs>
              <a:gs pos="50000">
                <a:srgbClr val="00697E">
                  <a:alpha val="71000"/>
                </a:srgbClr>
              </a:gs>
              <a:gs pos="99000">
                <a:srgbClr val="00697E">
                  <a:alpha val="72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45" name="Text Placeholder 9">
            <a:extLst>
              <a:ext uri="{FF2B5EF4-FFF2-40B4-BE49-F238E27FC236}">
                <a16:creationId xmlns:a16="http://schemas.microsoft.com/office/drawing/2014/main" id="{2E7035A3-6D45-C346-A699-80647324C532}"/>
              </a:ext>
            </a:extLst>
          </p:cNvPr>
          <p:cNvSpPr>
            <a:spLocks noGrp="1"/>
          </p:cNvSpPr>
          <p:nvPr>
            <p:ph type="body" sz="quarter" idx="31" hasCustomPrompt="1"/>
          </p:nvPr>
        </p:nvSpPr>
        <p:spPr>
          <a:xfrm>
            <a:off x="7471566" y="217324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146" name="Text Placeholder 9">
            <a:extLst>
              <a:ext uri="{FF2B5EF4-FFF2-40B4-BE49-F238E27FC236}">
                <a16:creationId xmlns:a16="http://schemas.microsoft.com/office/drawing/2014/main" id="{1C3891D5-696A-BE44-9CC0-AB596136E0C4}"/>
              </a:ext>
            </a:extLst>
          </p:cNvPr>
          <p:cNvSpPr>
            <a:spLocks noGrp="1"/>
          </p:cNvSpPr>
          <p:nvPr>
            <p:ph type="body" sz="quarter" idx="32" hasCustomPrompt="1"/>
          </p:nvPr>
        </p:nvSpPr>
        <p:spPr>
          <a:xfrm>
            <a:off x="7471566" y="2898802"/>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147" name="Text Placeholder 9">
            <a:extLst>
              <a:ext uri="{FF2B5EF4-FFF2-40B4-BE49-F238E27FC236}">
                <a16:creationId xmlns:a16="http://schemas.microsoft.com/office/drawing/2014/main" id="{358326CE-2B52-C943-9EBD-4B288F945F69}"/>
              </a:ext>
            </a:extLst>
          </p:cNvPr>
          <p:cNvSpPr>
            <a:spLocks noGrp="1"/>
          </p:cNvSpPr>
          <p:nvPr>
            <p:ph type="body" sz="quarter" idx="33" hasCustomPrompt="1"/>
          </p:nvPr>
        </p:nvSpPr>
        <p:spPr>
          <a:xfrm>
            <a:off x="7471566" y="36641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148" name="Text Placeholder 9">
            <a:extLst>
              <a:ext uri="{FF2B5EF4-FFF2-40B4-BE49-F238E27FC236}">
                <a16:creationId xmlns:a16="http://schemas.microsoft.com/office/drawing/2014/main" id="{E2FB04FA-0EFD-B848-A836-D197378B8682}"/>
              </a:ext>
            </a:extLst>
          </p:cNvPr>
          <p:cNvSpPr>
            <a:spLocks noGrp="1"/>
          </p:cNvSpPr>
          <p:nvPr>
            <p:ph type="body" sz="quarter" idx="34" hasCustomPrompt="1"/>
          </p:nvPr>
        </p:nvSpPr>
        <p:spPr>
          <a:xfrm>
            <a:off x="7471566" y="4387837"/>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149" name="Text Placeholder 9">
            <a:extLst>
              <a:ext uri="{FF2B5EF4-FFF2-40B4-BE49-F238E27FC236}">
                <a16:creationId xmlns:a16="http://schemas.microsoft.com/office/drawing/2014/main" id="{9B27ADB4-FB91-8244-B6E3-9ADE952136CD}"/>
              </a:ext>
            </a:extLst>
          </p:cNvPr>
          <p:cNvSpPr>
            <a:spLocks noGrp="1"/>
          </p:cNvSpPr>
          <p:nvPr>
            <p:ph type="body" sz="quarter" idx="35" hasCustomPrompt="1"/>
          </p:nvPr>
        </p:nvSpPr>
        <p:spPr>
          <a:xfrm>
            <a:off x="7471566" y="5132215"/>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150" name="Text Placeholder 9">
            <a:extLst>
              <a:ext uri="{FF2B5EF4-FFF2-40B4-BE49-F238E27FC236}">
                <a16:creationId xmlns:a16="http://schemas.microsoft.com/office/drawing/2014/main" id="{2FA124B4-C836-A94F-B3D5-25ED5C93214C}"/>
              </a:ext>
            </a:extLst>
          </p:cNvPr>
          <p:cNvSpPr>
            <a:spLocks noGrp="1"/>
          </p:cNvSpPr>
          <p:nvPr>
            <p:ph type="body" sz="quarter" idx="36" hasCustomPrompt="1"/>
          </p:nvPr>
        </p:nvSpPr>
        <p:spPr>
          <a:xfrm>
            <a:off x="7471566" y="5868436"/>
            <a:ext cx="3427621" cy="193066"/>
          </a:xfrm>
        </p:spPr>
        <p:txBody>
          <a:bodyPr wrap="square">
            <a:spAutoFit/>
          </a:bodyPr>
          <a:lstStyle>
            <a:lvl1pPr algn="l">
              <a:lnSpc>
                <a:spcPts val="1400"/>
              </a:lnSpc>
              <a:spcBef>
                <a:spcPts val="0"/>
              </a:spcBef>
              <a:spcAft>
                <a:spcPts val="0"/>
              </a:spcAft>
              <a:defRPr sz="20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cxnSp>
        <p:nvCxnSpPr>
          <p:cNvPr id="151" name="Straight Connector 150">
            <a:extLst>
              <a:ext uri="{FF2B5EF4-FFF2-40B4-BE49-F238E27FC236}">
                <a16:creationId xmlns:a16="http://schemas.microsoft.com/office/drawing/2014/main" id="{2754F398-16B7-DA43-B32B-190944E77828}"/>
              </a:ext>
            </a:extLst>
          </p:cNvPr>
          <p:cNvCxnSpPr>
            <a:cxnSpLocks/>
          </p:cNvCxnSpPr>
          <p:nvPr userDrawn="1"/>
        </p:nvCxnSpPr>
        <p:spPr>
          <a:xfrm>
            <a:off x="7279544" y="206084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F3F2A60B-2854-964F-BF5E-D398C76F95A8}"/>
              </a:ext>
            </a:extLst>
          </p:cNvPr>
          <p:cNvCxnSpPr>
            <a:cxnSpLocks/>
          </p:cNvCxnSpPr>
          <p:nvPr userDrawn="1"/>
        </p:nvCxnSpPr>
        <p:spPr>
          <a:xfrm>
            <a:off x="7279544" y="2796969"/>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79DA98FA-937F-D548-B036-1215D3340502}"/>
              </a:ext>
            </a:extLst>
          </p:cNvPr>
          <p:cNvCxnSpPr>
            <a:cxnSpLocks/>
          </p:cNvCxnSpPr>
          <p:nvPr userDrawn="1"/>
        </p:nvCxnSpPr>
        <p:spPr>
          <a:xfrm>
            <a:off x="7279544" y="3521588"/>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07352F2-C767-6649-9399-A688A90A3FAD}"/>
              </a:ext>
            </a:extLst>
          </p:cNvPr>
          <p:cNvCxnSpPr>
            <a:cxnSpLocks/>
          </p:cNvCxnSpPr>
          <p:nvPr userDrawn="1"/>
        </p:nvCxnSpPr>
        <p:spPr>
          <a:xfrm>
            <a:off x="7279544" y="426921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47640A3-3006-F247-BA9C-A24DCA9BB1FA}"/>
              </a:ext>
            </a:extLst>
          </p:cNvPr>
          <p:cNvCxnSpPr>
            <a:cxnSpLocks/>
          </p:cNvCxnSpPr>
          <p:nvPr userDrawn="1"/>
        </p:nvCxnSpPr>
        <p:spPr>
          <a:xfrm>
            <a:off x="7279544" y="4999581"/>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DF405B7-6C2B-2B45-8FD4-CB49527DE7CD}"/>
              </a:ext>
            </a:extLst>
          </p:cNvPr>
          <p:cNvCxnSpPr>
            <a:cxnSpLocks/>
          </p:cNvCxnSpPr>
          <p:nvPr userDrawn="1"/>
        </p:nvCxnSpPr>
        <p:spPr>
          <a:xfrm>
            <a:off x="7279544" y="5747203"/>
            <a:ext cx="0" cy="37731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8646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7105886"/>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p:cNvSpPr>
            <a:spLocks noGrp="1"/>
          </p:cNvSpPr>
          <p:nvPr>
            <p:ph type="ftr" sz="quarter" idx="11"/>
          </p:nvPr>
        </p:nvSpPr>
        <p:spPr/>
        <p:txBody>
          <a:bodyPr/>
          <a:lstStyle/>
          <a:p>
            <a:endParaRPr lang="en-ZA"/>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59218" y="6129300"/>
            <a:ext cx="1698349" cy="612068"/>
          </a:xfrm>
          <a:prstGeom prst="rect">
            <a:avLst/>
          </a:prstGeom>
        </p:spPr>
      </p:pic>
    </p:spTree>
    <p:extLst>
      <p:ext uri="{BB962C8B-B14F-4D97-AF65-F5344CB8AC3E}">
        <p14:creationId xmlns:p14="http://schemas.microsoft.com/office/powerpoint/2010/main" val="395361789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Title and image option 2">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ZA"/>
          </a:p>
        </p:txBody>
      </p:sp>
      <p:sp>
        <p:nvSpPr>
          <p:cNvPr id="3" name="Title 2"/>
          <p:cNvSpPr>
            <a:spLocks noGrp="1"/>
          </p:cNvSpPr>
          <p:nvPr>
            <p:ph type="title"/>
          </p:nvPr>
        </p:nvSpPr>
        <p:spPr/>
        <p:txBody>
          <a:bodyPr/>
          <a:lstStyle/>
          <a:p>
            <a:r>
              <a:rPr lang="en-US"/>
              <a:t>Click to edit Master title style</a:t>
            </a:r>
            <a:endParaRPr lang="en-ZA"/>
          </a:p>
        </p:txBody>
      </p:sp>
      <p:sp>
        <p:nvSpPr>
          <p:cNvPr id="6" name="Picture Placeholder 5"/>
          <p:cNvSpPr>
            <a:spLocks noGrp="1"/>
          </p:cNvSpPr>
          <p:nvPr>
            <p:ph type="pic" sz="quarter" idx="12"/>
          </p:nvPr>
        </p:nvSpPr>
        <p:spPr>
          <a:xfrm>
            <a:off x="1007435" y="1484784"/>
            <a:ext cx="10177131" cy="5256584"/>
          </a:xfrm>
        </p:spPr>
        <p:txBody>
          <a:bodyPr/>
          <a:lstStyle/>
          <a:p>
            <a:r>
              <a:rPr lang="en-US"/>
              <a:t>Click icon to add picture</a:t>
            </a:r>
            <a:endParaRPr lang="en-ZA"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59218" y="6129300"/>
            <a:ext cx="1698349" cy="612068"/>
          </a:xfrm>
          <a:prstGeom prst="rect">
            <a:avLst/>
          </a:prstGeom>
        </p:spPr>
      </p:pic>
    </p:spTree>
    <p:extLst>
      <p:ext uri="{BB962C8B-B14F-4D97-AF65-F5344CB8AC3E}">
        <p14:creationId xmlns:p14="http://schemas.microsoft.com/office/powerpoint/2010/main" val="34424525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3"/>
          </p:nvPr>
        </p:nvSpPr>
        <p:spPr>
          <a:xfrm>
            <a:off x="11280577" y="6451452"/>
            <a:ext cx="775604" cy="288330"/>
          </a:xfrm>
        </p:spPr>
        <p:txBody>
          <a:bodyPr/>
          <a:lstStyle/>
          <a:p>
            <a:fld id="{26064075-3AAB-4C73-8B14-15F5C27661CD}" type="slidenum">
              <a:rPr lang="en-US" smtClean="0"/>
              <a:pPr/>
              <a:t>‹#›</a:t>
            </a:fld>
            <a:endParaRPr lang="en-US" dirty="0"/>
          </a:p>
        </p:txBody>
      </p:sp>
      <p:pic>
        <p:nvPicPr>
          <p:cNvPr id="5" name="Picture 4">
            <a:extLst>
              <a:ext uri="{FF2B5EF4-FFF2-40B4-BE49-F238E27FC236}">
                <a16:creationId xmlns:a16="http://schemas.microsoft.com/office/drawing/2014/main" id="{55180D7A-FDC1-1A4F-81B0-E7A3570515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7"/>
          <p:cNvSpPr>
            <a:spLocks noGrp="1"/>
          </p:cNvSpPr>
          <p:nvPr>
            <p:ph type="body" sz="quarter" idx="11" hasCustomPrompt="1"/>
          </p:nvPr>
        </p:nvSpPr>
        <p:spPr>
          <a:xfrm>
            <a:off x="831582" y="3717033"/>
            <a:ext cx="8449733" cy="288379"/>
          </a:xfrm>
        </p:spPr>
        <p:txBody>
          <a:bodyPr>
            <a:normAutofit/>
          </a:bodyPr>
          <a:lstStyle>
            <a:lvl1pPr algn="l">
              <a:defRPr sz="1400" b="0" cap="none">
                <a:solidFill>
                  <a:schemeClr val="bg1"/>
                </a:solidFill>
              </a:defRPr>
            </a:lvl1pPr>
            <a:lvl2pPr algn="r">
              <a:defRPr/>
            </a:lvl2pPr>
            <a:lvl3pPr algn="r">
              <a:defRPr/>
            </a:lvl3pPr>
            <a:lvl4pPr algn="r">
              <a:defRPr/>
            </a:lvl4pPr>
            <a:lvl5pPr algn="r">
              <a:defRPr/>
            </a:lvl5pPr>
          </a:lstStyle>
          <a:p>
            <a:pPr lvl="0"/>
            <a:r>
              <a:rPr lang="en-US" dirty="0"/>
              <a:t>Presented By: Name Surname</a:t>
            </a:r>
          </a:p>
        </p:txBody>
      </p:sp>
      <p:sp>
        <p:nvSpPr>
          <p:cNvPr id="3" name="Text Placeholder 2"/>
          <p:cNvSpPr>
            <a:spLocks noGrp="1"/>
          </p:cNvSpPr>
          <p:nvPr>
            <p:ph type="body" sz="quarter" idx="12"/>
          </p:nvPr>
        </p:nvSpPr>
        <p:spPr>
          <a:xfrm>
            <a:off x="815413" y="1773388"/>
            <a:ext cx="7872875" cy="1799629"/>
          </a:xfrm>
        </p:spPr>
        <p:txBody>
          <a:bodyPr>
            <a:normAutofit/>
          </a:bodyPr>
          <a:lstStyle>
            <a:lvl1pPr>
              <a:lnSpc>
                <a:spcPct val="100000"/>
              </a:lnSpc>
              <a:spcBef>
                <a:spcPts val="0"/>
              </a:spcBef>
              <a:defRPr sz="6000">
                <a:solidFill>
                  <a:schemeClr val="bg1">
                    <a:alpha val="70000"/>
                  </a:schemeClr>
                </a:solidFill>
                <a:latin typeface="Arial Black" panose="020B0A04020102020204" pitchFamily="34" charset="0"/>
              </a:defRPr>
            </a:lvl1pPr>
          </a:lstStyle>
          <a:p>
            <a:pPr lvl="0"/>
            <a:r>
              <a:rPr lang="en-US"/>
              <a:t>Click to edit Master text styles</a:t>
            </a:r>
          </a:p>
        </p:txBody>
      </p:sp>
    </p:spTree>
    <p:extLst>
      <p:ext uri="{BB962C8B-B14F-4D97-AF65-F5344CB8AC3E}">
        <p14:creationId xmlns:p14="http://schemas.microsoft.com/office/powerpoint/2010/main" val="427012350"/>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2A6CD-BA19-9C4B-8954-3CE929B0299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42" y="1"/>
            <a:ext cx="12186516" cy="6857998"/>
          </a:xfrm>
          <a:prstGeom prst="rect">
            <a:avLst/>
          </a:prstGeom>
        </p:spPr>
      </p:pic>
      <p:sp>
        <p:nvSpPr>
          <p:cNvPr id="25" name="Text Placeholder 29">
            <a:extLst>
              <a:ext uri="{FF2B5EF4-FFF2-40B4-BE49-F238E27FC236}">
                <a16:creationId xmlns:a16="http://schemas.microsoft.com/office/drawing/2014/main" id="{2AA6B622-0BF1-744D-A7C6-B397A3552A5E}"/>
              </a:ext>
            </a:extLst>
          </p:cNvPr>
          <p:cNvSpPr>
            <a:spLocks noGrp="1"/>
          </p:cNvSpPr>
          <p:nvPr userDrawn="1">
            <p:ph type="body" sz="quarter" idx="25" hasCustomPrompt="1"/>
          </p:nvPr>
        </p:nvSpPr>
        <p:spPr>
          <a:xfrm>
            <a:off x="9648395" y="697853"/>
            <a:ext cx="2021343" cy="359073"/>
          </a:xfrm>
        </p:spPr>
        <p:txBody>
          <a:bodyPr>
            <a:noAutofit/>
          </a:bodyPr>
          <a:lstStyle>
            <a:lvl1pPr>
              <a:lnSpc>
                <a:spcPct val="100000"/>
              </a:lnSpc>
              <a:spcBef>
                <a:spcPts val="0"/>
              </a:spcBef>
              <a:defRPr sz="2000" b="1" i="0">
                <a:solidFill>
                  <a:schemeClr val="bg1">
                    <a:alpha val="75000"/>
                  </a:schemeClr>
                </a:solidFill>
                <a:latin typeface="Arial" panose="020B0604020202020204" pitchFamily="34" charset="0"/>
                <a:cs typeface="Arial" panose="020B0604020202020204" pitchFamily="34" charset="0"/>
              </a:defRPr>
            </a:lvl1pPr>
          </a:lstStyle>
          <a:p>
            <a:pPr lvl="0"/>
            <a:r>
              <a:rPr lang="en-US" dirty="0"/>
              <a:t>DDMMYY</a:t>
            </a:r>
          </a:p>
        </p:txBody>
      </p:sp>
      <p:sp>
        <p:nvSpPr>
          <p:cNvPr id="3" name="TextBox 2">
            <a:extLst>
              <a:ext uri="{FF2B5EF4-FFF2-40B4-BE49-F238E27FC236}">
                <a16:creationId xmlns:a16="http://schemas.microsoft.com/office/drawing/2014/main" id="{EB3B2BB3-DB64-4F45-BB78-04C10CB3E3EE}"/>
              </a:ext>
            </a:extLst>
          </p:cNvPr>
          <p:cNvSpPr txBox="1">
            <a:spLocks noChangeAspect="1"/>
          </p:cNvSpPr>
          <p:nvPr userDrawn="1"/>
        </p:nvSpPr>
        <p:spPr>
          <a:xfrm>
            <a:off x="2963871" y="417438"/>
            <a:ext cx="6360384" cy="923330"/>
          </a:xfrm>
          <a:prstGeom prst="rect">
            <a:avLst/>
          </a:prstGeom>
          <a:noFill/>
        </p:spPr>
        <p:txBody>
          <a:bodyPr wrap="square" rtlCol="0">
            <a:noAutofit/>
          </a:bodyPr>
          <a:lstStyle/>
          <a:p>
            <a:r>
              <a:rPr lang="en-US" sz="5400" b="1" i="0" dirty="0">
                <a:solidFill>
                  <a:schemeClr val="bg1"/>
                </a:solidFill>
                <a:latin typeface="Arial Black" panose="020B0604020202020204" pitchFamily="34" charset="0"/>
                <a:cs typeface="Arial Black" panose="020B0604020202020204" pitchFamily="34" charset="0"/>
              </a:rPr>
              <a:t>CONTENTS</a:t>
            </a:r>
          </a:p>
        </p:txBody>
      </p:sp>
      <p:sp>
        <p:nvSpPr>
          <p:cNvPr id="101" name="Text Placeholder 9"/>
          <p:cNvSpPr>
            <a:spLocks noGrp="1"/>
          </p:cNvSpPr>
          <p:nvPr userDrawn="1">
            <p:ph type="body" sz="quarter" idx="11" hasCustomPrompt="1"/>
          </p:nvPr>
        </p:nvSpPr>
        <p:spPr>
          <a:xfrm>
            <a:off x="1250060" y="217324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28" name="Text Placeholder 9">
            <a:extLst>
              <a:ext uri="{FF2B5EF4-FFF2-40B4-BE49-F238E27FC236}">
                <a16:creationId xmlns:a16="http://schemas.microsoft.com/office/drawing/2014/main" id="{2B29AD5E-7392-9841-A823-B33E89A515DB}"/>
              </a:ext>
            </a:extLst>
          </p:cNvPr>
          <p:cNvSpPr>
            <a:spLocks noGrp="1"/>
          </p:cNvSpPr>
          <p:nvPr userDrawn="1">
            <p:ph type="body" sz="quarter" idx="26" hasCustomPrompt="1"/>
          </p:nvPr>
        </p:nvSpPr>
        <p:spPr>
          <a:xfrm>
            <a:off x="1250060" y="2898802"/>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30" name="Text Placeholder 9">
            <a:extLst>
              <a:ext uri="{FF2B5EF4-FFF2-40B4-BE49-F238E27FC236}">
                <a16:creationId xmlns:a16="http://schemas.microsoft.com/office/drawing/2014/main" id="{6816232A-F3CB-D447-8022-4BD9990A439B}"/>
              </a:ext>
            </a:extLst>
          </p:cNvPr>
          <p:cNvSpPr>
            <a:spLocks noGrp="1"/>
          </p:cNvSpPr>
          <p:nvPr userDrawn="1">
            <p:ph type="body" sz="quarter" idx="27" hasCustomPrompt="1"/>
          </p:nvPr>
        </p:nvSpPr>
        <p:spPr>
          <a:xfrm>
            <a:off x="1250060" y="36641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32" name="Text Placeholder 9">
            <a:extLst>
              <a:ext uri="{FF2B5EF4-FFF2-40B4-BE49-F238E27FC236}">
                <a16:creationId xmlns:a16="http://schemas.microsoft.com/office/drawing/2014/main" id="{CCB49BCD-8B10-FD4C-B49A-A6B4FBF7103E}"/>
              </a:ext>
            </a:extLst>
          </p:cNvPr>
          <p:cNvSpPr>
            <a:spLocks noGrp="1"/>
          </p:cNvSpPr>
          <p:nvPr userDrawn="1">
            <p:ph type="body" sz="quarter" idx="28" hasCustomPrompt="1"/>
          </p:nvPr>
        </p:nvSpPr>
        <p:spPr>
          <a:xfrm>
            <a:off x="1250060" y="4387837"/>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34" name="Text Placeholder 9">
            <a:extLst>
              <a:ext uri="{FF2B5EF4-FFF2-40B4-BE49-F238E27FC236}">
                <a16:creationId xmlns:a16="http://schemas.microsoft.com/office/drawing/2014/main" id="{3422652B-9A47-2542-A6A9-D19D02219168}"/>
              </a:ext>
            </a:extLst>
          </p:cNvPr>
          <p:cNvSpPr>
            <a:spLocks noGrp="1"/>
          </p:cNvSpPr>
          <p:nvPr userDrawn="1">
            <p:ph type="body" sz="quarter" idx="29" hasCustomPrompt="1"/>
          </p:nvPr>
        </p:nvSpPr>
        <p:spPr>
          <a:xfrm>
            <a:off x="1250060" y="51322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36" name="Text Placeholder 9">
            <a:extLst>
              <a:ext uri="{FF2B5EF4-FFF2-40B4-BE49-F238E27FC236}">
                <a16:creationId xmlns:a16="http://schemas.microsoft.com/office/drawing/2014/main" id="{5463F5D0-BF93-9C42-87AF-40163B773682}"/>
              </a:ext>
            </a:extLst>
          </p:cNvPr>
          <p:cNvSpPr>
            <a:spLocks noGrp="1"/>
          </p:cNvSpPr>
          <p:nvPr userDrawn="1">
            <p:ph type="body" sz="quarter" idx="30" hasCustomPrompt="1"/>
          </p:nvPr>
        </p:nvSpPr>
        <p:spPr>
          <a:xfrm>
            <a:off x="1250060" y="586843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sp>
        <p:nvSpPr>
          <p:cNvPr id="145" name="Text Placeholder 9">
            <a:extLst>
              <a:ext uri="{FF2B5EF4-FFF2-40B4-BE49-F238E27FC236}">
                <a16:creationId xmlns:a16="http://schemas.microsoft.com/office/drawing/2014/main" id="{2E7035A3-6D45-C346-A699-80647324C532}"/>
              </a:ext>
            </a:extLst>
          </p:cNvPr>
          <p:cNvSpPr>
            <a:spLocks noGrp="1"/>
          </p:cNvSpPr>
          <p:nvPr>
            <p:ph type="body" sz="quarter" idx="31" hasCustomPrompt="1"/>
          </p:nvPr>
        </p:nvSpPr>
        <p:spPr>
          <a:xfrm>
            <a:off x="7471566" y="217324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146" name="Text Placeholder 9">
            <a:extLst>
              <a:ext uri="{FF2B5EF4-FFF2-40B4-BE49-F238E27FC236}">
                <a16:creationId xmlns:a16="http://schemas.microsoft.com/office/drawing/2014/main" id="{1C3891D5-696A-BE44-9CC0-AB596136E0C4}"/>
              </a:ext>
            </a:extLst>
          </p:cNvPr>
          <p:cNvSpPr>
            <a:spLocks noGrp="1"/>
          </p:cNvSpPr>
          <p:nvPr>
            <p:ph type="body" sz="quarter" idx="32" hasCustomPrompt="1"/>
          </p:nvPr>
        </p:nvSpPr>
        <p:spPr>
          <a:xfrm>
            <a:off x="7471566" y="2898802"/>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147" name="Text Placeholder 9">
            <a:extLst>
              <a:ext uri="{FF2B5EF4-FFF2-40B4-BE49-F238E27FC236}">
                <a16:creationId xmlns:a16="http://schemas.microsoft.com/office/drawing/2014/main" id="{358326CE-2B52-C943-9EBD-4B288F945F69}"/>
              </a:ext>
            </a:extLst>
          </p:cNvPr>
          <p:cNvSpPr>
            <a:spLocks noGrp="1"/>
          </p:cNvSpPr>
          <p:nvPr>
            <p:ph type="body" sz="quarter" idx="33" hasCustomPrompt="1"/>
          </p:nvPr>
        </p:nvSpPr>
        <p:spPr>
          <a:xfrm>
            <a:off x="7471566" y="36641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148" name="Text Placeholder 9">
            <a:extLst>
              <a:ext uri="{FF2B5EF4-FFF2-40B4-BE49-F238E27FC236}">
                <a16:creationId xmlns:a16="http://schemas.microsoft.com/office/drawing/2014/main" id="{E2FB04FA-0EFD-B848-A836-D197378B8682}"/>
              </a:ext>
            </a:extLst>
          </p:cNvPr>
          <p:cNvSpPr>
            <a:spLocks noGrp="1"/>
          </p:cNvSpPr>
          <p:nvPr>
            <p:ph type="body" sz="quarter" idx="34" hasCustomPrompt="1"/>
          </p:nvPr>
        </p:nvSpPr>
        <p:spPr>
          <a:xfrm>
            <a:off x="7471566" y="4387837"/>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149" name="Text Placeholder 9">
            <a:extLst>
              <a:ext uri="{FF2B5EF4-FFF2-40B4-BE49-F238E27FC236}">
                <a16:creationId xmlns:a16="http://schemas.microsoft.com/office/drawing/2014/main" id="{9B27ADB4-FB91-8244-B6E3-9ADE952136CD}"/>
              </a:ext>
            </a:extLst>
          </p:cNvPr>
          <p:cNvSpPr>
            <a:spLocks noGrp="1"/>
          </p:cNvSpPr>
          <p:nvPr>
            <p:ph type="body" sz="quarter" idx="35" hasCustomPrompt="1"/>
          </p:nvPr>
        </p:nvSpPr>
        <p:spPr>
          <a:xfrm>
            <a:off x="7471566" y="51322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150" name="Text Placeholder 9">
            <a:extLst>
              <a:ext uri="{FF2B5EF4-FFF2-40B4-BE49-F238E27FC236}">
                <a16:creationId xmlns:a16="http://schemas.microsoft.com/office/drawing/2014/main" id="{2FA124B4-C836-A94F-B3D5-25ED5C93214C}"/>
              </a:ext>
            </a:extLst>
          </p:cNvPr>
          <p:cNvSpPr>
            <a:spLocks noGrp="1"/>
          </p:cNvSpPr>
          <p:nvPr>
            <p:ph type="body" sz="quarter" idx="36" hasCustomPrompt="1"/>
          </p:nvPr>
        </p:nvSpPr>
        <p:spPr>
          <a:xfrm>
            <a:off x="7471566" y="586843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sp>
        <p:nvSpPr>
          <p:cNvPr id="4" name="Slide Number Placeholder 3"/>
          <p:cNvSpPr>
            <a:spLocks noGrp="1"/>
          </p:cNvSpPr>
          <p:nvPr>
            <p:ph type="sldNum" sz="quarter" idx="37"/>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18692707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5572" y="-49669"/>
            <a:ext cx="12296255" cy="6880179"/>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3" name="Slide Number Placeholder 2"/>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6659120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36714" y="-162168"/>
            <a:ext cx="12769419" cy="7150336"/>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65495564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94876" y="-124938"/>
            <a:ext cx="12827581" cy="7154337"/>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91157328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94877" y="-178485"/>
            <a:ext cx="12923592" cy="7207885"/>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4613309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4" y="-38688"/>
            <a:ext cx="12382316" cy="693434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690278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9669"/>
            <a:ext cx="12192000" cy="6957338"/>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rId4" action="ppaction://hlinksldjump"/>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Tree>
    <p:extLst>
      <p:ext uri="{BB962C8B-B14F-4D97-AF65-F5344CB8AC3E}">
        <p14:creationId xmlns:p14="http://schemas.microsoft.com/office/powerpoint/2010/main" val="32956528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4" y="-30688"/>
            <a:ext cx="12367972" cy="6897999"/>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3179525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4" y="-38688"/>
            <a:ext cx="12382316" cy="6905999"/>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4498476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4" y="-46688"/>
            <a:ext cx="12396660" cy="6913999"/>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49653349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5" y="-22689"/>
            <a:ext cx="12353629" cy="6890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25715866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4254" y="-38688"/>
            <a:ext cx="12382316" cy="6905999"/>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3" y="6606664"/>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90008274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711EB49C-64CB-1143-BA56-FB978ACA2901}"/>
              </a:ext>
            </a:extLst>
          </p:cNvPr>
          <p:cNvGrpSpPr/>
          <p:nvPr userDrawn="1"/>
        </p:nvGrpSpPr>
        <p:grpSpPr>
          <a:xfrm>
            <a:off x="-15172" y="-9311"/>
            <a:ext cx="12246889" cy="599171"/>
            <a:chOff x="-11380" y="-9311"/>
            <a:chExt cx="9185167" cy="599171"/>
          </a:xfrm>
        </p:grpSpPr>
        <p:pic>
          <p:nvPicPr>
            <p:cNvPr id="47" name="Picture 46">
              <a:extLst>
                <a:ext uri="{FF2B5EF4-FFF2-40B4-BE49-F238E27FC236}">
                  <a16:creationId xmlns:a16="http://schemas.microsoft.com/office/drawing/2014/main" id="{55CF2DCB-D8B7-3943-80FB-15C723DB5DD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48" name="Picture 47">
              <a:extLst>
                <a:ext uri="{FF2B5EF4-FFF2-40B4-BE49-F238E27FC236}">
                  <a16:creationId xmlns:a16="http://schemas.microsoft.com/office/drawing/2014/main" id="{C9CF52D8-2493-6D47-9465-1E785EBD5CC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39" name="Line 8">
            <a:extLst>
              <a:ext uri="{FF2B5EF4-FFF2-40B4-BE49-F238E27FC236}">
                <a16:creationId xmlns:a16="http://schemas.microsoft.com/office/drawing/2014/main" id="{56A8D3D5-890E-8D4B-B878-6AACB00A5671}"/>
              </a:ext>
            </a:extLst>
          </p:cNvPr>
          <p:cNvSpPr>
            <a:spLocks noChangeShapeType="1"/>
          </p:cNvSpPr>
          <p:nvPr userDrawn="1"/>
        </p:nvSpPr>
        <p:spPr bwMode="auto">
          <a:xfrm>
            <a:off x="2293212" y="6813376"/>
            <a:ext cx="576000"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0" name="Line 8">
            <a:extLst>
              <a:ext uri="{FF2B5EF4-FFF2-40B4-BE49-F238E27FC236}">
                <a16:creationId xmlns:a16="http://schemas.microsoft.com/office/drawing/2014/main" id="{A9140252-3D59-FA47-AA17-FE87CCFE4334}"/>
              </a:ext>
            </a:extLst>
          </p:cNvPr>
          <p:cNvSpPr>
            <a:spLocks noChangeShapeType="1"/>
          </p:cNvSpPr>
          <p:nvPr userDrawn="1"/>
        </p:nvSpPr>
        <p:spPr bwMode="auto">
          <a:xfrm>
            <a:off x="396361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Line 8">
            <a:extLst>
              <a:ext uri="{FF2B5EF4-FFF2-40B4-BE49-F238E27FC236}">
                <a16:creationId xmlns:a16="http://schemas.microsoft.com/office/drawing/2014/main" id="{FFE1DFD3-596C-2141-BF3A-B45ABC2FC600}"/>
              </a:ext>
            </a:extLst>
          </p:cNvPr>
          <p:cNvSpPr>
            <a:spLocks noChangeShapeType="1"/>
          </p:cNvSpPr>
          <p:nvPr userDrawn="1"/>
        </p:nvSpPr>
        <p:spPr bwMode="auto">
          <a:xfrm>
            <a:off x="5606932"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Line 8">
            <a:extLst>
              <a:ext uri="{FF2B5EF4-FFF2-40B4-BE49-F238E27FC236}">
                <a16:creationId xmlns:a16="http://schemas.microsoft.com/office/drawing/2014/main" id="{C2C8C513-80EE-8E41-907F-459D150FE04B}"/>
              </a:ext>
            </a:extLst>
          </p:cNvPr>
          <p:cNvSpPr>
            <a:spLocks noChangeShapeType="1"/>
          </p:cNvSpPr>
          <p:nvPr userDrawn="1"/>
        </p:nvSpPr>
        <p:spPr bwMode="auto">
          <a:xfrm>
            <a:off x="7250248"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Line 8">
            <a:extLst>
              <a:ext uri="{FF2B5EF4-FFF2-40B4-BE49-F238E27FC236}">
                <a16:creationId xmlns:a16="http://schemas.microsoft.com/office/drawing/2014/main" id="{A4B6805E-C1B4-2547-9653-9C6A1D75B041}"/>
              </a:ext>
            </a:extLst>
          </p:cNvPr>
          <p:cNvSpPr>
            <a:spLocks noChangeShapeType="1"/>
          </p:cNvSpPr>
          <p:nvPr userDrawn="1"/>
        </p:nvSpPr>
        <p:spPr bwMode="auto">
          <a:xfrm>
            <a:off x="8856796"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Line 8">
            <a:extLst>
              <a:ext uri="{FF2B5EF4-FFF2-40B4-BE49-F238E27FC236}">
                <a16:creationId xmlns:a16="http://schemas.microsoft.com/office/drawing/2014/main" id="{15E087A7-5660-074E-B622-3BB2BBB1C708}"/>
              </a:ext>
            </a:extLst>
          </p:cNvPr>
          <p:cNvSpPr>
            <a:spLocks noChangeShapeType="1"/>
          </p:cNvSpPr>
          <p:nvPr userDrawn="1"/>
        </p:nvSpPr>
        <p:spPr bwMode="auto">
          <a:xfrm>
            <a:off x="1052507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43170F9F-0609-B446-8649-185F591E732D}"/>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C292E64F-DE4B-9943-B20E-C414A870857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 name="Group 1">
            <a:extLst>
              <a:ext uri="{FF2B5EF4-FFF2-40B4-BE49-F238E27FC236}">
                <a16:creationId xmlns:a16="http://schemas.microsoft.com/office/drawing/2014/main" id="{BA716ACF-8B8F-0848-BDE6-A9D021440C14}"/>
              </a:ext>
            </a:extLst>
          </p:cNvPr>
          <p:cNvGrpSpPr/>
          <p:nvPr userDrawn="1"/>
        </p:nvGrpSpPr>
        <p:grpSpPr>
          <a:xfrm>
            <a:off x="-104254" y="6525345"/>
            <a:ext cx="12296255" cy="341967"/>
            <a:chOff x="-78191" y="6525344"/>
            <a:chExt cx="9222191" cy="341967"/>
          </a:xfrm>
        </p:grpSpPr>
        <p:sp>
          <p:nvSpPr>
            <p:cNvPr id="25" name="Rectangle 24">
              <a:extLst>
                <a:ext uri="{FF2B5EF4-FFF2-40B4-BE49-F238E27FC236}">
                  <a16:creationId xmlns:a16="http://schemas.microsoft.com/office/drawing/2014/main" id="{3900D63E-33D2-264A-9E35-896C89FEB719}"/>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E8A292B-2CA2-4E44-A782-09A70451FFB8}"/>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7" name="Group 26">
              <a:extLst>
                <a:ext uri="{FF2B5EF4-FFF2-40B4-BE49-F238E27FC236}">
                  <a16:creationId xmlns:a16="http://schemas.microsoft.com/office/drawing/2014/main" id="{58495521-0F1A-1645-8966-F7D427F0E273}"/>
                </a:ext>
              </a:extLst>
            </p:cNvPr>
            <p:cNvGrpSpPr/>
            <p:nvPr userDrawn="1"/>
          </p:nvGrpSpPr>
          <p:grpSpPr>
            <a:xfrm>
              <a:off x="1514762" y="6721936"/>
              <a:ext cx="7307843" cy="91440"/>
              <a:chOff x="1514762" y="6537995"/>
              <a:chExt cx="7307843" cy="238514"/>
            </a:xfrm>
          </p:grpSpPr>
          <p:sp>
            <p:nvSpPr>
              <p:cNvPr id="28" name="Rectangle 27">
                <a:hlinkClick r:id="" action="ppaction://noaction"/>
                <a:extLst>
                  <a:ext uri="{FF2B5EF4-FFF2-40B4-BE49-F238E27FC236}">
                    <a16:creationId xmlns:a16="http://schemas.microsoft.com/office/drawing/2014/main" id="{B2199BB2-D58A-C947-8CA2-77AE3C3FA8F8}"/>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8D1EAAA-20A7-0342-BFEE-AFF7E486C8D5}"/>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CEEAAC92-87C6-A845-91EA-6328D86030D4}"/>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586D3561-479B-4446-8C36-CE3AFDBE5A0D}"/>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BA252AE-C6F8-5D4A-B1FE-F34FF938EE9D}"/>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6E8D69D8-137F-B344-A58D-2B77D09FF9A3}"/>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4" name="Rectangle 33">
              <a:extLst>
                <a:ext uri="{FF2B5EF4-FFF2-40B4-BE49-F238E27FC236}">
                  <a16:creationId xmlns:a16="http://schemas.microsoft.com/office/drawing/2014/main" id="{91BE89D0-3B2E-D042-AAB8-5268132C7F3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 name="Slide Number Placeholder 2"/>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01605288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45422D-5925-D44D-899F-037401F44DF5}"/>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70806F2A-CAE7-0448-A35B-37A1B6E85D1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1" name="Picture 30">
              <a:extLst>
                <a:ext uri="{FF2B5EF4-FFF2-40B4-BE49-F238E27FC236}">
                  <a16:creationId xmlns:a16="http://schemas.microsoft.com/office/drawing/2014/main" id="{28F93836-B533-054D-A80B-6DC3B0FAFD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B5254870-FA50-EC43-B963-4C8CEA02628E}"/>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1F5CB9A-9382-0346-BDD6-CDCF4E94C3A4}"/>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811DF84-236A-934F-8AA7-2B6F911ECC46}"/>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2" name="Group 21">
              <a:extLst>
                <a:ext uri="{FF2B5EF4-FFF2-40B4-BE49-F238E27FC236}">
                  <a16:creationId xmlns:a16="http://schemas.microsoft.com/office/drawing/2014/main" id="{A1EDF2F6-292E-744E-995D-4AB89E36FC99}"/>
                </a:ext>
              </a:extLst>
            </p:cNvPr>
            <p:cNvGrpSpPr/>
            <p:nvPr userDrawn="1"/>
          </p:nvGrpSpPr>
          <p:grpSpPr>
            <a:xfrm>
              <a:off x="1514762" y="6721936"/>
              <a:ext cx="7307843" cy="91440"/>
              <a:chOff x="1514762" y="6537995"/>
              <a:chExt cx="7307843" cy="238514"/>
            </a:xfrm>
          </p:grpSpPr>
          <p:sp>
            <p:nvSpPr>
              <p:cNvPr id="24" name="Rectangle 23">
                <a:hlinkClick r:id="" action="ppaction://noaction"/>
                <a:extLst>
                  <a:ext uri="{FF2B5EF4-FFF2-40B4-BE49-F238E27FC236}">
                    <a16:creationId xmlns:a16="http://schemas.microsoft.com/office/drawing/2014/main" id="{A1A5CAF7-8309-194F-92CB-4133C5716FA6}"/>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ECF9E54-7D75-5D46-94BF-8C848C0B4C44}"/>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8FBA231-F704-7B48-BE4D-1C18E8739D07}"/>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05B395C-1851-DD42-8AB5-DB353A2A7616}"/>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533C56D-BEAC-DF44-91B0-E8DB2C9FC68D}"/>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A42C8564-029A-B84D-A96C-FD5AFA671351}"/>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B7963B17-9150-F84F-8816-F9093EE9B5C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
        <p:nvSpPr>
          <p:cNvPr id="5" name="Text Placeholder 4"/>
          <p:cNvSpPr>
            <a:spLocks noGrp="1"/>
          </p:cNvSpPr>
          <p:nvPr>
            <p:ph type="body" sz="quarter" idx="17" hasCustomPrompt="1"/>
          </p:nvPr>
        </p:nvSpPr>
        <p:spPr>
          <a:xfrm>
            <a:off x="334433" y="871539"/>
            <a:ext cx="11042651"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7" name="Text Placeholder 6"/>
          <p:cNvSpPr>
            <a:spLocks noGrp="1"/>
          </p:cNvSpPr>
          <p:nvPr>
            <p:ph type="body" sz="quarter" idx="18" hasCustomPrompt="1"/>
          </p:nvPr>
        </p:nvSpPr>
        <p:spPr>
          <a:xfrm>
            <a:off x="334433" y="1412776"/>
            <a:ext cx="11042651" cy="692562"/>
          </a:xfrm>
        </p:spPr>
        <p:txBody>
          <a:bodyPr wrap="square">
            <a:spAutoFit/>
          </a:bodyPr>
          <a:lstStyle>
            <a:lvl1pPr>
              <a:defRPr b="0" cap="none"/>
            </a:lvl1pPr>
            <a:lvl4pPr marL="91440"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9" name="Content Placeholder 8"/>
          <p:cNvSpPr>
            <a:spLocks noGrp="1"/>
          </p:cNvSpPr>
          <p:nvPr>
            <p:ph sz="quarter" idx="19"/>
          </p:nvPr>
        </p:nvSpPr>
        <p:spPr>
          <a:xfrm>
            <a:off x="376767" y="2708178"/>
            <a:ext cx="11000317" cy="2663825"/>
          </a:xfrm>
        </p:spPr>
        <p:txBody>
          <a:bodyPr>
            <a:normAutofit/>
          </a:bodyPr>
          <a:lstStyle>
            <a:lvl1pPr>
              <a:defRPr sz="1400"/>
            </a:lvl1pPr>
          </a:lstStyle>
          <a:p>
            <a:pPr lvl="0"/>
            <a:r>
              <a:rPr lang="en-US"/>
              <a:t>Click to edit Master text styles</a:t>
            </a:r>
          </a:p>
        </p:txBody>
      </p:sp>
    </p:spTree>
    <p:extLst>
      <p:ext uri="{BB962C8B-B14F-4D97-AF65-F5344CB8AC3E}">
        <p14:creationId xmlns:p14="http://schemas.microsoft.com/office/powerpoint/2010/main" val="41294487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F2B5635-AEAE-A74D-97B4-020F74F7FD42}"/>
              </a:ext>
            </a:extLst>
          </p:cNvPr>
          <p:cNvGrpSpPr/>
          <p:nvPr userDrawn="1"/>
        </p:nvGrpSpPr>
        <p:grpSpPr>
          <a:xfrm>
            <a:off x="-15172" y="-9311"/>
            <a:ext cx="12246889" cy="599171"/>
            <a:chOff x="-11380" y="-9311"/>
            <a:chExt cx="9185167" cy="599171"/>
          </a:xfrm>
        </p:grpSpPr>
        <p:pic>
          <p:nvPicPr>
            <p:cNvPr id="30" name="Picture 29">
              <a:extLst>
                <a:ext uri="{FF2B5EF4-FFF2-40B4-BE49-F238E27FC236}">
                  <a16:creationId xmlns:a16="http://schemas.microsoft.com/office/drawing/2014/main" id="{79ED64E5-C1A2-2241-9953-8359B290DD0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1" name="Picture 30">
              <a:extLst>
                <a:ext uri="{FF2B5EF4-FFF2-40B4-BE49-F238E27FC236}">
                  <a16:creationId xmlns:a16="http://schemas.microsoft.com/office/drawing/2014/main" id="{25A78199-355F-7843-BBEA-7CB6F92133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26A77382-0C43-1B44-8EB3-B37B4D0A0C5A}"/>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AC0465F-8627-1547-905C-B859C7D12D3B}"/>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3383AA7E-66AF-C64B-AEE2-B957D530EC9D}"/>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0" name="Group 19">
              <a:extLst>
                <a:ext uri="{FF2B5EF4-FFF2-40B4-BE49-F238E27FC236}">
                  <a16:creationId xmlns:a16="http://schemas.microsoft.com/office/drawing/2014/main" id="{C7BDA8CE-CDF1-AA40-A500-D5A86742BC97}"/>
                </a:ext>
              </a:extLst>
            </p:cNvPr>
            <p:cNvGrpSpPr/>
            <p:nvPr userDrawn="1"/>
          </p:nvGrpSpPr>
          <p:grpSpPr>
            <a:xfrm>
              <a:off x="1514762" y="6721936"/>
              <a:ext cx="7307843" cy="91440"/>
              <a:chOff x="1514762" y="6537995"/>
              <a:chExt cx="7307843" cy="238514"/>
            </a:xfrm>
          </p:grpSpPr>
          <p:sp>
            <p:nvSpPr>
              <p:cNvPr id="24" name="Rectangle 23">
                <a:hlinkClick r:id="" action="ppaction://noaction"/>
                <a:extLst>
                  <a:ext uri="{FF2B5EF4-FFF2-40B4-BE49-F238E27FC236}">
                    <a16:creationId xmlns:a16="http://schemas.microsoft.com/office/drawing/2014/main" id="{88484864-8BC6-1840-937C-CD32D2482DDD}"/>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9E44F4F7-D2AF-4049-A2AE-CA3B04961F76}"/>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D691FBD-6BB8-4640-B99B-A8305CDE8D1B}"/>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17FCE8E5-C5DF-2D4D-8F8B-86524B66562A}"/>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2B171C76-9EEC-824C-832E-1F3CA642B490}"/>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31DC750-D60A-8848-B568-0F52BBE45EDD}"/>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DF652928-25CC-EB42-9246-D22974B6FFA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
        <p:nvSpPr>
          <p:cNvPr id="32" name="Text Placeholder 4"/>
          <p:cNvSpPr>
            <a:spLocks noGrp="1"/>
          </p:cNvSpPr>
          <p:nvPr>
            <p:ph type="body" sz="quarter" idx="19" hasCustomPrompt="1"/>
          </p:nvPr>
        </p:nvSpPr>
        <p:spPr>
          <a:xfrm>
            <a:off x="334434" y="871539"/>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3" name="Text Placeholder 6"/>
          <p:cNvSpPr>
            <a:spLocks noGrp="1"/>
          </p:cNvSpPr>
          <p:nvPr>
            <p:ph type="body" sz="quarter" idx="20" hasCustomPrompt="1"/>
          </p:nvPr>
        </p:nvSpPr>
        <p:spPr>
          <a:xfrm>
            <a:off x="334434" y="1412776"/>
            <a:ext cx="5761567" cy="1403526"/>
          </a:xfrm>
        </p:spPr>
        <p:txBody>
          <a:bodyPr wrap="square">
            <a:spAutoFit/>
          </a:bodyPr>
          <a:lstStyle>
            <a:lvl1pPr>
              <a:defRPr b="0" cap="none">
                <a:solidFill>
                  <a:schemeClr val="bg1">
                    <a:lumMod val="50000"/>
                  </a:schemeClr>
                </a:solidFill>
              </a:defRPr>
            </a:lvl1pPr>
            <a:lvl4pPr marL="91440"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34" name="Content Placeholder 8"/>
          <p:cNvSpPr>
            <a:spLocks noGrp="1"/>
          </p:cNvSpPr>
          <p:nvPr>
            <p:ph sz="quarter" idx="21"/>
          </p:nvPr>
        </p:nvSpPr>
        <p:spPr>
          <a:xfrm>
            <a:off x="6430434" y="1428727"/>
            <a:ext cx="5250980" cy="4808462"/>
          </a:xfrm>
        </p:spPr>
        <p:txBody>
          <a:bodyPr>
            <a:normAutofit/>
          </a:bodyPr>
          <a:lstStyle>
            <a:lvl1pPr>
              <a:defRPr sz="1400"/>
            </a:lvl1pPr>
          </a:lstStyle>
          <a:p>
            <a:pPr lvl="0"/>
            <a:r>
              <a:rPr lang="en-US"/>
              <a:t>Click to edit Master text styles</a:t>
            </a:r>
          </a:p>
        </p:txBody>
      </p:sp>
    </p:spTree>
    <p:extLst>
      <p:ext uri="{BB962C8B-B14F-4D97-AF65-F5344CB8AC3E}">
        <p14:creationId xmlns:p14="http://schemas.microsoft.com/office/powerpoint/2010/main" val="29766848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D3D03FB6-AECC-7A49-9E3D-A20A9C75C753}"/>
              </a:ext>
            </a:extLst>
          </p:cNvPr>
          <p:cNvGrpSpPr/>
          <p:nvPr userDrawn="1"/>
        </p:nvGrpSpPr>
        <p:grpSpPr>
          <a:xfrm>
            <a:off x="-15172" y="-9311"/>
            <a:ext cx="12246889" cy="599171"/>
            <a:chOff x="-11380" y="-9311"/>
            <a:chExt cx="9185167" cy="599171"/>
          </a:xfrm>
        </p:grpSpPr>
        <p:pic>
          <p:nvPicPr>
            <p:cNvPr id="22" name="Picture 21">
              <a:extLst>
                <a:ext uri="{FF2B5EF4-FFF2-40B4-BE49-F238E27FC236}">
                  <a16:creationId xmlns:a16="http://schemas.microsoft.com/office/drawing/2014/main" id="{63BD9327-FE0E-5A4B-8302-1CEDF23F512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6" name="Picture 35">
              <a:extLst>
                <a:ext uri="{FF2B5EF4-FFF2-40B4-BE49-F238E27FC236}">
                  <a16:creationId xmlns:a16="http://schemas.microsoft.com/office/drawing/2014/main" id="{F0C93647-7BD8-6841-B6B7-BB6C1FE2127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5A004E2C-6E6B-F44B-ADF9-68F6D8368D6F}"/>
              </a:ext>
            </a:extLst>
          </p:cNvPr>
          <p:cNvGrpSpPr/>
          <p:nvPr userDrawn="1"/>
        </p:nvGrpSpPr>
        <p:grpSpPr>
          <a:xfrm>
            <a:off x="-104254" y="6525345"/>
            <a:ext cx="12296255" cy="341967"/>
            <a:chOff x="-78191" y="6525344"/>
            <a:chExt cx="9222191" cy="341967"/>
          </a:xfrm>
        </p:grpSpPr>
        <p:sp>
          <p:nvSpPr>
            <p:cNvPr id="19" name="Rectangle 18">
              <a:extLst>
                <a:ext uri="{FF2B5EF4-FFF2-40B4-BE49-F238E27FC236}">
                  <a16:creationId xmlns:a16="http://schemas.microsoft.com/office/drawing/2014/main" id="{16F2EA2C-E9A1-E944-A7F6-5723ADD80EFF}"/>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Line 8">
              <a:extLst>
                <a:ext uri="{FF2B5EF4-FFF2-40B4-BE49-F238E27FC236}">
                  <a16:creationId xmlns:a16="http://schemas.microsoft.com/office/drawing/2014/main" id="{3DBE42E0-E9AE-844F-B41E-F523C8938A0E}"/>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4" name="Group 23">
              <a:extLst>
                <a:ext uri="{FF2B5EF4-FFF2-40B4-BE49-F238E27FC236}">
                  <a16:creationId xmlns:a16="http://schemas.microsoft.com/office/drawing/2014/main" id="{2647978E-1F50-1A4B-81A7-65033BF5534F}"/>
                </a:ext>
              </a:extLst>
            </p:cNvPr>
            <p:cNvGrpSpPr/>
            <p:nvPr userDrawn="1"/>
          </p:nvGrpSpPr>
          <p:grpSpPr>
            <a:xfrm>
              <a:off x="1514762" y="6721936"/>
              <a:ext cx="7307843" cy="91440"/>
              <a:chOff x="1514762" y="6537995"/>
              <a:chExt cx="7307843" cy="238514"/>
            </a:xfrm>
          </p:grpSpPr>
          <p:sp>
            <p:nvSpPr>
              <p:cNvPr id="26" name="Rectangle 25">
                <a:hlinkClick r:id="" action="ppaction://noaction"/>
                <a:extLst>
                  <a:ext uri="{FF2B5EF4-FFF2-40B4-BE49-F238E27FC236}">
                    <a16:creationId xmlns:a16="http://schemas.microsoft.com/office/drawing/2014/main" id="{5C161740-6EE6-8946-A4E0-386648488002}"/>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E75341C-E926-714F-A9BA-CECBC5789870}"/>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A21DEAE6-72C8-7249-B60A-2D79F6C302D4}"/>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D94127A4-B752-7C4F-A2B0-FF67DF9E22B1}"/>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60E2AEDF-3C42-614C-81AB-5D26FEE2386B}"/>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725A7D-C0B4-E74A-8875-FCC223F7702A}"/>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5" name="Rectangle 24">
              <a:extLst>
                <a:ext uri="{FF2B5EF4-FFF2-40B4-BE49-F238E27FC236}">
                  <a16:creationId xmlns:a16="http://schemas.microsoft.com/office/drawing/2014/main" id="{0BA18AC4-EF4A-EE42-918C-54AD61178C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
        <p:nvSpPr>
          <p:cNvPr id="32" name="Text Placeholder 4"/>
          <p:cNvSpPr>
            <a:spLocks noGrp="1"/>
          </p:cNvSpPr>
          <p:nvPr>
            <p:ph type="body" sz="quarter" idx="22" hasCustomPrompt="1"/>
          </p:nvPr>
        </p:nvSpPr>
        <p:spPr>
          <a:xfrm>
            <a:off x="334434" y="871539"/>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3" name="Text Placeholder 6"/>
          <p:cNvSpPr>
            <a:spLocks noGrp="1"/>
          </p:cNvSpPr>
          <p:nvPr>
            <p:ph type="body" sz="quarter" idx="23" hasCustomPrompt="1"/>
          </p:nvPr>
        </p:nvSpPr>
        <p:spPr>
          <a:xfrm>
            <a:off x="334434" y="1412776"/>
            <a:ext cx="5761567" cy="1403526"/>
          </a:xfrm>
        </p:spPr>
        <p:txBody>
          <a:bodyPr wrap="square">
            <a:spAutoFit/>
          </a:bodyPr>
          <a:lstStyle>
            <a:lvl1pPr>
              <a:defRPr b="0" cap="none">
                <a:solidFill>
                  <a:schemeClr val="bg1">
                    <a:lumMod val="50000"/>
                  </a:schemeClr>
                </a:solidFill>
              </a:defRPr>
            </a:lvl1pPr>
            <a:lvl4pPr marL="91440"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34" name="Content Placeholder 8"/>
          <p:cNvSpPr>
            <a:spLocks noGrp="1"/>
          </p:cNvSpPr>
          <p:nvPr>
            <p:ph sz="quarter" idx="24"/>
          </p:nvPr>
        </p:nvSpPr>
        <p:spPr>
          <a:xfrm>
            <a:off x="6430434" y="1428728"/>
            <a:ext cx="5250980" cy="2216075"/>
          </a:xfrm>
        </p:spPr>
        <p:txBody>
          <a:bodyPr>
            <a:normAutofit/>
          </a:bodyPr>
          <a:lstStyle>
            <a:lvl1pPr>
              <a:defRPr sz="1400"/>
            </a:lvl1pPr>
          </a:lstStyle>
          <a:p>
            <a:pPr lvl="0"/>
            <a:r>
              <a:rPr lang="en-US"/>
              <a:t>Click to edit Master text styles</a:t>
            </a:r>
          </a:p>
        </p:txBody>
      </p:sp>
      <p:sp>
        <p:nvSpPr>
          <p:cNvPr id="35" name="Content Placeholder 8"/>
          <p:cNvSpPr>
            <a:spLocks noGrp="1"/>
          </p:cNvSpPr>
          <p:nvPr>
            <p:ph sz="quarter" idx="25"/>
          </p:nvPr>
        </p:nvSpPr>
        <p:spPr>
          <a:xfrm>
            <a:off x="6430434" y="3913174"/>
            <a:ext cx="5250980" cy="2216075"/>
          </a:xfrm>
        </p:spPr>
        <p:txBody>
          <a:bodyPr>
            <a:normAutofit/>
          </a:bodyPr>
          <a:lstStyle>
            <a:lvl1pPr>
              <a:defRPr sz="1400"/>
            </a:lvl1pPr>
          </a:lstStyle>
          <a:p>
            <a:pPr lvl="0"/>
            <a:r>
              <a:rPr lang="en-US"/>
              <a:t>Click to edit Master text styles</a:t>
            </a:r>
          </a:p>
        </p:txBody>
      </p:sp>
    </p:spTree>
    <p:extLst>
      <p:ext uri="{BB962C8B-B14F-4D97-AF65-F5344CB8AC3E}">
        <p14:creationId xmlns:p14="http://schemas.microsoft.com/office/powerpoint/2010/main" val="404367111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F8BA4073-5799-D045-A7BB-B1DAD5B9D7E1}"/>
              </a:ext>
            </a:extLst>
          </p:cNvPr>
          <p:cNvGrpSpPr/>
          <p:nvPr userDrawn="1"/>
        </p:nvGrpSpPr>
        <p:grpSpPr>
          <a:xfrm>
            <a:off x="-15172" y="-9311"/>
            <a:ext cx="12246889" cy="599171"/>
            <a:chOff x="-11380" y="-9311"/>
            <a:chExt cx="9185167" cy="599171"/>
          </a:xfrm>
        </p:grpSpPr>
        <p:pic>
          <p:nvPicPr>
            <p:cNvPr id="22" name="Picture 21">
              <a:extLst>
                <a:ext uri="{FF2B5EF4-FFF2-40B4-BE49-F238E27FC236}">
                  <a16:creationId xmlns:a16="http://schemas.microsoft.com/office/drawing/2014/main" id="{6CDE42CD-71AA-CD42-AFF6-37C6D82AA63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8" name="Picture 37">
              <a:extLst>
                <a:ext uri="{FF2B5EF4-FFF2-40B4-BE49-F238E27FC236}">
                  <a16:creationId xmlns:a16="http://schemas.microsoft.com/office/drawing/2014/main" id="{8A1749D4-4FBB-AF44-B7E7-1827DA67B58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0" name="Group 19">
            <a:extLst>
              <a:ext uri="{FF2B5EF4-FFF2-40B4-BE49-F238E27FC236}">
                <a16:creationId xmlns:a16="http://schemas.microsoft.com/office/drawing/2014/main" id="{DAB9D6B2-CF78-A44E-A4A3-2AF09FDBC457}"/>
              </a:ext>
            </a:extLst>
          </p:cNvPr>
          <p:cNvGrpSpPr/>
          <p:nvPr userDrawn="1"/>
        </p:nvGrpSpPr>
        <p:grpSpPr>
          <a:xfrm>
            <a:off x="-104254" y="6525345"/>
            <a:ext cx="12296255" cy="341967"/>
            <a:chOff x="-78191" y="6525344"/>
            <a:chExt cx="9222191" cy="341967"/>
          </a:xfrm>
        </p:grpSpPr>
        <p:sp>
          <p:nvSpPr>
            <p:cNvPr id="23" name="Rectangle 22">
              <a:extLst>
                <a:ext uri="{FF2B5EF4-FFF2-40B4-BE49-F238E27FC236}">
                  <a16:creationId xmlns:a16="http://schemas.microsoft.com/office/drawing/2014/main" id="{2CDCC5EC-53DE-7846-8F47-5A2CA75266FC}"/>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90C5F1CD-7849-AF4C-BA1F-5817E45AFBF4}"/>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5" name="Group 24">
              <a:extLst>
                <a:ext uri="{FF2B5EF4-FFF2-40B4-BE49-F238E27FC236}">
                  <a16:creationId xmlns:a16="http://schemas.microsoft.com/office/drawing/2014/main" id="{D9682A63-09BF-4346-B435-903D32D49973}"/>
                </a:ext>
              </a:extLst>
            </p:cNvPr>
            <p:cNvGrpSpPr/>
            <p:nvPr userDrawn="1"/>
          </p:nvGrpSpPr>
          <p:grpSpPr>
            <a:xfrm>
              <a:off x="1514762" y="6721936"/>
              <a:ext cx="7307843" cy="91440"/>
              <a:chOff x="1514762" y="6537995"/>
              <a:chExt cx="7307843" cy="238514"/>
            </a:xfrm>
          </p:grpSpPr>
          <p:sp>
            <p:nvSpPr>
              <p:cNvPr id="27" name="Rectangle 26">
                <a:hlinkClick r:id="" action="ppaction://noaction"/>
                <a:extLst>
                  <a:ext uri="{FF2B5EF4-FFF2-40B4-BE49-F238E27FC236}">
                    <a16:creationId xmlns:a16="http://schemas.microsoft.com/office/drawing/2014/main" id="{40E85176-E8D3-B248-82E5-3C0DB4F4388A}"/>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B39194AE-477B-0A4E-87FD-30E87A232E3A}"/>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301A4E24-D2C3-8645-B719-814E89E60FD9}"/>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1E7A9FF9-E3EF-1F4B-A19C-A1C7A5F2E290}"/>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F2FA73E4-173F-8741-98F1-4B159D6DAF44}"/>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F45F6847-C0BB-CD40-B717-9B494C385EFA}"/>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6" name="Rectangle 25">
              <a:extLst>
                <a:ext uri="{FF2B5EF4-FFF2-40B4-BE49-F238E27FC236}">
                  <a16:creationId xmlns:a16="http://schemas.microsoft.com/office/drawing/2014/main" id="{41D9BC28-E32D-EC47-8293-23351403F7A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
        <p:nvSpPr>
          <p:cNvPr id="33" name="Text Placeholder 4"/>
          <p:cNvSpPr>
            <a:spLocks noGrp="1"/>
          </p:cNvSpPr>
          <p:nvPr>
            <p:ph type="body" sz="quarter" idx="23" hasCustomPrompt="1"/>
          </p:nvPr>
        </p:nvSpPr>
        <p:spPr>
          <a:xfrm>
            <a:off x="334434" y="871539"/>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9" name="Text Placeholder 6">
            <a:extLst>
              <a:ext uri="{FF2B5EF4-FFF2-40B4-BE49-F238E27FC236}">
                <a16:creationId xmlns:a16="http://schemas.microsoft.com/office/drawing/2014/main" id="{191CD0CF-2831-194A-87F6-9FAFD53BBA9C}"/>
              </a:ext>
            </a:extLst>
          </p:cNvPr>
          <p:cNvSpPr>
            <a:spLocks noGrp="1"/>
          </p:cNvSpPr>
          <p:nvPr>
            <p:ph type="body" sz="quarter" idx="24" hasCustomPrompt="1"/>
          </p:nvPr>
        </p:nvSpPr>
        <p:spPr>
          <a:xfrm>
            <a:off x="334434" y="1412776"/>
            <a:ext cx="5761567" cy="1403526"/>
          </a:xfrm>
        </p:spPr>
        <p:txBody>
          <a:bodyPr wrap="square">
            <a:spAutoFit/>
          </a:bodyPr>
          <a:lstStyle>
            <a:lvl1pPr>
              <a:defRPr b="0" cap="none">
                <a:solidFill>
                  <a:schemeClr val="bg1">
                    <a:lumMod val="50000"/>
                  </a:schemeClr>
                </a:solidFill>
              </a:defRPr>
            </a:lvl1pPr>
            <a:lvl4pPr marL="91440"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40" name="Content Placeholder 8">
            <a:extLst>
              <a:ext uri="{FF2B5EF4-FFF2-40B4-BE49-F238E27FC236}">
                <a16:creationId xmlns:a16="http://schemas.microsoft.com/office/drawing/2014/main" id="{8D72D3DD-A4F4-304A-A035-EF45E1A0C79A}"/>
              </a:ext>
            </a:extLst>
          </p:cNvPr>
          <p:cNvSpPr>
            <a:spLocks noGrp="1"/>
          </p:cNvSpPr>
          <p:nvPr>
            <p:ph sz="quarter" idx="25"/>
          </p:nvPr>
        </p:nvSpPr>
        <p:spPr>
          <a:xfrm>
            <a:off x="6430434" y="1428728"/>
            <a:ext cx="5250980" cy="2216075"/>
          </a:xfrm>
        </p:spPr>
        <p:txBody>
          <a:bodyPr>
            <a:normAutofit/>
          </a:bodyPr>
          <a:lstStyle>
            <a:lvl1pPr>
              <a:defRPr sz="1400"/>
            </a:lvl1pPr>
          </a:lstStyle>
          <a:p>
            <a:pPr lvl="0"/>
            <a:r>
              <a:rPr lang="en-US"/>
              <a:t>Click to edit Master text styles</a:t>
            </a:r>
          </a:p>
        </p:txBody>
      </p:sp>
      <p:sp>
        <p:nvSpPr>
          <p:cNvPr id="41" name="Content Placeholder 8">
            <a:extLst>
              <a:ext uri="{FF2B5EF4-FFF2-40B4-BE49-F238E27FC236}">
                <a16:creationId xmlns:a16="http://schemas.microsoft.com/office/drawing/2014/main" id="{BD963FE5-439D-9746-9554-9082468E37F2}"/>
              </a:ext>
            </a:extLst>
          </p:cNvPr>
          <p:cNvSpPr>
            <a:spLocks noGrp="1"/>
          </p:cNvSpPr>
          <p:nvPr>
            <p:ph sz="quarter" idx="26"/>
          </p:nvPr>
        </p:nvSpPr>
        <p:spPr>
          <a:xfrm>
            <a:off x="6430434" y="3913174"/>
            <a:ext cx="5250980" cy="2216075"/>
          </a:xfrm>
        </p:spPr>
        <p:txBody>
          <a:bodyPr>
            <a:normAutofit/>
          </a:bodyPr>
          <a:lstStyle>
            <a:lvl1pPr>
              <a:defRPr sz="1400"/>
            </a:lvl1pPr>
          </a:lstStyle>
          <a:p>
            <a:pPr lvl="0"/>
            <a:r>
              <a:rPr lang="en-US"/>
              <a:t>Click to edit Master text styles</a:t>
            </a:r>
          </a:p>
        </p:txBody>
      </p:sp>
      <p:sp>
        <p:nvSpPr>
          <p:cNvPr id="42" name="Content Placeholder 8">
            <a:extLst>
              <a:ext uri="{FF2B5EF4-FFF2-40B4-BE49-F238E27FC236}">
                <a16:creationId xmlns:a16="http://schemas.microsoft.com/office/drawing/2014/main" id="{8382A8B0-D4ED-4345-A53E-E8D7037C4A69}"/>
              </a:ext>
            </a:extLst>
          </p:cNvPr>
          <p:cNvSpPr>
            <a:spLocks noGrp="1"/>
          </p:cNvSpPr>
          <p:nvPr>
            <p:ph sz="quarter" idx="27"/>
          </p:nvPr>
        </p:nvSpPr>
        <p:spPr>
          <a:xfrm>
            <a:off x="376368" y="3914910"/>
            <a:ext cx="5719633" cy="2216075"/>
          </a:xfrm>
        </p:spPr>
        <p:txBody>
          <a:bodyPr>
            <a:normAutofit/>
          </a:bodyPr>
          <a:lstStyle>
            <a:lvl1pPr>
              <a:defRPr sz="1400"/>
            </a:lvl1pPr>
          </a:lstStyle>
          <a:p>
            <a:pPr lvl="0"/>
            <a:r>
              <a:rPr lang="en-US"/>
              <a:t>Click to edit Master text styles</a:t>
            </a:r>
          </a:p>
        </p:txBody>
      </p:sp>
    </p:spTree>
    <p:extLst>
      <p:ext uri="{BB962C8B-B14F-4D97-AF65-F5344CB8AC3E}">
        <p14:creationId xmlns:p14="http://schemas.microsoft.com/office/powerpoint/2010/main" val="625420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DFBBDD-DECA-484D-B0E8-EA119C6860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731"/>
            <a:ext cx="12192000" cy="6858000"/>
          </a:xfrm>
          <a:prstGeom prst="rect">
            <a:avLst/>
          </a:prstGeom>
        </p:spPr>
      </p:pic>
      <p:sp>
        <p:nvSpPr>
          <p:cNvPr id="39" name="Line 8">
            <a:extLst>
              <a:ext uri="{FF2B5EF4-FFF2-40B4-BE49-F238E27FC236}">
                <a16:creationId xmlns:a16="http://schemas.microsoft.com/office/drawing/2014/main" id="{56A8D3D5-890E-8D4B-B878-6AACB00A5671}"/>
              </a:ext>
            </a:extLst>
          </p:cNvPr>
          <p:cNvSpPr>
            <a:spLocks noChangeShapeType="1"/>
          </p:cNvSpPr>
          <p:nvPr userDrawn="1"/>
        </p:nvSpPr>
        <p:spPr bwMode="auto">
          <a:xfrm>
            <a:off x="2293212" y="6813376"/>
            <a:ext cx="576000"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0" name="Line 8">
            <a:extLst>
              <a:ext uri="{FF2B5EF4-FFF2-40B4-BE49-F238E27FC236}">
                <a16:creationId xmlns:a16="http://schemas.microsoft.com/office/drawing/2014/main" id="{A9140252-3D59-FA47-AA17-FE87CCFE4334}"/>
              </a:ext>
            </a:extLst>
          </p:cNvPr>
          <p:cNvSpPr>
            <a:spLocks noChangeShapeType="1"/>
          </p:cNvSpPr>
          <p:nvPr userDrawn="1"/>
        </p:nvSpPr>
        <p:spPr bwMode="auto">
          <a:xfrm>
            <a:off x="396361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Line 8">
            <a:extLst>
              <a:ext uri="{FF2B5EF4-FFF2-40B4-BE49-F238E27FC236}">
                <a16:creationId xmlns:a16="http://schemas.microsoft.com/office/drawing/2014/main" id="{FFE1DFD3-596C-2141-BF3A-B45ABC2FC600}"/>
              </a:ext>
            </a:extLst>
          </p:cNvPr>
          <p:cNvSpPr>
            <a:spLocks noChangeShapeType="1"/>
          </p:cNvSpPr>
          <p:nvPr userDrawn="1"/>
        </p:nvSpPr>
        <p:spPr bwMode="auto">
          <a:xfrm>
            <a:off x="5606932"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Line 8">
            <a:extLst>
              <a:ext uri="{FF2B5EF4-FFF2-40B4-BE49-F238E27FC236}">
                <a16:creationId xmlns:a16="http://schemas.microsoft.com/office/drawing/2014/main" id="{C2C8C513-80EE-8E41-907F-459D150FE04B}"/>
              </a:ext>
            </a:extLst>
          </p:cNvPr>
          <p:cNvSpPr>
            <a:spLocks noChangeShapeType="1"/>
          </p:cNvSpPr>
          <p:nvPr userDrawn="1"/>
        </p:nvSpPr>
        <p:spPr bwMode="auto">
          <a:xfrm>
            <a:off x="7250248"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Line 8">
            <a:extLst>
              <a:ext uri="{FF2B5EF4-FFF2-40B4-BE49-F238E27FC236}">
                <a16:creationId xmlns:a16="http://schemas.microsoft.com/office/drawing/2014/main" id="{A4B6805E-C1B4-2547-9653-9C6A1D75B041}"/>
              </a:ext>
            </a:extLst>
          </p:cNvPr>
          <p:cNvSpPr>
            <a:spLocks noChangeShapeType="1"/>
          </p:cNvSpPr>
          <p:nvPr userDrawn="1"/>
        </p:nvSpPr>
        <p:spPr bwMode="auto">
          <a:xfrm>
            <a:off x="8856796"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Line 8">
            <a:extLst>
              <a:ext uri="{FF2B5EF4-FFF2-40B4-BE49-F238E27FC236}">
                <a16:creationId xmlns:a16="http://schemas.microsoft.com/office/drawing/2014/main" id="{15E087A7-5660-074E-B622-3BB2BBB1C708}"/>
              </a:ext>
            </a:extLst>
          </p:cNvPr>
          <p:cNvSpPr>
            <a:spLocks noChangeShapeType="1"/>
          </p:cNvSpPr>
          <p:nvPr userDrawn="1"/>
        </p:nvSpPr>
        <p:spPr bwMode="auto">
          <a:xfrm>
            <a:off x="1052507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43170F9F-0609-B446-8649-185F591E732D}"/>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C292E64F-DE4B-9943-B20E-C414A870857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 name="Group 1">
            <a:extLst>
              <a:ext uri="{FF2B5EF4-FFF2-40B4-BE49-F238E27FC236}">
                <a16:creationId xmlns:a16="http://schemas.microsoft.com/office/drawing/2014/main" id="{BA716ACF-8B8F-0848-BDE6-A9D021440C14}"/>
              </a:ext>
            </a:extLst>
          </p:cNvPr>
          <p:cNvGrpSpPr/>
          <p:nvPr userDrawn="1"/>
        </p:nvGrpSpPr>
        <p:grpSpPr>
          <a:xfrm>
            <a:off x="-104254" y="6525345"/>
            <a:ext cx="12296255" cy="341967"/>
            <a:chOff x="-78191" y="6525344"/>
            <a:chExt cx="9222191" cy="341967"/>
          </a:xfrm>
        </p:grpSpPr>
        <p:sp>
          <p:nvSpPr>
            <p:cNvPr id="25" name="Rectangle 24">
              <a:extLst>
                <a:ext uri="{FF2B5EF4-FFF2-40B4-BE49-F238E27FC236}">
                  <a16:creationId xmlns:a16="http://schemas.microsoft.com/office/drawing/2014/main" id="{3900D63E-33D2-264A-9E35-896C89FEB719}"/>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E8A292B-2CA2-4E44-A782-09A70451FFB8}"/>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7" name="Group 26">
              <a:extLst>
                <a:ext uri="{FF2B5EF4-FFF2-40B4-BE49-F238E27FC236}">
                  <a16:creationId xmlns:a16="http://schemas.microsoft.com/office/drawing/2014/main" id="{58495521-0F1A-1645-8966-F7D427F0E273}"/>
                </a:ext>
              </a:extLst>
            </p:cNvPr>
            <p:cNvGrpSpPr/>
            <p:nvPr userDrawn="1"/>
          </p:nvGrpSpPr>
          <p:grpSpPr>
            <a:xfrm>
              <a:off x="1514762" y="6606663"/>
              <a:ext cx="7307843" cy="223847"/>
              <a:chOff x="1514762" y="6237312"/>
              <a:chExt cx="7307843" cy="583887"/>
            </a:xfrm>
          </p:grpSpPr>
          <p:sp>
            <p:nvSpPr>
              <p:cNvPr id="28" name="Rectangle 27">
                <a:hlinkClick r:id="rId3" action="ppaction://hlinksldjump"/>
                <a:extLst>
                  <a:ext uri="{FF2B5EF4-FFF2-40B4-BE49-F238E27FC236}">
                    <a16:creationId xmlns:a16="http://schemas.microsoft.com/office/drawing/2014/main" id="{B2199BB2-D58A-C947-8CA2-77AE3C3FA8F8}"/>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8D1EAAA-20A7-0342-BFEE-AFF7E486C8D5}"/>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CEEAAC92-87C6-A845-91EA-6328D86030D4}"/>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586D3561-479B-4446-8C36-CE3AFDBE5A0D}"/>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BA252AE-C6F8-5D4A-B1FE-F34FF938EE9D}"/>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4" action="ppaction://hlinksldjump"/>
                <a:extLst>
                  <a:ext uri="{FF2B5EF4-FFF2-40B4-BE49-F238E27FC236}">
                    <a16:creationId xmlns:a16="http://schemas.microsoft.com/office/drawing/2014/main" id="{6E8D69D8-137F-B344-A58D-2B77D09FF9A3}"/>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4" name="Rectangle 33">
              <a:extLst>
                <a:ext uri="{FF2B5EF4-FFF2-40B4-BE49-F238E27FC236}">
                  <a16:creationId xmlns:a16="http://schemas.microsoft.com/office/drawing/2014/main" id="{91BE89D0-3B2E-D042-AAB8-5268132C7F3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87008631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74" name="Picture 73">
            <a:extLst>
              <a:ext uri="{FF2B5EF4-FFF2-40B4-BE49-F238E27FC236}">
                <a16:creationId xmlns:a16="http://schemas.microsoft.com/office/drawing/2014/main" id="{22EEF094-7CF3-9141-8BB3-9F9E4F070B1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71783" y="-97020"/>
            <a:ext cx="12535564" cy="7052037"/>
          </a:xfrm>
          <a:prstGeom prst="rect">
            <a:avLst/>
          </a:prstGeom>
          <a:noFill/>
        </p:spPr>
      </p:pic>
      <p:sp>
        <p:nvSpPr>
          <p:cNvPr id="75" name="Rectangle 74">
            <a:extLst>
              <a:ext uri="{FF2B5EF4-FFF2-40B4-BE49-F238E27FC236}">
                <a16:creationId xmlns:a16="http://schemas.microsoft.com/office/drawing/2014/main" id="{9DAF18E4-4601-7946-A481-905DB8BA8891}"/>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6F425320-5D09-2949-B37C-C98BA82A33E6}"/>
              </a:ext>
            </a:extLst>
          </p:cNvPr>
          <p:cNvSpPr/>
          <p:nvPr userDrawn="1"/>
        </p:nvSpPr>
        <p:spPr>
          <a:xfrm>
            <a:off x="366299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0C3463B7-A8BB-2841-A3B8-072655327FA4}"/>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BF857FD0-5379-5249-9F81-237849DDC224}"/>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A7F44EAD-7844-A14B-996A-AB21F10DA2FC}"/>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6BCFB46E-303B-064E-A9C1-B160F04CFF2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DA7E6C42-3CAF-C243-88D9-2599141C08D5}"/>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extLst>
              <a:ext uri="{FF2B5EF4-FFF2-40B4-BE49-F238E27FC236}">
                <a16:creationId xmlns:a16="http://schemas.microsoft.com/office/drawing/2014/main" id="{59ABB3A3-CCBC-2340-B61C-06D22A7FD055}"/>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4FB24D89-CE89-3149-B1ED-68870930C716}"/>
              </a:ext>
            </a:extLst>
          </p:cNvPr>
          <p:cNvSpPr>
            <a:spLocks noChangeShapeType="1"/>
          </p:cNvSpPr>
          <p:nvPr userDrawn="1"/>
        </p:nvSpPr>
        <p:spPr bwMode="auto">
          <a:xfrm flipH="1">
            <a:off x="250927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97BF51BE-5291-CD43-A755-8E7EE319C86D}"/>
              </a:ext>
            </a:extLst>
          </p:cNvPr>
          <p:cNvSpPr/>
          <p:nvPr userDrawn="1"/>
        </p:nvSpPr>
        <p:spPr>
          <a:xfrm flipH="1">
            <a:off x="210307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50" name="Text Placeholder 9">
            <a:extLst>
              <a:ext uri="{FF2B5EF4-FFF2-40B4-BE49-F238E27FC236}">
                <a16:creationId xmlns:a16="http://schemas.microsoft.com/office/drawing/2014/main" id="{8EE753FE-5354-E448-A469-25E96957AC6B}"/>
              </a:ext>
            </a:extLst>
          </p:cNvPr>
          <p:cNvSpPr>
            <a:spLocks noGrp="1"/>
          </p:cNvSpPr>
          <p:nvPr>
            <p:ph type="body" sz="quarter" idx="13" hasCustomPrompt="1"/>
          </p:nvPr>
        </p:nvSpPr>
        <p:spPr>
          <a:xfrm>
            <a:off x="2374312"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TWO</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61618600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FBB32A41-D6CD-7E49-81DA-35C239B0069D}"/>
              </a:ext>
            </a:extLst>
          </p:cNvPr>
          <p:cNvGrpSpPr/>
          <p:nvPr userDrawn="1"/>
        </p:nvGrpSpPr>
        <p:grpSpPr>
          <a:xfrm>
            <a:off x="-15172" y="-9311"/>
            <a:ext cx="12246889" cy="599171"/>
            <a:chOff x="-11380" y="-9311"/>
            <a:chExt cx="9185167" cy="599171"/>
          </a:xfrm>
        </p:grpSpPr>
        <p:pic>
          <p:nvPicPr>
            <p:cNvPr id="30" name="Picture 29">
              <a:extLst>
                <a:ext uri="{FF2B5EF4-FFF2-40B4-BE49-F238E27FC236}">
                  <a16:creationId xmlns:a16="http://schemas.microsoft.com/office/drawing/2014/main" id="{7D1F2D8B-84B0-7D41-A6D8-9E039EB0B74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1" name="Picture 30">
              <a:extLst>
                <a:ext uri="{FF2B5EF4-FFF2-40B4-BE49-F238E27FC236}">
                  <a16:creationId xmlns:a16="http://schemas.microsoft.com/office/drawing/2014/main" id="{BA929B72-97F8-1C4E-83D1-D3BAD60ACA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C7110D0A-4DE5-8F48-BA1D-B64104B0A647}"/>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DEDCD908-F5E6-114A-82C0-49493A98F04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grpSp>
        <p:nvGrpSpPr>
          <p:cNvPr id="18" name="Group 17">
            <a:extLst>
              <a:ext uri="{FF2B5EF4-FFF2-40B4-BE49-F238E27FC236}">
                <a16:creationId xmlns:a16="http://schemas.microsoft.com/office/drawing/2014/main" id="{491BC0BC-56DB-9349-ADE9-C9EA6D4E21B1}"/>
              </a:ext>
            </a:extLst>
          </p:cNvPr>
          <p:cNvGrpSpPr/>
          <p:nvPr userDrawn="1"/>
        </p:nvGrpSpPr>
        <p:grpSpPr>
          <a:xfrm>
            <a:off x="-104254" y="6525345"/>
            <a:ext cx="12296255" cy="341967"/>
            <a:chOff x="-78191" y="6525344"/>
            <a:chExt cx="9222191" cy="341967"/>
          </a:xfrm>
        </p:grpSpPr>
        <p:sp>
          <p:nvSpPr>
            <p:cNvPr id="19" name="Rectangle 18">
              <a:hlinkClick r:id="" action="ppaction://noaction"/>
              <a:extLst>
                <a:ext uri="{FF2B5EF4-FFF2-40B4-BE49-F238E27FC236}">
                  <a16:creationId xmlns:a16="http://schemas.microsoft.com/office/drawing/2014/main" id="{DF4A6A47-5D54-CF49-AEAE-D622F4EE2CFB}"/>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1A5699FB-E426-704B-ADA2-139C0119D5AE}"/>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CFA83988-8AFC-7B41-B0E4-08E2CC021493}"/>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EE8C5D74-D79C-E242-A526-01BFF478E0C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1A8E190-B3D4-6A4A-8574-8B53FCC4F2C9}"/>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extLst>
                <a:ext uri="{FF2B5EF4-FFF2-40B4-BE49-F238E27FC236}">
                  <a16:creationId xmlns:a16="http://schemas.microsoft.com/office/drawing/2014/main" id="{99DC38A4-F2BE-9C4D-AEDE-94E64C472C4D}"/>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DBF1F0C1-79A1-0346-8E09-F064AA82F74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 action="ppaction://noaction"/>
              <a:extLst>
                <a:ext uri="{FF2B5EF4-FFF2-40B4-BE49-F238E27FC236}">
                  <a16:creationId xmlns:a16="http://schemas.microsoft.com/office/drawing/2014/main" id="{C15E4A02-C62C-4749-89A5-E1C7E735CCAC}"/>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5771855B-F5B8-D94C-A3B1-CD383B03B9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61907850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611566A7-130F-3A4E-BA0C-DC93EE8FD7DC}"/>
              </a:ext>
            </a:extLst>
          </p:cNvPr>
          <p:cNvGrpSpPr/>
          <p:nvPr userDrawn="1"/>
        </p:nvGrpSpPr>
        <p:grpSpPr>
          <a:xfrm>
            <a:off x="-15172" y="-9311"/>
            <a:ext cx="12246889" cy="599171"/>
            <a:chOff x="-11380" y="-9311"/>
            <a:chExt cx="9185167" cy="599171"/>
          </a:xfrm>
        </p:grpSpPr>
        <p:pic>
          <p:nvPicPr>
            <p:cNvPr id="31" name="Picture 30">
              <a:extLst>
                <a:ext uri="{FF2B5EF4-FFF2-40B4-BE49-F238E27FC236}">
                  <a16:creationId xmlns:a16="http://schemas.microsoft.com/office/drawing/2014/main" id="{2A7332EC-22C8-9049-9540-5BAA18AF4FB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2" name="Picture 31">
              <a:extLst>
                <a:ext uri="{FF2B5EF4-FFF2-40B4-BE49-F238E27FC236}">
                  <a16:creationId xmlns:a16="http://schemas.microsoft.com/office/drawing/2014/main" id="{9B026240-14E0-644B-B947-50EB210D86B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0" name="Picture Placeholder 5">
            <a:extLst>
              <a:ext uri="{FF2B5EF4-FFF2-40B4-BE49-F238E27FC236}">
                <a16:creationId xmlns:a16="http://schemas.microsoft.com/office/drawing/2014/main" id="{CE907182-C9FA-6F4F-9704-D900CDA6E070}"/>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2" name="Text Placeholder 9">
            <a:extLst>
              <a:ext uri="{FF2B5EF4-FFF2-40B4-BE49-F238E27FC236}">
                <a16:creationId xmlns:a16="http://schemas.microsoft.com/office/drawing/2014/main" id="{8DE5D314-800F-BF44-AFCF-19CC01FF077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9858915-0042-DE45-99EE-278A3506519D}"/>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355A3594-5834-0549-BFD7-F44804763FAD}"/>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4B20BA12-D96A-734E-AB42-D7CFE25DDA4B}"/>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03DBB0F-6732-214E-8CB4-3F116D72F06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026F81D7-25BE-CF47-BCCB-3815125D60D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0FEA227-0535-804D-B7CE-BDA5E3EA39FD}"/>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C80C7D98-02D1-4E47-A78D-14218FCB9F7F}"/>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B534A4CF-F6A7-CF44-88D3-F2D97A2046AC}"/>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06169E8D-3051-E54A-AD99-CC35F929C788}"/>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095D4805-31BE-6D43-9A1F-2784C4806A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88401298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7BFB45D2-53FB-4C40-B0F6-E5271FC84AA4}"/>
              </a:ext>
            </a:extLst>
          </p:cNvPr>
          <p:cNvGrpSpPr/>
          <p:nvPr userDrawn="1"/>
        </p:nvGrpSpPr>
        <p:grpSpPr>
          <a:xfrm>
            <a:off x="-15172" y="-9311"/>
            <a:ext cx="12246889" cy="599171"/>
            <a:chOff x="-11380" y="-9311"/>
            <a:chExt cx="9185167" cy="599171"/>
          </a:xfrm>
        </p:grpSpPr>
        <p:pic>
          <p:nvPicPr>
            <p:cNvPr id="31" name="Picture 30">
              <a:extLst>
                <a:ext uri="{FF2B5EF4-FFF2-40B4-BE49-F238E27FC236}">
                  <a16:creationId xmlns:a16="http://schemas.microsoft.com/office/drawing/2014/main" id="{9B98527D-6826-4A40-B1C6-57823AFF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2" name="Picture 31">
              <a:extLst>
                <a:ext uri="{FF2B5EF4-FFF2-40B4-BE49-F238E27FC236}">
                  <a16:creationId xmlns:a16="http://schemas.microsoft.com/office/drawing/2014/main" id="{F6432971-58E7-4146-B361-7C4F202AB16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2" name="Picture Placeholder 3">
            <a:extLst>
              <a:ext uri="{FF2B5EF4-FFF2-40B4-BE49-F238E27FC236}">
                <a16:creationId xmlns:a16="http://schemas.microsoft.com/office/drawing/2014/main" id="{29A79780-587F-7F42-917F-95D0AB157CD2}"/>
              </a:ext>
            </a:extLst>
          </p:cNvPr>
          <p:cNvSpPr>
            <a:spLocks noGrp="1"/>
          </p:cNvSpPr>
          <p:nvPr>
            <p:ph type="pic" sz="quarter" idx="16" hasCustomPrompt="1"/>
          </p:nvPr>
        </p:nvSpPr>
        <p:spPr>
          <a:xfrm>
            <a:off x="579968" y="1412777"/>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3" name="Picture Placeholder 3">
            <a:extLst>
              <a:ext uri="{FF2B5EF4-FFF2-40B4-BE49-F238E27FC236}">
                <a16:creationId xmlns:a16="http://schemas.microsoft.com/office/drawing/2014/main" id="{10FADFBB-88EE-624C-8334-C5EEC7221FD3}"/>
              </a:ext>
            </a:extLst>
          </p:cNvPr>
          <p:cNvSpPr>
            <a:spLocks noGrp="1"/>
          </p:cNvSpPr>
          <p:nvPr>
            <p:ph type="pic" sz="quarter" idx="17" hasCustomPrompt="1"/>
          </p:nvPr>
        </p:nvSpPr>
        <p:spPr>
          <a:xfrm>
            <a:off x="6380418" y="1426500"/>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AE0FE825-ABBE-8D4C-A397-0FCF3DF1D49A}"/>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F25C9B06-699F-4D4B-BE66-264C153787F4}"/>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EE3B0A9-9603-7C4F-A22C-111E244F01B1}"/>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1ADCBDFE-5876-7647-9D6D-E588FA64C5F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DABC32CE-D367-1540-986B-8DF875ACCA75}"/>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05212AA-3429-BB4B-8CA4-F50FE4B5644F}"/>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51A68C57-A92C-F247-90EC-00874BDDD228}"/>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61F4714F-24D1-F14E-A638-39340FE19C4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A4346FC3-ADF3-1F42-922C-4AEC001B928B}"/>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8F541731-474F-914A-AD7B-DC61DFBD76C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8498199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3F775E-0AE1-D741-893B-C8010E9DA6A7}"/>
              </a:ext>
            </a:extLst>
          </p:cNvPr>
          <p:cNvGrpSpPr/>
          <p:nvPr userDrawn="1"/>
        </p:nvGrpSpPr>
        <p:grpSpPr>
          <a:xfrm>
            <a:off x="-15172" y="-9311"/>
            <a:ext cx="12246889" cy="599171"/>
            <a:chOff x="-11380" y="-9311"/>
            <a:chExt cx="9185167" cy="599171"/>
          </a:xfrm>
        </p:grpSpPr>
        <p:pic>
          <p:nvPicPr>
            <p:cNvPr id="32" name="Picture 31">
              <a:extLst>
                <a:ext uri="{FF2B5EF4-FFF2-40B4-BE49-F238E27FC236}">
                  <a16:creationId xmlns:a16="http://schemas.microsoft.com/office/drawing/2014/main" id="{0A2B42B2-F062-614E-897B-88B65494613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3" name="Picture 32">
              <a:extLst>
                <a:ext uri="{FF2B5EF4-FFF2-40B4-BE49-F238E27FC236}">
                  <a16:creationId xmlns:a16="http://schemas.microsoft.com/office/drawing/2014/main" id="{A7BDB1C1-332E-B249-89BE-67B22C9F8B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0DBBC622-5CB8-E64D-B79F-AE06B794BF1E}"/>
              </a:ext>
            </a:extLst>
          </p:cNvPr>
          <p:cNvSpPr>
            <a:spLocks noGrp="1"/>
          </p:cNvSpPr>
          <p:nvPr>
            <p:ph type="pic" sz="quarter" idx="16" hasCustomPrompt="1"/>
          </p:nvPr>
        </p:nvSpPr>
        <p:spPr>
          <a:xfrm>
            <a:off x="579967" y="141245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90624ABF-7873-554E-92EA-9F072605C2AF}"/>
              </a:ext>
            </a:extLst>
          </p:cNvPr>
          <p:cNvSpPr>
            <a:spLocks noGrp="1"/>
          </p:cNvSpPr>
          <p:nvPr>
            <p:ph type="pic" sz="quarter" idx="19" hasCustomPrompt="1"/>
          </p:nvPr>
        </p:nvSpPr>
        <p:spPr>
          <a:xfrm>
            <a:off x="6410325" y="141245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81976EEE-B072-C645-8288-ED50EC9768A2}"/>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03660F60-4B93-4F44-A1EB-03DE7DED32B3}"/>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685AE02B-FFDB-F949-8224-1BF5DA9F9974}"/>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9ED30F2E-E269-7E4F-B308-9103D4A7A68C}"/>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F8ED667-8687-434E-80AE-067639944C3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C31202FD-D9D7-CD41-BD29-1B1DC3E6FA87}"/>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9C57616F-2729-1D45-ABF8-D8DD21498A8F}"/>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45319D6B-C20E-4842-A765-006B077D2E1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FC7601C8-5FCF-A340-AF09-AE52CED58EE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D5672CEB-FB32-DC4E-959F-B7209143644F}"/>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899A7C4B-4529-C146-A8A7-242E0D6E4F4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57033619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CF2C6F4F-5432-CF44-84AC-44DA081B8080}"/>
              </a:ext>
            </a:extLst>
          </p:cNvPr>
          <p:cNvGrpSpPr/>
          <p:nvPr userDrawn="1"/>
        </p:nvGrpSpPr>
        <p:grpSpPr>
          <a:xfrm>
            <a:off x="-15172" y="-9311"/>
            <a:ext cx="12246889" cy="599171"/>
            <a:chOff x="-11380" y="-9311"/>
            <a:chExt cx="9185167" cy="599171"/>
          </a:xfrm>
        </p:grpSpPr>
        <p:pic>
          <p:nvPicPr>
            <p:cNvPr id="34" name="Picture 33">
              <a:extLst>
                <a:ext uri="{FF2B5EF4-FFF2-40B4-BE49-F238E27FC236}">
                  <a16:creationId xmlns:a16="http://schemas.microsoft.com/office/drawing/2014/main" id="{2C2F9C90-0E3E-3C4B-8080-593F57BBED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5" name="Picture 34">
              <a:extLst>
                <a:ext uri="{FF2B5EF4-FFF2-40B4-BE49-F238E27FC236}">
                  <a16:creationId xmlns:a16="http://schemas.microsoft.com/office/drawing/2014/main" id="{D1BBADD5-1C7C-DC43-B8FC-E1D1DF989B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3BF055CE-6AD2-4740-A9C1-71E722ED87D1}"/>
              </a:ext>
            </a:extLst>
          </p:cNvPr>
          <p:cNvSpPr>
            <a:spLocks noGrp="1"/>
          </p:cNvSpPr>
          <p:nvPr>
            <p:ph type="pic" sz="quarter" idx="16" hasCustomPrompt="1"/>
          </p:nvPr>
        </p:nvSpPr>
        <p:spPr>
          <a:xfrm>
            <a:off x="579848" y="1412778"/>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E2D07440-AFAE-A54B-AD9B-76F4F0B48F31}"/>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726B2F85-EC48-6948-9ED7-7B37567D60AD}"/>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850DB995-8EE0-AF41-AD21-ED1ADD2D8DF0}"/>
              </a:ext>
            </a:extLst>
          </p:cNvPr>
          <p:cNvSpPr>
            <a:spLocks noGrp="1"/>
          </p:cNvSpPr>
          <p:nvPr>
            <p:ph type="pic" sz="quarter" idx="21" hasCustomPrompt="1"/>
          </p:nvPr>
        </p:nvSpPr>
        <p:spPr>
          <a:xfrm>
            <a:off x="579848" y="3995515"/>
            <a:ext cx="5608320"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963B3552-527F-3747-9111-E83D13618D41}"/>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A29099C-ADE5-5940-AF04-710F8E219C80}"/>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868B6C6A-28FA-4746-B16F-82BA020A6417}"/>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132DA82-9613-DC43-8657-DA79E0A838C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1002D7B-293D-8A4B-AE99-85CC5C7EDEBD}"/>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B590A9A-9271-9E4F-89BF-1B866B1ADDD6}"/>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B8461B59-207F-E345-916E-75C68AA66D0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D436902B-B9EB-7B45-B9B5-5A9873E2FD06}"/>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29982959-A65A-7C4A-BBC5-935B0BC71D8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09C388FA-5E55-3A4F-BCA2-1242ECCE4EB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2817001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EBE6C10F-6A79-5F4B-A7F1-13837C3358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2329"/>
            <a:ext cx="12192000" cy="6858000"/>
          </a:xfrm>
          <a:prstGeom prst="rect">
            <a:avLst/>
          </a:prstGeom>
        </p:spPr>
      </p:pic>
      <p:sp>
        <p:nvSpPr>
          <p:cNvPr id="57" name="Rectangle 56">
            <a:extLst>
              <a:ext uri="{FF2B5EF4-FFF2-40B4-BE49-F238E27FC236}">
                <a16:creationId xmlns:a16="http://schemas.microsoft.com/office/drawing/2014/main" id="{3ACEA3EC-E10E-B945-83E5-3F764B19B1DF}"/>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4107F39-58F4-A14B-993B-35BA9B8707CE}"/>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2C0B5402-EAE2-3544-A295-9B75D01BB609}"/>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68F9DA10-DFDE-ED4A-B8EC-20BD96858800}"/>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BB5048B-4798-B349-9B07-77B4E239AB9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A924FF6-98EA-0B4B-8C17-F7BE97669931}"/>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627A0B23-4A27-AF45-B315-7B5E67072E9D}"/>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243CB80A-A58D-C549-A1C7-64836E1A4987}"/>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00F29395-66D7-5D40-AE06-CA162BF664CF}"/>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B936CA94-3821-0D4C-BF79-C5D7A33E827C}"/>
              </a:ext>
            </a:extLst>
          </p:cNvPr>
          <p:cNvSpPr>
            <a:spLocks noChangeShapeType="1"/>
          </p:cNvSpPr>
          <p:nvPr userDrawn="1"/>
        </p:nvSpPr>
        <p:spPr bwMode="auto">
          <a:xfrm>
            <a:off x="4211003"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C75DCAF2-69B3-364D-98F0-60200401922C}"/>
              </a:ext>
            </a:extLst>
          </p:cNvPr>
          <p:cNvSpPr/>
          <p:nvPr userDrawn="1"/>
        </p:nvSpPr>
        <p:spPr>
          <a:xfrm flipH="1">
            <a:off x="3983765"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E46F4B12-1D0E-D543-BD2C-F7C80212CE61}"/>
              </a:ext>
            </a:extLst>
          </p:cNvPr>
          <p:cNvSpPr>
            <a:spLocks noGrp="1"/>
          </p:cNvSpPr>
          <p:nvPr>
            <p:ph type="body" sz="quarter" idx="13" hasCustomPrompt="1"/>
          </p:nvPr>
        </p:nvSpPr>
        <p:spPr>
          <a:xfrm>
            <a:off x="4255005"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THREE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2288400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96FA7EE9-9AD8-B44A-8FF7-6C08428D8665}"/>
              </a:ext>
            </a:extLst>
          </p:cNvPr>
          <p:cNvGrpSpPr/>
          <p:nvPr userDrawn="1"/>
        </p:nvGrpSpPr>
        <p:grpSpPr>
          <a:xfrm>
            <a:off x="-15172" y="-9311"/>
            <a:ext cx="12246889" cy="599171"/>
            <a:chOff x="-11380" y="-9311"/>
            <a:chExt cx="9185167" cy="599171"/>
          </a:xfrm>
        </p:grpSpPr>
        <p:pic>
          <p:nvPicPr>
            <p:cNvPr id="27" name="Picture 26">
              <a:extLst>
                <a:ext uri="{FF2B5EF4-FFF2-40B4-BE49-F238E27FC236}">
                  <a16:creationId xmlns:a16="http://schemas.microsoft.com/office/drawing/2014/main" id="{B90C5062-2CDB-FA4A-836A-CE8127259AB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9" name="Picture 28">
              <a:extLst>
                <a:ext uri="{FF2B5EF4-FFF2-40B4-BE49-F238E27FC236}">
                  <a16:creationId xmlns:a16="http://schemas.microsoft.com/office/drawing/2014/main" id="{37786ABE-6EAE-F545-9BBA-7AD7919F0A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1" name="Text Placeholder 9">
            <a:extLst>
              <a:ext uri="{FF2B5EF4-FFF2-40B4-BE49-F238E27FC236}">
                <a16:creationId xmlns:a16="http://schemas.microsoft.com/office/drawing/2014/main" id="{F32F1F13-7EAB-F248-A331-CD664E02608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C505A3BA-40D4-6D48-B59B-8326DEC227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grpSp>
        <p:nvGrpSpPr>
          <p:cNvPr id="17" name="Group 16">
            <a:extLst>
              <a:ext uri="{FF2B5EF4-FFF2-40B4-BE49-F238E27FC236}">
                <a16:creationId xmlns:a16="http://schemas.microsoft.com/office/drawing/2014/main" id="{D2551DD5-AB52-DC42-9C18-67F1FE8FE2D8}"/>
              </a:ext>
            </a:extLst>
          </p:cNvPr>
          <p:cNvGrpSpPr/>
          <p:nvPr userDrawn="1"/>
        </p:nvGrpSpPr>
        <p:grpSpPr>
          <a:xfrm>
            <a:off x="-104254" y="6525345"/>
            <a:ext cx="12296255" cy="341967"/>
            <a:chOff x="-78191" y="6525344"/>
            <a:chExt cx="9222191" cy="341967"/>
          </a:xfrm>
        </p:grpSpPr>
        <p:sp>
          <p:nvSpPr>
            <p:cNvPr id="20" name="Rectangle 19">
              <a:hlinkClick r:id="" action="ppaction://noaction"/>
              <a:extLst>
                <a:ext uri="{FF2B5EF4-FFF2-40B4-BE49-F238E27FC236}">
                  <a16:creationId xmlns:a16="http://schemas.microsoft.com/office/drawing/2014/main" id="{165C53F7-8C3C-1D48-BCDE-246E3F86D7F5}"/>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1" name="Rectangle 20">
              <a:hlinkClick r:id="" action="ppaction://noaction"/>
              <a:extLst>
                <a:ext uri="{FF2B5EF4-FFF2-40B4-BE49-F238E27FC236}">
                  <a16:creationId xmlns:a16="http://schemas.microsoft.com/office/drawing/2014/main" id="{5CF9C159-1C22-D742-B971-BF109DBD8BD4}"/>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1733F89-D023-2542-81EF-B98976918D3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D9D3C699-4B66-E04F-A9DB-DAFB6A3FC833}"/>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8351C13-03C7-2A40-84BC-CB632A6DB89A}"/>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E53AFBB-9094-8349-A014-F627368C74DF}"/>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B9CB83D3-1506-A545-AA8A-4081E9268C91}"/>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5DF64DEA-F5D1-844B-8F65-A6A7718705B3}"/>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extLst>
                <a:ext uri="{FF2B5EF4-FFF2-40B4-BE49-F238E27FC236}">
                  <a16:creationId xmlns:a16="http://schemas.microsoft.com/office/drawing/2014/main" id="{FC392A3D-7B90-BF42-9EF2-155F0D3CD46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19619651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2FAF9BD2-A3DE-914E-900D-A11756283BA9}"/>
              </a:ext>
            </a:extLst>
          </p:cNvPr>
          <p:cNvGrpSpPr/>
          <p:nvPr userDrawn="1"/>
        </p:nvGrpSpPr>
        <p:grpSpPr>
          <a:xfrm>
            <a:off x="-15172" y="-9311"/>
            <a:ext cx="12246889" cy="599171"/>
            <a:chOff x="-11380" y="-9311"/>
            <a:chExt cx="9185167" cy="599171"/>
          </a:xfrm>
        </p:grpSpPr>
        <p:pic>
          <p:nvPicPr>
            <p:cNvPr id="27" name="Picture 26">
              <a:extLst>
                <a:ext uri="{FF2B5EF4-FFF2-40B4-BE49-F238E27FC236}">
                  <a16:creationId xmlns:a16="http://schemas.microsoft.com/office/drawing/2014/main" id="{27231016-4716-BC48-BE46-AA71764F28B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9" name="Picture 28">
              <a:extLst>
                <a:ext uri="{FF2B5EF4-FFF2-40B4-BE49-F238E27FC236}">
                  <a16:creationId xmlns:a16="http://schemas.microsoft.com/office/drawing/2014/main" id="{42FDE361-A531-6F46-9D7D-3F2DC1E54C7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5">
            <a:extLst>
              <a:ext uri="{FF2B5EF4-FFF2-40B4-BE49-F238E27FC236}">
                <a16:creationId xmlns:a16="http://schemas.microsoft.com/office/drawing/2014/main" id="{78506E3D-99F4-3F49-A644-16E8CA2D68A8}"/>
              </a:ext>
            </a:extLst>
          </p:cNvPr>
          <p:cNvSpPr>
            <a:spLocks noGrp="1"/>
          </p:cNvSpPr>
          <p:nvPr>
            <p:ph type="pic" sz="quarter" idx="12" hasCustomPrompt="1"/>
          </p:nvPr>
        </p:nvSpPr>
        <p:spPr>
          <a:xfrm>
            <a:off x="589770" y="2526676"/>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0" name="Text Placeholder 9">
            <a:extLst>
              <a:ext uri="{FF2B5EF4-FFF2-40B4-BE49-F238E27FC236}">
                <a16:creationId xmlns:a16="http://schemas.microsoft.com/office/drawing/2014/main" id="{519E696F-835C-3349-9F52-C7AEDF7D94A2}"/>
              </a:ext>
            </a:extLst>
          </p:cNvPr>
          <p:cNvSpPr>
            <a:spLocks noGrp="1"/>
          </p:cNvSpPr>
          <p:nvPr>
            <p:ph type="body" sz="quarter" idx="14" hasCustomPrompt="1"/>
          </p:nvPr>
        </p:nvSpPr>
        <p:spPr>
          <a:xfrm>
            <a:off x="579849" y="143675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CB898E70-42FA-824C-8E41-A7FAE3FD056F}"/>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3B6DC353-562F-274B-9A66-47843AC97168}"/>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46361C4-4F90-5447-9C79-DDA9365103BB}"/>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C53ECC55-0039-9848-AA3F-EB2B6FA44A0F}"/>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3E07E0DA-9ABA-FE45-8B33-1BFEBF1A5A97}"/>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C15C61A1-8883-2D48-A60E-A643498B2A35}"/>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C6146D7E-FF53-564E-B447-30B71C85F0DE}"/>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7B4AA06E-1424-EC44-AE7D-66B2C8FC879E}"/>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26E6091B-D42C-974C-B758-92C5AE2C1DA1}"/>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529CA763-40EE-6F4B-B53A-B314D408353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12021393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5560DB5E-C16F-BB42-A7EB-2651FD072783}"/>
              </a:ext>
            </a:extLst>
          </p:cNvPr>
          <p:cNvGrpSpPr/>
          <p:nvPr userDrawn="1"/>
        </p:nvGrpSpPr>
        <p:grpSpPr>
          <a:xfrm>
            <a:off x="-15172" y="-9311"/>
            <a:ext cx="12246889" cy="599171"/>
            <a:chOff x="-11380" y="-9311"/>
            <a:chExt cx="9185167" cy="599171"/>
          </a:xfrm>
        </p:grpSpPr>
        <p:pic>
          <p:nvPicPr>
            <p:cNvPr id="27" name="Picture 26">
              <a:extLst>
                <a:ext uri="{FF2B5EF4-FFF2-40B4-BE49-F238E27FC236}">
                  <a16:creationId xmlns:a16="http://schemas.microsoft.com/office/drawing/2014/main" id="{90714AB6-40DE-8049-9DE7-9E91B5E0258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9" name="Picture 28">
              <a:extLst>
                <a:ext uri="{FF2B5EF4-FFF2-40B4-BE49-F238E27FC236}">
                  <a16:creationId xmlns:a16="http://schemas.microsoft.com/office/drawing/2014/main" id="{BE0A913E-5315-F846-9271-113FD20AC47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ED3EFE92-2EBA-F545-A28E-D5DE78612D6F}"/>
              </a:ext>
            </a:extLst>
          </p:cNvPr>
          <p:cNvSpPr>
            <a:spLocks noGrp="1"/>
          </p:cNvSpPr>
          <p:nvPr>
            <p:ph type="pic" sz="quarter" idx="16" hasCustomPrompt="1"/>
          </p:nvPr>
        </p:nvSpPr>
        <p:spPr>
          <a:xfrm>
            <a:off x="579968" y="1412777"/>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A120E441-5262-DE4A-ABBE-22BED7491FBF}"/>
              </a:ext>
            </a:extLst>
          </p:cNvPr>
          <p:cNvSpPr>
            <a:spLocks noGrp="1"/>
          </p:cNvSpPr>
          <p:nvPr>
            <p:ph type="pic" sz="quarter" idx="17" hasCustomPrompt="1"/>
          </p:nvPr>
        </p:nvSpPr>
        <p:spPr>
          <a:xfrm>
            <a:off x="6380418" y="1426500"/>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34A686C9-130A-2748-B9D5-05AF26BEC9DC}"/>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2C20AFD4-E543-8641-837F-178C6D4E81FC}"/>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66B2511-E3BD-404F-A0EB-35BB417211CA}"/>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3060F43-3956-8D48-AFA5-91EE35E3FCED}"/>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6D68CE5-B034-2044-98E4-5040DB66E619}"/>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CB7E621B-06CB-BE4D-8742-7DE209F10AE8}"/>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0D2FC226-E03E-FC40-A7D5-B335FBEA270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FA5C84CB-2503-4E4F-BE9A-03AE6715AA1B}"/>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CFAB3467-618E-2046-963A-7C9D4849DA32}"/>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C621AE74-B1A8-DF47-B1BD-A3C903053EC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652526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AA7F85-3F5C-FC42-941A-B48684552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20" name="Picture Placeholder 5">
            <a:extLst>
              <a:ext uri="{FF2B5EF4-FFF2-40B4-BE49-F238E27FC236}">
                <a16:creationId xmlns:a16="http://schemas.microsoft.com/office/drawing/2014/main" id="{EEB9350B-23E7-084F-BD6F-42A9A7D90B95}"/>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CB849D37-F749-D440-B9B9-BAE7EB2E8539}"/>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5254870-FA50-EC43-B963-4C8CEA02628E}"/>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1F5CB9A-9382-0346-BDD6-CDCF4E94C3A4}"/>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811DF84-236A-934F-8AA7-2B6F911ECC46}"/>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2" name="Group 21">
              <a:extLst>
                <a:ext uri="{FF2B5EF4-FFF2-40B4-BE49-F238E27FC236}">
                  <a16:creationId xmlns:a16="http://schemas.microsoft.com/office/drawing/2014/main" id="{A1EDF2F6-292E-744E-995D-4AB89E36FC99}"/>
                </a:ext>
              </a:extLst>
            </p:cNvPr>
            <p:cNvGrpSpPr/>
            <p:nvPr userDrawn="1"/>
          </p:nvGrpSpPr>
          <p:grpSpPr>
            <a:xfrm>
              <a:off x="1514762" y="6606663"/>
              <a:ext cx="7307843" cy="223847"/>
              <a:chOff x="1514762" y="6237312"/>
              <a:chExt cx="7307843" cy="583887"/>
            </a:xfrm>
          </p:grpSpPr>
          <p:sp>
            <p:nvSpPr>
              <p:cNvPr id="24" name="Rectangle 23">
                <a:hlinkClick r:id="rId3" action="ppaction://hlinksldjump"/>
                <a:extLst>
                  <a:ext uri="{FF2B5EF4-FFF2-40B4-BE49-F238E27FC236}">
                    <a16:creationId xmlns:a16="http://schemas.microsoft.com/office/drawing/2014/main" id="{A1A5CAF7-8309-194F-92CB-4133C5716FA6}"/>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ECF9E54-7D75-5D46-94BF-8C848C0B4C44}"/>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8FBA231-F704-7B48-BE4D-1C18E8739D07}"/>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05B395C-1851-DD42-8AB5-DB353A2A7616}"/>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533C56D-BEAC-DF44-91B0-E8DB2C9FC68D}"/>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4" action="ppaction://hlinksldjump"/>
                <a:extLst>
                  <a:ext uri="{FF2B5EF4-FFF2-40B4-BE49-F238E27FC236}">
                    <a16:creationId xmlns:a16="http://schemas.microsoft.com/office/drawing/2014/main" id="{A42C8564-029A-B84D-A96C-FD5AFA671351}"/>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B7963B17-9150-F84F-8816-F9093EE9B5C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0875657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E7B7B67-C887-0D45-A7FB-E8859C81BCE2}"/>
              </a:ext>
            </a:extLst>
          </p:cNvPr>
          <p:cNvGrpSpPr/>
          <p:nvPr userDrawn="1"/>
        </p:nvGrpSpPr>
        <p:grpSpPr>
          <a:xfrm>
            <a:off x="-15172" y="-9311"/>
            <a:ext cx="12246889" cy="599171"/>
            <a:chOff x="-11380" y="-9311"/>
            <a:chExt cx="9185167" cy="599171"/>
          </a:xfrm>
        </p:grpSpPr>
        <p:pic>
          <p:nvPicPr>
            <p:cNvPr id="28" name="Picture 27">
              <a:extLst>
                <a:ext uri="{FF2B5EF4-FFF2-40B4-BE49-F238E27FC236}">
                  <a16:creationId xmlns:a16="http://schemas.microsoft.com/office/drawing/2014/main" id="{7CA59F19-8523-374C-AEF1-F7AC8332B1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9" name="Picture 28">
              <a:extLst>
                <a:ext uri="{FF2B5EF4-FFF2-40B4-BE49-F238E27FC236}">
                  <a16:creationId xmlns:a16="http://schemas.microsoft.com/office/drawing/2014/main" id="{914730A4-CF24-2845-B7A6-06871CF00B3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D402B5B9-EED0-5E44-8C7A-E5024CC358D3}"/>
              </a:ext>
            </a:extLst>
          </p:cNvPr>
          <p:cNvSpPr>
            <a:spLocks noGrp="1"/>
          </p:cNvSpPr>
          <p:nvPr>
            <p:ph type="pic" sz="quarter" idx="16" hasCustomPrompt="1"/>
          </p:nvPr>
        </p:nvSpPr>
        <p:spPr>
          <a:xfrm>
            <a:off x="579967" y="1412778"/>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1997C34D-A856-9A42-9CC5-2DD61A79F95D}"/>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69CC5D94-8694-6E4C-A819-30436A700B50}"/>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85D8742C-E5CF-394C-9CCE-62D49665B23C}"/>
              </a:ext>
            </a:extLst>
          </p:cNvPr>
          <p:cNvGrpSpPr/>
          <p:nvPr userDrawn="1"/>
        </p:nvGrpSpPr>
        <p:grpSpPr>
          <a:xfrm>
            <a:off x="-104254" y="6525345"/>
            <a:ext cx="12296255" cy="341967"/>
            <a:chOff x="-78191" y="6525344"/>
            <a:chExt cx="9222191" cy="341967"/>
          </a:xfrm>
        </p:grpSpPr>
        <p:sp>
          <p:nvSpPr>
            <p:cNvPr id="23" name="Rectangle 22">
              <a:hlinkClick r:id="" action="ppaction://noaction"/>
              <a:extLst>
                <a:ext uri="{FF2B5EF4-FFF2-40B4-BE49-F238E27FC236}">
                  <a16:creationId xmlns:a16="http://schemas.microsoft.com/office/drawing/2014/main" id="{BB9166CE-48BF-414E-8820-A7BB16224E4F}"/>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E6444B21-62D2-2240-8A20-2DC72946C1A4}"/>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F46B094E-C8D4-D245-B477-A86A02DF1AE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01221763-CA19-A648-9CFF-20A54CF2A6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4FA2FF3C-340E-3D4E-AD93-36C1DEABF11E}"/>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2DB184C1-2475-D04A-9C99-226BAFD25DE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D30D1134-7F08-2D45-9173-32025787D0F2}"/>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08259205-AAB2-D942-AB63-7FC055CD73B5}"/>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extLst>
                <a:ext uri="{FF2B5EF4-FFF2-40B4-BE49-F238E27FC236}">
                  <a16:creationId xmlns:a16="http://schemas.microsoft.com/office/drawing/2014/main" id="{E4FADCDB-0A14-784C-8E5C-165EB6B4125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76016524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04105CB7-59A0-254C-8473-58F833718C99}"/>
              </a:ext>
            </a:extLst>
          </p:cNvPr>
          <p:cNvGrpSpPr/>
          <p:nvPr userDrawn="1"/>
        </p:nvGrpSpPr>
        <p:grpSpPr>
          <a:xfrm>
            <a:off x="-15172" y="-9311"/>
            <a:ext cx="12246889" cy="599171"/>
            <a:chOff x="-11380" y="-9311"/>
            <a:chExt cx="9185167" cy="599171"/>
          </a:xfrm>
        </p:grpSpPr>
        <p:pic>
          <p:nvPicPr>
            <p:cNvPr id="29" name="Picture 28">
              <a:extLst>
                <a:ext uri="{FF2B5EF4-FFF2-40B4-BE49-F238E27FC236}">
                  <a16:creationId xmlns:a16="http://schemas.microsoft.com/office/drawing/2014/main" id="{C8FE115F-3364-894B-97A7-2687E84BD7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0" name="Picture 29">
              <a:extLst>
                <a:ext uri="{FF2B5EF4-FFF2-40B4-BE49-F238E27FC236}">
                  <a16:creationId xmlns:a16="http://schemas.microsoft.com/office/drawing/2014/main" id="{80678DA4-31C6-3743-880A-048D5D0DB3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953F8F57-677B-8945-9DAE-B8EF7E18D40B}"/>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44B61453-E5E1-B446-B011-529175831002}"/>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0B922D29-DBCB-B345-9B33-5CF8A45EC3D9}"/>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BF9EFEA-D7E8-BB45-95F3-CD4DC4B39893}"/>
              </a:ext>
            </a:extLst>
          </p:cNvPr>
          <p:cNvSpPr>
            <a:spLocks noGrp="1"/>
          </p:cNvSpPr>
          <p:nvPr>
            <p:ph type="pic" sz="quarter" idx="21" hasCustomPrompt="1"/>
          </p:nvPr>
        </p:nvSpPr>
        <p:spPr>
          <a:xfrm>
            <a:off x="631008"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23B30DB5-ABED-284A-B325-3F61FC7A5809}"/>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346DE47-7EEF-D245-829D-A60139E62438}"/>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EEE506A9-055F-0047-BFC2-0E9B3C3C799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3258972-2A81-544C-895B-2981E48A53E9}"/>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4C225037-EE9B-934A-815A-5B365CFB7B2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CDCE7281-B7FC-0B43-80FA-F5FA80603825}"/>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75A89D68-364F-B548-A480-2ABF92F976A3}"/>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D916209C-604A-8143-B406-2153049D88DA}"/>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44BF915F-2102-D74D-8C2C-F506C909EEAD}"/>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extLst>
                <a:ext uri="{FF2B5EF4-FFF2-40B4-BE49-F238E27FC236}">
                  <a16:creationId xmlns:a16="http://schemas.microsoft.com/office/drawing/2014/main" id="{0CBB4277-39B3-324B-9BB2-04BD4F439C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8876838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8851E8B-DB9D-BA4D-83D2-1C8FE7C6455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72479" y="-97020"/>
            <a:ext cx="12536956" cy="7052038"/>
          </a:xfrm>
          <a:prstGeom prst="rect">
            <a:avLst/>
          </a:prstGeom>
        </p:spPr>
      </p:pic>
      <p:sp>
        <p:nvSpPr>
          <p:cNvPr id="33" name="Rectangle 32">
            <a:extLst>
              <a:ext uri="{FF2B5EF4-FFF2-40B4-BE49-F238E27FC236}">
                <a16:creationId xmlns:a16="http://schemas.microsoft.com/office/drawing/2014/main" id="{A1D61666-1D01-8946-9EB6-B92B0E8E5A68}"/>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6EABA225-2D9F-3D4D-9D78-1E247197D675}"/>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5824C232-E4AC-F54C-9937-7395C017D03B}"/>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 action="ppaction://noaction"/>
            <a:extLst>
              <a:ext uri="{FF2B5EF4-FFF2-40B4-BE49-F238E27FC236}">
                <a16:creationId xmlns:a16="http://schemas.microsoft.com/office/drawing/2014/main" id="{387A942C-C3F4-E045-B6AE-B8061AC1614B}"/>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 action="ppaction://noaction"/>
            <a:extLst>
              <a:ext uri="{FF2B5EF4-FFF2-40B4-BE49-F238E27FC236}">
                <a16:creationId xmlns:a16="http://schemas.microsoft.com/office/drawing/2014/main" id="{2932DF66-703D-5A4E-9F80-4AD4EE2E1888}"/>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5A0FA087-8252-9644-9ADD-51E39FEB3BFC}"/>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 action="ppaction://noaction"/>
            <a:extLst>
              <a:ext uri="{FF2B5EF4-FFF2-40B4-BE49-F238E27FC236}">
                <a16:creationId xmlns:a16="http://schemas.microsoft.com/office/drawing/2014/main" id="{E52D1B01-AAC9-5740-8C98-EBE6EC0C80DC}"/>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Rectangle 46">
            <a:hlinkClick r:id="" action="ppaction://noaction"/>
            <a:extLst>
              <a:ext uri="{FF2B5EF4-FFF2-40B4-BE49-F238E27FC236}">
                <a16:creationId xmlns:a16="http://schemas.microsoft.com/office/drawing/2014/main" id="{12D812FD-2F1C-9546-9B71-C2B2F7F84EB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extLst>
              <a:ext uri="{FF2B5EF4-FFF2-40B4-BE49-F238E27FC236}">
                <a16:creationId xmlns:a16="http://schemas.microsoft.com/office/drawing/2014/main" id="{E09FF9DC-933E-8F4A-BDF2-AA5CDB08CF8D}"/>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4" name="Line 8">
            <a:extLst>
              <a:ext uri="{FF2B5EF4-FFF2-40B4-BE49-F238E27FC236}">
                <a16:creationId xmlns:a16="http://schemas.microsoft.com/office/drawing/2014/main" id="{18FB7A39-1231-4D48-B6D8-271EDE9A6685}"/>
              </a:ext>
            </a:extLst>
          </p:cNvPr>
          <p:cNvSpPr>
            <a:spLocks noChangeShapeType="1"/>
          </p:cNvSpPr>
          <p:nvPr userDrawn="1"/>
        </p:nvSpPr>
        <p:spPr bwMode="auto">
          <a:xfrm>
            <a:off x="5842084"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D834173-F78F-3340-BC58-9706DAF5567E}"/>
              </a:ext>
            </a:extLst>
          </p:cNvPr>
          <p:cNvSpPr/>
          <p:nvPr userDrawn="1"/>
        </p:nvSpPr>
        <p:spPr>
          <a:xfrm>
            <a:off x="-116034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8" name="Text Placeholder 9">
            <a:extLst>
              <a:ext uri="{FF2B5EF4-FFF2-40B4-BE49-F238E27FC236}">
                <a16:creationId xmlns:a16="http://schemas.microsoft.com/office/drawing/2014/main" id="{CC7D3549-4E81-A845-9487-AEF39CECD639}"/>
              </a:ext>
            </a:extLst>
          </p:cNvPr>
          <p:cNvSpPr>
            <a:spLocks noGrp="1"/>
          </p:cNvSpPr>
          <p:nvPr>
            <p:ph type="body" sz="quarter" idx="13" hasCustomPrompt="1"/>
          </p:nvPr>
        </p:nvSpPr>
        <p:spPr>
          <a:xfrm>
            <a:off x="968268"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FOUR</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8630856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E28ADD0-3A49-454D-8206-7658C84B2287}"/>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5292B931-23AE-7C4C-BE32-D9D3E10B5C6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2" name="Picture 21">
              <a:extLst>
                <a:ext uri="{FF2B5EF4-FFF2-40B4-BE49-F238E27FC236}">
                  <a16:creationId xmlns:a16="http://schemas.microsoft.com/office/drawing/2014/main" id="{97B5DD20-9A7A-9E47-B407-7976ECBF8D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B2554E36-76FE-4848-BC69-5A3F82DB945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43145CB0-BC73-ED4B-B3A7-68D890AA56DD}"/>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grpSp>
        <p:nvGrpSpPr>
          <p:cNvPr id="42" name="Group 41">
            <a:extLst>
              <a:ext uri="{FF2B5EF4-FFF2-40B4-BE49-F238E27FC236}">
                <a16:creationId xmlns:a16="http://schemas.microsoft.com/office/drawing/2014/main" id="{3A1D3704-968D-EC47-B1F9-4043A6B635D8}"/>
              </a:ext>
            </a:extLst>
          </p:cNvPr>
          <p:cNvGrpSpPr/>
          <p:nvPr userDrawn="1"/>
        </p:nvGrpSpPr>
        <p:grpSpPr>
          <a:xfrm>
            <a:off x="-104254" y="6525345"/>
            <a:ext cx="12296255" cy="341967"/>
            <a:chOff x="-78191" y="6525344"/>
            <a:chExt cx="9222191" cy="341967"/>
          </a:xfrm>
        </p:grpSpPr>
        <p:sp>
          <p:nvSpPr>
            <p:cNvPr id="43" name="Rectangle 42">
              <a:hlinkClick r:id="" action="ppaction://noaction"/>
              <a:extLst>
                <a:ext uri="{FF2B5EF4-FFF2-40B4-BE49-F238E27FC236}">
                  <a16:creationId xmlns:a16="http://schemas.microsoft.com/office/drawing/2014/main" id="{6B8B49A6-4B0F-4B41-AC3D-56ED222CFF1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BDD5613A-0017-B848-9456-5185D18BA90B}"/>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hlinkClick r:id="" action="ppaction://noaction"/>
              <a:extLst>
                <a:ext uri="{FF2B5EF4-FFF2-40B4-BE49-F238E27FC236}">
                  <a16:creationId xmlns:a16="http://schemas.microsoft.com/office/drawing/2014/main" id="{445B3D8D-1081-B940-B134-1A25BD4B534E}"/>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hlinkClick r:id="" action="ppaction://noaction"/>
              <a:extLst>
                <a:ext uri="{FF2B5EF4-FFF2-40B4-BE49-F238E27FC236}">
                  <a16:creationId xmlns:a16="http://schemas.microsoft.com/office/drawing/2014/main" id="{5F182947-2F20-2548-B711-1DF0852AA88D}"/>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hlinkClick r:id="" action="ppaction://noaction"/>
              <a:extLst>
                <a:ext uri="{FF2B5EF4-FFF2-40B4-BE49-F238E27FC236}">
                  <a16:creationId xmlns:a16="http://schemas.microsoft.com/office/drawing/2014/main" id="{33139F5B-A0CE-7D48-AA77-4660E63474A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51A808E4-2543-4C41-AB9B-80D254F682AD}"/>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6" name="Rectangle 55">
              <a:extLst>
                <a:ext uri="{FF2B5EF4-FFF2-40B4-BE49-F238E27FC236}">
                  <a16:creationId xmlns:a16="http://schemas.microsoft.com/office/drawing/2014/main" id="{1EBB68CB-9DA4-334B-808F-CB376B6FE228}"/>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7" name="Line 8">
              <a:extLst>
                <a:ext uri="{FF2B5EF4-FFF2-40B4-BE49-F238E27FC236}">
                  <a16:creationId xmlns:a16="http://schemas.microsoft.com/office/drawing/2014/main" id="{0A2B339C-F07A-B64E-A0B1-0A5437C8CF18}"/>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8" name="Rectangle 57">
              <a:extLst>
                <a:ext uri="{FF2B5EF4-FFF2-40B4-BE49-F238E27FC236}">
                  <a16:creationId xmlns:a16="http://schemas.microsoft.com/office/drawing/2014/main" id="{82764CDA-9532-AE40-99E2-4FFEE45725A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72184262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330F930-630C-5042-AAF1-3C03D7383A55}"/>
              </a:ext>
            </a:extLst>
          </p:cNvPr>
          <p:cNvGrpSpPr/>
          <p:nvPr userDrawn="1"/>
        </p:nvGrpSpPr>
        <p:grpSpPr>
          <a:xfrm>
            <a:off x="-15172" y="-9311"/>
            <a:ext cx="12246889" cy="599171"/>
            <a:chOff x="-11380" y="-9311"/>
            <a:chExt cx="9185167" cy="599171"/>
          </a:xfrm>
        </p:grpSpPr>
        <p:pic>
          <p:nvPicPr>
            <p:cNvPr id="23" name="Picture 22">
              <a:extLst>
                <a:ext uri="{FF2B5EF4-FFF2-40B4-BE49-F238E27FC236}">
                  <a16:creationId xmlns:a16="http://schemas.microsoft.com/office/drawing/2014/main" id="{4E7C1A2B-7634-5245-9602-A430036D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C71B2128-FC72-054C-B1D2-4A5C81518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5">
            <a:extLst>
              <a:ext uri="{FF2B5EF4-FFF2-40B4-BE49-F238E27FC236}">
                <a16:creationId xmlns:a16="http://schemas.microsoft.com/office/drawing/2014/main" id="{654A337E-3C1F-BC4A-87A6-A93150121B2B}"/>
              </a:ext>
            </a:extLst>
          </p:cNvPr>
          <p:cNvSpPr>
            <a:spLocks noGrp="1"/>
          </p:cNvSpPr>
          <p:nvPr>
            <p:ph type="pic" sz="quarter" idx="12" hasCustomPrompt="1"/>
          </p:nvPr>
        </p:nvSpPr>
        <p:spPr>
          <a:xfrm>
            <a:off x="589770" y="2286677"/>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D22D8DF5-D6BD-E74A-882A-AF0FC1ED9B7A}"/>
              </a:ext>
            </a:extLst>
          </p:cNvPr>
          <p:cNvSpPr>
            <a:spLocks noGrp="1"/>
          </p:cNvSpPr>
          <p:nvPr>
            <p:ph type="body" sz="quarter" idx="14" hasCustomPrompt="1"/>
          </p:nvPr>
        </p:nvSpPr>
        <p:spPr>
          <a:xfrm>
            <a:off x="579849" y="1196752"/>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32" name="Group 31">
            <a:extLst>
              <a:ext uri="{FF2B5EF4-FFF2-40B4-BE49-F238E27FC236}">
                <a16:creationId xmlns:a16="http://schemas.microsoft.com/office/drawing/2014/main" id="{83491D11-D7CC-1147-8866-F14CDEDC7DDB}"/>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EC89C1FA-6AAD-1C46-8216-E0A393BB862E}"/>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8D6703C-74E2-DB4D-92B8-82C9BE2CFC4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0B36FC35-45AC-4348-BD54-2BEC5DE25585}"/>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4810CB2D-D9F3-D04E-B233-F61DE27B6EA0}"/>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A60DC4EB-7144-4845-8C16-714AD39DFD5B}"/>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3D3E9181-7D4E-FE48-ACE2-E7E22C0B16F4}"/>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861BAAB5-7905-954F-A3E1-94F14ED1E89B}"/>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EA1E52BA-0D86-9247-AEB4-01C6EF990751}"/>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117BD7ED-258E-474D-887B-6D138DF4921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65734435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4AD86CE-9358-EB44-8D37-7C45C71AAE52}"/>
              </a:ext>
            </a:extLst>
          </p:cNvPr>
          <p:cNvGrpSpPr/>
          <p:nvPr userDrawn="1"/>
        </p:nvGrpSpPr>
        <p:grpSpPr>
          <a:xfrm>
            <a:off x="-15172" y="-9311"/>
            <a:ext cx="12246889" cy="599171"/>
            <a:chOff x="-11380" y="-9311"/>
            <a:chExt cx="9185167" cy="599171"/>
          </a:xfrm>
        </p:grpSpPr>
        <p:pic>
          <p:nvPicPr>
            <p:cNvPr id="23" name="Picture 22">
              <a:extLst>
                <a:ext uri="{FF2B5EF4-FFF2-40B4-BE49-F238E27FC236}">
                  <a16:creationId xmlns:a16="http://schemas.microsoft.com/office/drawing/2014/main" id="{42EE9AF4-85A4-3549-A960-17ECBA268F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C5B630DF-1FEC-CC41-8E7B-5E0C459A0E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7983C393-8AA9-F140-BAEB-DB897CD76E65}"/>
              </a:ext>
            </a:extLst>
          </p:cNvPr>
          <p:cNvSpPr>
            <a:spLocks noGrp="1"/>
          </p:cNvSpPr>
          <p:nvPr>
            <p:ph type="pic" sz="quarter" idx="16" hasCustomPrompt="1"/>
          </p:nvPr>
        </p:nvSpPr>
        <p:spPr>
          <a:xfrm>
            <a:off x="579968" y="1412777"/>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50B11911-6DCF-924E-8752-1C869524A14C}"/>
              </a:ext>
            </a:extLst>
          </p:cNvPr>
          <p:cNvSpPr>
            <a:spLocks noGrp="1"/>
          </p:cNvSpPr>
          <p:nvPr>
            <p:ph type="pic" sz="quarter" idx="17" hasCustomPrompt="1"/>
          </p:nvPr>
        </p:nvSpPr>
        <p:spPr>
          <a:xfrm>
            <a:off x="6380418" y="1426500"/>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A2E7B7D-A219-364C-A18D-619A157157F3}"/>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99668641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4A9C47EA-CB2D-2448-987D-292B67337D4C}"/>
              </a:ext>
            </a:extLst>
          </p:cNvPr>
          <p:cNvGrpSpPr/>
          <p:nvPr userDrawn="1"/>
        </p:nvGrpSpPr>
        <p:grpSpPr>
          <a:xfrm>
            <a:off x="-15172" y="-9311"/>
            <a:ext cx="12246889" cy="599171"/>
            <a:chOff x="-11380" y="-9311"/>
            <a:chExt cx="9185167" cy="599171"/>
          </a:xfrm>
        </p:grpSpPr>
        <p:pic>
          <p:nvPicPr>
            <p:cNvPr id="33" name="Picture 32">
              <a:extLst>
                <a:ext uri="{FF2B5EF4-FFF2-40B4-BE49-F238E27FC236}">
                  <a16:creationId xmlns:a16="http://schemas.microsoft.com/office/drawing/2014/main" id="{4EA666A7-AA01-F84B-92F5-C8CB566B4F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4" name="Picture 33">
              <a:extLst>
                <a:ext uri="{FF2B5EF4-FFF2-40B4-BE49-F238E27FC236}">
                  <a16:creationId xmlns:a16="http://schemas.microsoft.com/office/drawing/2014/main" id="{EE76DD4D-9402-D847-8830-F07EB2D0BEF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B819DAD9-89CA-2B4B-8512-673A2C92CA1E}"/>
              </a:ext>
            </a:extLst>
          </p:cNvPr>
          <p:cNvSpPr>
            <a:spLocks noGrp="1"/>
          </p:cNvSpPr>
          <p:nvPr>
            <p:ph type="pic" sz="quarter" idx="16" hasCustomPrompt="1"/>
          </p:nvPr>
        </p:nvSpPr>
        <p:spPr>
          <a:xfrm>
            <a:off x="579967" y="1412778"/>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C37AD4D5-4ED8-7741-B97B-92C17E554A0D}"/>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9F263765-A6AF-AB49-B07A-27ABEC0BD452}"/>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4" name="Group 23">
            <a:extLst>
              <a:ext uri="{FF2B5EF4-FFF2-40B4-BE49-F238E27FC236}">
                <a16:creationId xmlns:a16="http://schemas.microsoft.com/office/drawing/2014/main" id="{FA2E7B7D-A219-364C-A18D-619A157157F3}"/>
              </a:ext>
            </a:extLst>
          </p:cNvPr>
          <p:cNvGrpSpPr/>
          <p:nvPr userDrawn="1"/>
        </p:nvGrpSpPr>
        <p:grpSpPr>
          <a:xfrm>
            <a:off x="-104254" y="6525345"/>
            <a:ext cx="12296255" cy="341967"/>
            <a:chOff x="-78191" y="6525344"/>
            <a:chExt cx="9222191" cy="341967"/>
          </a:xfrm>
        </p:grpSpPr>
        <p:sp>
          <p:nvSpPr>
            <p:cNvPr id="25" name="Rectangle 24">
              <a:hlinkClick r:id="" action="ppaction://noaction"/>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42977916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19FFC39-C505-3C49-BB6B-B52D1497C04D}"/>
              </a:ext>
            </a:extLst>
          </p:cNvPr>
          <p:cNvGrpSpPr/>
          <p:nvPr userDrawn="1"/>
        </p:nvGrpSpPr>
        <p:grpSpPr>
          <a:xfrm>
            <a:off x="-15172" y="-9311"/>
            <a:ext cx="12246889" cy="599171"/>
            <a:chOff x="-11380" y="-9311"/>
            <a:chExt cx="9185167" cy="599171"/>
          </a:xfrm>
        </p:grpSpPr>
        <p:pic>
          <p:nvPicPr>
            <p:cNvPr id="32" name="Picture 31">
              <a:extLst>
                <a:ext uri="{FF2B5EF4-FFF2-40B4-BE49-F238E27FC236}">
                  <a16:creationId xmlns:a16="http://schemas.microsoft.com/office/drawing/2014/main" id="{FAA2D2FF-19AE-854D-9447-BFFF91ABFC5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3" name="Picture 32">
              <a:extLst>
                <a:ext uri="{FF2B5EF4-FFF2-40B4-BE49-F238E27FC236}">
                  <a16:creationId xmlns:a16="http://schemas.microsoft.com/office/drawing/2014/main" id="{ABD7C005-A764-E44F-BE95-3E0EE250127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13" name="Picture Placeholder 3">
            <a:extLst>
              <a:ext uri="{FF2B5EF4-FFF2-40B4-BE49-F238E27FC236}">
                <a16:creationId xmlns:a16="http://schemas.microsoft.com/office/drawing/2014/main" id="{328ED213-40DB-E14C-B063-A60D8DA4BFA4}"/>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4" name="Picture Placeholder 3">
            <a:extLst>
              <a:ext uri="{FF2B5EF4-FFF2-40B4-BE49-F238E27FC236}">
                <a16:creationId xmlns:a16="http://schemas.microsoft.com/office/drawing/2014/main" id="{8A81D7CE-882D-844C-AF75-73DF686C51BF}"/>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7" name="Picture Placeholder 3">
            <a:extLst>
              <a:ext uri="{FF2B5EF4-FFF2-40B4-BE49-F238E27FC236}">
                <a16:creationId xmlns:a16="http://schemas.microsoft.com/office/drawing/2014/main" id="{83916B64-E88D-3548-A562-A651C3069044}"/>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B17626CE-3280-A943-BF7A-E04E7E9AE3B3}"/>
              </a:ext>
            </a:extLst>
          </p:cNvPr>
          <p:cNvSpPr>
            <a:spLocks noGrp="1"/>
          </p:cNvSpPr>
          <p:nvPr>
            <p:ph type="pic" sz="quarter" idx="21" hasCustomPrompt="1"/>
          </p:nvPr>
        </p:nvSpPr>
        <p:spPr>
          <a:xfrm>
            <a:off x="631008"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2" name="Group 21">
            <a:extLst>
              <a:ext uri="{FF2B5EF4-FFF2-40B4-BE49-F238E27FC236}">
                <a16:creationId xmlns:a16="http://schemas.microsoft.com/office/drawing/2014/main" id="{FA2E7B7D-A219-364C-A18D-619A157157F3}"/>
              </a:ext>
            </a:extLst>
          </p:cNvPr>
          <p:cNvGrpSpPr/>
          <p:nvPr userDrawn="1"/>
        </p:nvGrpSpPr>
        <p:grpSpPr>
          <a:xfrm>
            <a:off x="-104254" y="6525345"/>
            <a:ext cx="12296255" cy="341967"/>
            <a:chOff x="-78191" y="6525344"/>
            <a:chExt cx="9222191" cy="341967"/>
          </a:xfrm>
        </p:grpSpPr>
        <p:sp>
          <p:nvSpPr>
            <p:cNvPr id="23" name="Rectangle 22">
              <a:hlinkClick r:id="" action="ppaction://noaction"/>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86216406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flipH="1">
            <a:off x="-73949" y="-64084"/>
            <a:ext cx="12299056" cy="6918219"/>
          </a:xfrm>
          <a:prstGeom prst="rect">
            <a:avLst/>
          </a:prstGeom>
        </p:spPr>
      </p:pic>
      <p:sp>
        <p:nvSpPr>
          <p:cNvPr id="2" name="Rectangle 1">
            <a:extLst>
              <a:ext uri="{FF2B5EF4-FFF2-40B4-BE49-F238E27FC236}">
                <a16:creationId xmlns:a16="http://schemas.microsoft.com/office/drawing/2014/main" id="{84D7778C-DCA2-DE42-AEF5-50FF00F4CE02}"/>
              </a:ext>
            </a:extLst>
          </p:cNvPr>
          <p:cNvSpPr/>
          <p:nvPr userDrawn="1"/>
        </p:nvSpPr>
        <p:spPr>
          <a:xfrm>
            <a:off x="-108926" y="-171400"/>
            <a:ext cx="12536959" cy="7045156"/>
          </a:xfrm>
          <a:prstGeom prst="rect">
            <a:avLst/>
          </a:prstGeom>
          <a:solidFill>
            <a:schemeClr val="accent1">
              <a:alpha val="31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33" name="Rectangle 32">
            <a:extLst>
              <a:ext uri="{FF2B5EF4-FFF2-40B4-BE49-F238E27FC236}">
                <a16:creationId xmlns:a16="http://schemas.microsoft.com/office/drawing/2014/main" id="{02FC743E-C909-1A45-BEF8-70EB7487ECBC}"/>
              </a:ext>
            </a:extLst>
          </p:cNvPr>
          <p:cNvSpPr/>
          <p:nvPr userDrawn="1"/>
        </p:nvSpPr>
        <p:spPr>
          <a:xfrm>
            <a:off x="-108926" y="3660780"/>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8BBD7566-9FA7-8948-8C78-57BECB71CEBE}"/>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85763EBF-74FE-134D-947B-2A2FE2280F29}"/>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B1E0387-A651-7D48-96B3-7B55379030A4}"/>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F2C6918-43A2-494B-B18E-8763EC900056}"/>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2" name="Rectangle 21">
            <a:hlinkClick r:id="" action="ppaction://noaction"/>
            <a:extLst>
              <a:ext uri="{FF2B5EF4-FFF2-40B4-BE49-F238E27FC236}">
                <a16:creationId xmlns:a16="http://schemas.microsoft.com/office/drawing/2014/main" id="{9E36F111-2DA2-2249-BA1D-75B32577098B}"/>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A0BE516E-749D-6441-ACB6-AA7EC4BA185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4BC2C6BA-4456-3449-A460-B9F95722E410}"/>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F30A2F21-63FD-2747-8197-CDD0E34456E6}"/>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Line 8">
            <a:extLst>
              <a:ext uri="{FF2B5EF4-FFF2-40B4-BE49-F238E27FC236}">
                <a16:creationId xmlns:a16="http://schemas.microsoft.com/office/drawing/2014/main" id="{52DD3B96-6BCB-834B-8C5F-C9F8C2A00687}"/>
              </a:ext>
            </a:extLst>
          </p:cNvPr>
          <p:cNvSpPr>
            <a:spLocks noChangeShapeType="1"/>
          </p:cNvSpPr>
          <p:nvPr userDrawn="1"/>
        </p:nvSpPr>
        <p:spPr bwMode="auto">
          <a:xfrm>
            <a:off x="746140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1" name="Rectangle 20">
            <a:extLst>
              <a:ext uri="{FF2B5EF4-FFF2-40B4-BE49-F238E27FC236}">
                <a16:creationId xmlns:a16="http://schemas.microsoft.com/office/drawing/2014/main" id="{34FA00FA-7A53-5048-AA3D-C9266F80DEB1}"/>
              </a:ext>
            </a:extLst>
          </p:cNvPr>
          <p:cNvSpPr/>
          <p:nvPr userDrawn="1"/>
        </p:nvSpPr>
        <p:spPr>
          <a:xfrm>
            <a:off x="410688"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3" name="Text Placeholder 9">
            <a:extLst>
              <a:ext uri="{FF2B5EF4-FFF2-40B4-BE49-F238E27FC236}">
                <a16:creationId xmlns:a16="http://schemas.microsoft.com/office/drawing/2014/main" id="{118C4E86-661B-5E4E-AF38-96F7816EB6A3}"/>
              </a:ext>
            </a:extLst>
          </p:cNvPr>
          <p:cNvSpPr>
            <a:spLocks noGrp="1"/>
          </p:cNvSpPr>
          <p:nvPr>
            <p:ph type="body" sz="quarter" idx="13" hasCustomPrompt="1"/>
          </p:nvPr>
        </p:nvSpPr>
        <p:spPr>
          <a:xfrm>
            <a:off x="2539300"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FIVE</a:t>
            </a:r>
          </a:p>
        </p:txBody>
      </p:sp>
      <p:sp>
        <p:nvSpPr>
          <p:cNvPr id="3" name="Slide Number Placeholder 2"/>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8097244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0100FAD-F888-324F-8751-15DA3DD088C5}"/>
              </a:ext>
            </a:extLst>
          </p:cNvPr>
          <p:cNvGrpSpPr/>
          <p:nvPr userDrawn="1"/>
        </p:nvGrpSpPr>
        <p:grpSpPr>
          <a:xfrm>
            <a:off x="-15172" y="-9311"/>
            <a:ext cx="12246889" cy="599171"/>
            <a:chOff x="-11380" y="-9311"/>
            <a:chExt cx="9185167" cy="599171"/>
          </a:xfrm>
        </p:grpSpPr>
        <p:pic>
          <p:nvPicPr>
            <p:cNvPr id="29" name="Picture 28">
              <a:extLst>
                <a:ext uri="{FF2B5EF4-FFF2-40B4-BE49-F238E27FC236}">
                  <a16:creationId xmlns:a16="http://schemas.microsoft.com/office/drawing/2014/main" id="{C088E282-0665-A94E-A0DC-D06E2B37B22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30" name="Picture 29">
              <a:extLst>
                <a:ext uri="{FF2B5EF4-FFF2-40B4-BE49-F238E27FC236}">
                  <a16:creationId xmlns:a16="http://schemas.microsoft.com/office/drawing/2014/main" id="{D280C986-82D9-D44E-BCD4-933717ABB13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0B6BDBB4-A9FD-7240-A329-4A65E1404D0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AC422DF-A83D-C940-B4D8-B6586F16A8BC}"/>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grpSp>
        <p:nvGrpSpPr>
          <p:cNvPr id="18" name="Group 17">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350946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25F524F-DB2C-1546-B0F2-1F5BACEB5D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4" name="Picture Placeholder 3">
            <a:extLst>
              <a:ext uri="{FF2B5EF4-FFF2-40B4-BE49-F238E27FC236}">
                <a16:creationId xmlns:a16="http://schemas.microsoft.com/office/drawing/2014/main" id="{1DD8668C-545C-A945-B788-246A2CAC0597}"/>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8FC8400-E26F-6B4D-A39D-91805BEE62F4}"/>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26A77382-0C43-1B44-8EB3-B37B4D0A0C5A}"/>
              </a:ext>
            </a:extLst>
          </p:cNvPr>
          <p:cNvGrpSpPr/>
          <p:nvPr userDrawn="1"/>
        </p:nvGrpSpPr>
        <p:grpSpPr>
          <a:xfrm>
            <a:off x="-104254" y="6525345"/>
            <a:ext cx="12296255" cy="341967"/>
            <a:chOff x="-78191" y="6525344"/>
            <a:chExt cx="9222191" cy="341967"/>
          </a:xfrm>
        </p:grpSpPr>
        <p:sp>
          <p:nvSpPr>
            <p:cNvPr id="17" name="Rectangle 16">
              <a:extLst>
                <a:ext uri="{FF2B5EF4-FFF2-40B4-BE49-F238E27FC236}">
                  <a16:creationId xmlns:a16="http://schemas.microsoft.com/office/drawing/2014/main" id="{5AC0465F-8627-1547-905C-B859C7D12D3B}"/>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3383AA7E-66AF-C64B-AEE2-B957D530EC9D}"/>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0" name="Group 19">
              <a:extLst>
                <a:ext uri="{FF2B5EF4-FFF2-40B4-BE49-F238E27FC236}">
                  <a16:creationId xmlns:a16="http://schemas.microsoft.com/office/drawing/2014/main" id="{C7BDA8CE-CDF1-AA40-A500-D5A86742BC97}"/>
                </a:ext>
              </a:extLst>
            </p:cNvPr>
            <p:cNvGrpSpPr/>
            <p:nvPr userDrawn="1"/>
          </p:nvGrpSpPr>
          <p:grpSpPr>
            <a:xfrm>
              <a:off x="1514762" y="6606663"/>
              <a:ext cx="7307843" cy="223847"/>
              <a:chOff x="1514762" y="6237312"/>
              <a:chExt cx="7307843" cy="583887"/>
            </a:xfrm>
          </p:grpSpPr>
          <p:sp>
            <p:nvSpPr>
              <p:cNvPr id="24" name="Rectangle 23">
                <a:hlinkClick r:id="rId3" action="ppaction://hlinksldjump"/>
                <a:extLst>
                  <a:ext uri="{FF2B5EF4-FFF2-40B4-BE49-F238E27FC236}">
                    <a16:creationId xmlns:a16="http://schemas.microsoft.com/office/drawing/2014/main" id="{88484864-8BC6-1840-937C-CD32D2482DDD}"/>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9E44F4F7-D2AF-4049-A2AE-CA3B04961F76}"/>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D691FBD-6BB8-4640-B99B-A8305CDE8D1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17FCE8E5-C5DF-2D4D-8F8B-86524B66562A}"/>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2B171C76-9EEC-824C-832E-1F3CA642B49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4" action="ppaction://hlinksldjump"/>
                <a:extLst>
                  <a:ext uri="{FF2B5EF4-FFF2-40B4-BE49-F238E27FC236}">
                    <a16:creationId xmlns:a16="http://schemas.microsoft.com/office/drawing/2014/main" id="{831DC750-D60A-8848-B568-0F52BBE45EDD}"/>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DF652928-25CC-EB42-9246-D22974B6FFA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81651774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DE56D5A-F095-1F44-87C5-0B440CB8052F}"/>
              </a:ext>
            </a:extLst>
          </p:cNvPr>
          <p:cNvGrpSpPr/>
          <p:nvPr userDrawn="1"/>
        </p:nvGrpSpPr>
        <p:grpSpPr>
          <a:xfrm>
            <a:off x="-15172" y="-9311"/>
            <a:ext cx="12246889" cy="599171"/>
            <a:chOff x="-11380" y="-9311"/>
            <a:chExt cx="9185167" cy="599171"/>
          </a:xfrm>
        </p:grpSpPr>
        <p:pic>
          <p:nvPicPr>
            <p:cNvPr id="23" name="Picture 22">
              <a:extLst>
                <a:ext uri="{FF2B5EF4-FFF2-40B4-BE49-F238E27FC236}">
                  <a16:creationId xmlns:a16="http://schemas.microsoft.com/office/drawing/2014/main" id="{0DCF3647-6D08-6B40-B13B-2A574695C8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2E45832D-485C-D646-AF05-225E07512D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5">
            <a:extLst>
              <a:ext uri="{FF2B5EF4-FFF2-40B4-BE49-F238E27FC236}">
                <a16:creationId xmlns:a16="http://schemas.microsoft.com/office/drawing/2014/main" id="{F8A75D2E-3170-564E-BCEE-71F7DDF8896D}"/>
              </a:ext>
            </a:extLst>
          </p:cNvPr>
          <p:cNvSpPr>
            <a:spLocks noGrp="1"/>
          </p:cNvSpPr>
          <p:nvPr>
            <p:ph type="pic" sz="quarter" idx="12" hasCustomPrompt="1"/>
          </p:nvPr>
        </p:nvSpPr>
        <p:spPr>
          <a:xfrm>
            <a:off x="589770" y="2526676"/>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7CC72B95-E270-364A-B95F-7206EC63D7AD}"/>
              </a:ext>
            </a:extLst>
          </p:cNvPr>
          <p:cNvSpPr>
            <a:spLocks noGrp="1"/>
          </p:cNvSpPr>
          <p:nvPr>
            <p:ph type="body" sz="quarter" idx="14" hasCustomPrompt="1"/>
          </p:nvPr>
        </p:nvSpPr>
        <p:spPr>
          <a:xfrm>
            <a:off x="579849" y="143675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30" name="Rectangle 29">
              <a:hlinkClick r:id="" action="ppaction://noaction"/>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18168800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3326995F-D55D-4D47-BE38-839FBC07C2C1}"/>
              </a:ext>
            </a:extLst>
          </p:cNvPr>
          <p:cNvGrpSpPr/>
          <p:nvPr userDrawn="1"/>
        </p:nvGrpSpPr>
        <p:grpSpPr>
          <a:xfrm>
            <a:off x="-15172" y="-9311"/>
            <a:ext cx="12246889" cy="599171"/>
            <a:chOff x="-11380" y="-9311"/>
            <a:chExt cx="9185167" cy="599171"/>
          </a:xfrm>
        </p:grpSpPr>
        <p:pic>
          <p:nvPicPr>
            <p:cNvPr id="23" name="Picture 22">
              <a:extLst>
                <a:ext uri="{FF2B5EF4-FFF2-40B4-BE49-F238E27FC236}">
                  <a16:creationId xmlns:a16="http://schemas.microsoft.com/office/drawing/2014/main" id="{C695178A-037E-C144-A557-EC248906FA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D6D29AE1-8AAF-3340-A04C-9ABAE956A3B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DF6325AE-FC76-4343-A1BD-E9E852BAB06A}"/>
              </a:ext>
            </a:extLst>
          </p:cNvPr>
          <p:cNvSpPr>
            <a:spLocks noGrp="1"/>
          </p:cNvSpPr>
          <p:nvPr>
            <p:ph type="pic" sz="quarter" idx="16" hasCustomPrompt="1"/>
          </p:nvPr>
        </p:nvSpPr>
        <p:spPr>
          <a:xfrm>
            <a:off x="579968" y="1412777"/>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8A03A140-2FCC-5C4F-807C-CA0E66E62B62}"/>
              </a:ext>
            </a:extLst>
          </p:cNvPr>
          <p:cNvSpPr>
            <a:spLocks noGrp="1"/>
          </p:cNvSpPr>
          <p:nvPr>
            <p:ph type="pic" sz="quarter" idx="17" hasCustomPrompt="1"/>
          </p:nvPr>
        </p:nvSpPr>
        <p:spPr>
          <a:xfrm>
            <a:off x="6380418" y="1426500"/>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30" name="Rectangle 29">
              <a:hlinkClick r:id="" action="ppaction://noaction"/>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81961260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221E951D-FE9C-AD40-8BCE-C5D8F4C5141D}"/>
              </a:ext>
            </a:extLst>
          </p:cNvPr>
          <p:cNvGrpSpPr/>
          <p:nvPr userDrawn="1"/>
        </p:nvGrpSpPr>
        <p:grpSpPr>
          <a:xfrm>
            <a:off x="-15172" y="-9311"/>
            <a:ext cx="12246889" cy="599171"/>
            <a:chOff x="-11380" y="-9311"/>
            <a:chExt cx="9185167" cy="599171"/>
          </a:xfrm>
        </p:grpSpPr>
        <p:pic>
          <p:nvPicPr>
            <p:cNvPr id="25" name="Picture 24">
              <a:extLst>
                <a:ext uri="{FF2B5EF4-FFF2-40B4-BE49-F238E27FC236}">
                  <a16:creationId xmlns:a16="http://schemas.microsoft.com/office/drawing/2014/main" id="{820F94A5-FAEC-F940-8D71-634D231698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6" name="Picture 25">
              <a:extLst>
                <a:ext uri="{FF2B5EF4-FFF2-40B4-BE49-F238E27FC236}">
                  <a16:creationId xmlns:a16="http://schemas.microsoft.com/office/drawing/2014/main" id="{6F066794-56AD-FA49-9192-5A02247B801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2764E57C-B122-6C4F-BFA1-A23E6DBE9B3C}"/>
              </a:ext>
            </a:extLst>
          </p:cNvPr>
          <p:cNvSpPr>
            <a:spLocks noGrp="1"/>
          </p:cNvSpPr>
          <p:nvPr>
            <p:ph type="pic" sz="quarter" idx="16" hasCustomPrompt="1"/>
          </p:nvPr>
        </p:nvSpPr>
        <p:spPr>
          <a:xfrm>
            <a:off x="579967" y="1412778"/>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5AB51D1-FF73-1C42-A83F-7B51D2F6D936}"/>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A0BC47F5-933E-F64A-801C-47B4F3C34079}"/>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30" name="Rectangle 29">
              <a:hlinkClick r:id="" action="ppaction://noaction"/>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84431960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39C76C5-677C-D646-A6EC-3150C5E95528}"/>
              </a:ext>
            </a:extLst>
          </p:cNvPr>
          <p:cNvGrpSpPr/>
          <p:nvPr userDrawn="1"/>
        </p:nvGrpSpPr>
        <p:grpSpPr>
          <a:xfrm>
            <a:off x="-15172" y="-9311"/>
            <a:ext cx="12246889" cy="599171"/>
            <a:chOff x="-11380" y="-9311"/>
            <a:chExt cx="9185167" cy="599171"/>
          </a:xfrm>
        </p:grpSpPr>
        <p:pic>
          <p:nvPicPr>
            <p:cNvPr id="26" name="Picture 25">
              <a:extLst>
                <a:ext uri="{FF2B5EF4-FFF2-40B4-BE49-F238E27FC236}">
                  <a16:creationId xmlns:a16="http://schemas.microsoft.com/office/drawing/2014/main" id="{A75469FD-1F09-6B4B-8808-2D2D0E8C766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7" name="Picture 26">
              <a:extLst>
                <a:ext uri="{FF2B5EF4-FFF2-40B4-BE49-F238E27FC236}">
                  <a16:creationId xmlns:a16="http://schemas.microsoft.com/office/drawing/2014/main" id="{0F2A5D26-46D2-9941-86BD-BE001C8CE0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732B0E16-CF61-4F43-8958-32717F7A9EF0}"/>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BDBE56AE-072A-BC4F-954F-6DE77B574EDE}"/>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3AF74EC3-DE98-DC49-A5BF-36938A62B7BD}"/>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3" name="Picture Placeholder 3">
            <a:extLst>
              <a:ext uri="{FF2B5EF4-FFF2-40B4-BE49-F238E27FC236}">
                <a16:creationId xmlns:a16="http://schemas.microsoft.com/office/drawing/2014/main" id="{0E23F43B-BF2F-8245-8671-2C1768703389}"/>
              </a:ext>
            </a:extLst>
          </p:cNvPr>
          <p:cNvSpPr>
            <a:spLocks noGrp="1"/>
          </p:cNvSpPr>
          <p:nvPr>
            <p:ph type="pic" sz="quarter" idx="21" hasCustomPrompt="1"/>
          </p:nvPr>
        </p:nvSpPr>
        <p:spPr>
          <a:xfrm>
            <a:off x="631008"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30" name="Rectangle 29">
              <a:hlinkClick r:id="" action="ppaction://noaction"/>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07821874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84713" y="-97020"/>
            <a:ext cx="12536956" cy="7052037"/>
          </a:xfrm>
          <a:prstGeom prst="rect">
            <a:avLst/>
          </a:prstGeom>
        </p:spPr>
      </p:pic>
      <p:sp>
        <p:nvSpPr>
          <p:cNvPr id="33" name="Rectangle 32">
            <a:extLst>
              <a:ext uri="{FF2B5EF4-FFF2-40B4-BE49-F238E27FC236}">
                <a16:creationId xmlns:a16="http://schemas.microsoft.com/office/drawing/2014/main" id="{02FC743E-C909-1A45-BEF8-70EB7487ECBC}"/>
              </a:ext>
            </a:extLst>
          </p:cNvPr>
          <p:cNvSpPr/>
          <p:nvPr userDrawn="1"/>
        </p:nvSpPr>
        <p:spPr>
          <a:xfrm>
            <a:off x="-184713" y="3678261"/>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CFE0C01-ADA5-9B46-9063-F4DBE0A1E90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4E37ED19-0BE5-684D-B312-25AF87928590}"/>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Line 8">
            <a:extLst>
              <a:ext uri="{FF2B5EF4-FFF2-40B4-BE49-F238E27FC236}">
                <a16:creationId xmlns:a16="http://schemas.microsoft.com/office/drawing/2014/main" id="{E4A65790-6036-A145-95C5-CE9890DBB9E4}"/>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9" name="Rectangle 18">
            <a:hlinkClick r:id="" action="ppaction://noaction"/>
            <a:extLst>
              <a:ext uri="{FF2B5EF4-FFF2-40B4-BE49-F238E27FC236}">
                <a16:creationId xmlns:a16="http://schemas.microsoft.com/office/drawing/2014/main" id="{5F9F666E-34FC-EA46-95B2-DD165D7C38E7}"/>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6C1979E4-6BD7-6B4C-86D7-B4647ECC7A8F}"/>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BE314639-4DBA-9F45-9549-9A5A2032E76D}"/>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A66491E6-D1C8-3648-84C5-27C7C4404E5F}"/>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72917229-7D43-6F41-93CD-FDA4CBCEFBB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96992ECF-61E2-B74B-81C5-A6B590E71923}"/>
              </a:ext>
            </a:extLst>
          </p:cNvPr>
          <p:cNvSpPr>
            <a:spLocks noChangeShapeType="1"/>
          </p:cNvSpPr>
          <p:nvPr userDrawn="1"/>
        </p:nvSpPr>
        <p:spPr bwMode="auto">
          <a:xfrm>
            <a:off x="910771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15EE815-4D00-9F41-9E34-55FBF9FFB8B8}"/>
              </a:ext>
            </a:extLst>
          </p:cNvPr>
          <p:cNvSpPr/>
          <p:nvPr userDrawn="1"/>
        </p:nvSpPr>
        <p:spPr>
          <a:xfrm>
            <a:off x="2099563"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0" name="Text Placeholder 9">
            <a:extLst>
              <a:ext uri="{FF2B5EF4-FFF2-40B4-BE49-F238E27FC236}">
                <a16:creationId xmlns:a16="http://schemas.microsoft.com/office/drawing/2014/main" id="{96F5138C-17F9-B843-BA66-3547C0DCD50C}"/>
              </a:ext>
            </a:extLst>
          </p:cNvPr>
          <p:cNvSpPr>
            <a:spLocks noGrp="1"/>
          </p:cNvSpPr>
          <p:nvPr>
            <p:ph type="body" sz="quarter" idx="13" hasCustomPrompt="1"/>
          </p:nvPr>
        </p:nvSpPr>
        <p:spPr>
          <a:xfrm>
            <a:off x="4228175"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SIX</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240366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8204DE1-CC90-3144-B201-24D8E35FAE6A}"/>
              </a:ext>
            </a:extLst>
          </p:cNvPr>
          <p:cNvGrpSpPr/>
          <p:nvPr userDrawn="1"/>
        </p:nvGrpSpPr>
        <p:grpSpPr>
          <a:xfrm>
            <a:off x="-15172" y="-9311"/>
            <a:ext cx="12246889" cy="599171"/>
            <a:chOff x="-11380" y="-9311"/>
            <a:chExt cx="9185167" cy="599171"/>
          </a:xfrm>
        </p:grpSpPr>
        <p:pic>
          <p:nvPicPr>
            <p:cNvPr id="19" name="Picture 18">
              <a:extLst>
                <a:ext uri="{FF2B5EF4-FFF2-40B4-BE49-F238E27FC236}">
                  <a16:creationId xmlns:a16="http://schemas.microsoft.com/office/drawing/2014/main" id="{F94635EB-1BB8-D64E-97B7-BB540BC28B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0" name="Picture 19">
              <a:extLst>
                <a:ext uri="{FF2B5EF4-FFF2-40B4-BE49-F238E27FC236}">
                  <a16:creationId xmlns:a16="http://schemas.microsoft.com/office/drawing/2014/main" id="{745116EC-2AC0-3B41-95D5-52EBE955BE4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164E196-EE68-FB4F-8B31-62E7B1A1B12A}"/>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21" name="Text Placeholder 9">
            <a:extLst>
              <a:ext uri="{FF2B5EF4-FFF2-40B4-BE49-F238E27FC236}">
                <a16:creationId xmlns:a16="http://schemas.microsoft.com/office/drawing/2014/main" id="{36C551A9-C24E-1E40-9ECE-32C18CFB8AB8}"/>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grpSp>
        <p:nvGrpSpPr>
          <p:cNvPr id="24" name="Group 23">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7" name="Rectangle 26">
              <a:hlinkClick r:id="" action="ppaction://noaction"/>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8880143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AF71408-4F48-F84A-BE13-250B4C0F90A5}"/>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A1A44FED-250E-C743-8685-913FA283F26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3" name="Picture 22">
              <a:extLst>
                <a:ext uri="{FF2B5EF4-FFF2-40B4-BE49-F238E27FC236}">
                  <a16:creationId xmlns:a16="http://schemas.microsoft.com/office/drawing/2014/main" id="{73DAFEAC-0BD6-C345-B908-3782A8BB3BB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5">
            <a:extLst>
              <a:ext uri="{FF2B5EF4-FFF2-40B4-BE49-F238E27FC236}">
                <a16:creationId xmlns:a16="http://schemas.microsoft.com/office/drawing/2014/main" id="{5DEF1963-D3E5-074A-82AA-BA9D321FBC35}"/>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9" name="Text Placeholder 9">
            <a:extLst>
              <a:ext uri="{FF2B5EF4-FFF2-40B4-BE49-F238E27FC236}">
                <a16:creationId xmlns:a16="http://schemas.microsoft.com/office/drawing/2014/main" id="{106FA73D-D2A8-7B48-A4FB-40C45DC781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grpSp>
        <p:nvGrpSpPr>
          <p:cNvPr id="19" name="Group 18">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0" name="Rectangle 19">
              <a:hlinkClick r:id="" action="ppaction://noaction"/>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 action="ppaction://noaction"/>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99854795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39_Title and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2B73CFA-D869-2744-B6F8-B3179AEA5242}"/>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102DB945-D3A9-CA4C-864F-9F57B8DD0B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3" name="Picture 22">
              <a:extLst>
                <a:ext uri="{FF2B5EF4-FFF2-40B4-BE49-F238E27FC236}">
                  <a16:creationId xmlns:a16="http://schemas.microsoft.com/office/drawing/2014/main" id="{3A66483C-E081-6D4D-BDE2-C193ECB26F1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3D05BCFB-2AB0-D543-B86D-DA8E81D1B93A}"/>
              </a:ext>
            </a:extLst>
          </p:cNvPr>
          <p:cNvSpPr>
            <a:spLocks noGrp="1"/>
          </p:cNvSpPr>
          <p:nvPr>
            <p:ph type="pic" sz="quarter" idx="16" hasCustomPrompt="1"/>
          </p:nvPr>
        </p:nvSpPr>
        <p:spPr>
          <a:xfrm>
            <a:off x="579968" y="1412777"/>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DA848CBD-AA25-5B47-AE5D-3847258980B2}"/>
              </a:ext>
            </a:extLst>
          </p:cNvPr>
          <p:cNvSpPr>
            <a:spLocks noGrp="1"/>
          </p:cNvSpPr>
          <p:nvPr>
            <p:ph type="pic" sz="quarter" idx="17" hasCustomPrompt="1"/>
          </p:nvPr>
        </p:nvSpPr>
        <p:spPr>
          <a:xfrm>
            <a:off x="6380418" y="1426500"/>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grpSp>
        <p:nvGrpSpPr>
          <p:cNvPr id="19" name="Group 18">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0" name="Rectangle 19">
              <a:hlinkClick r:id="" action="ppaction://noaction"/>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 action="ppaction://noaction"/>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 action="ppaction://noaction"/>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68659184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41493EDD-1538-0744-A92B-EEFE6AB27B1B}"/>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5FD3619E-98EE-4446-B594-B547BAFC4EA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37864057-75F5-FF4D-B474-01449196DA9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E37DADDC-5D29-5043-90E5-98006DB2CBF8}"/>
              </a:ext>
            </a:extLst>
          </p:cNvPr>
          <p:cNvSpPr>
            <a:spLocks noGrp="1"/>
          </p:cNvSpPr>
          <p:nvPr>
            <p:ph type="pic" sz="quarter" idx="16" hasCustomPrompt="1"/>
          </p:nvPr>
        </p:nvSpPr>
        <p:spPr>
          <a:xfrm>
            <a:off x="579967" y="1412778"/>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FFB04055-9274-CB4A-9176-13187DBFBF64}"/>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49CC5621-A368-2E45-B5CF-32A10DF48AA5}"/>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0" name="Group 19">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 action="ppaction://noaction"/>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 action="ppaction://noaction"/>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87460024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139758B-D689-A349-8FFF-3C0CF3B5E674}"/>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E320C622-BA60-C847-A4AF-F3DB1A999A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4" name="Picture 23">
              <a:extLst>
                <a:ext uri="{FF2B5EF4-FFF2-40B4-BE49-F238E27FC236}">
                  <a16:creationId xmlns:a16="http://schemas.microsoft.com/office/drawing/2014/main" id="{B6107DC8-B9B7-B346-A535-A9B46F965C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C8091E06-21A7-DE4C-990C-530C2F6EDDF6}"/>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AB6AAE8D-ED52-F24A-B278-8DAE28D6DA27}"/>
              </a:ext>
            </a:extLst>
          </p:cNvPr>
          <p:cNvSpPr>
            <a:spLocks noGrp="1"/>
          </p:cNvSpPr>
          <p:nvPr>
            <p:ph type="pic" sz="quarter" idx="19" hasCustomPrompt="1"/>
          </p:nvPr>
        </p:nvSpPr>
        <p:spPr>
          <a:xfrm>
            <a:off x="6410325" y="1412777"/>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B12D93A7-2CA0-D24C-A199-604D9ABB9E27}"/>
              </a:ext>
            </a:extLst>
          </p:cNvPr>
          <p:cNvSpPr>
            <a:spLocks noGrp="1"/>
          </p:cNvSpPr>
          <p:nvPr>
            <p:ph type="pic" sz="quarter" idx="20" hasCustomPrompt="1"/>
          </p:nvPr>
        </p:nvSpPr>
        <p:spPr>
          <a:xfrm>
            <a:off x="6410325"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9" name="Picture Placeholder 3">
            <a:extLst>
              <a:ext uri="{FF2B5EF4-FFF2-40B4-BE49-F238E27FC236}">
                <a16:creationId xmlns:a16="http://schemas.microsoft.com/office/drawing/2014/main" id="{6B86BA1F-98BF-7B47-AA87-829B582DDB94}"/>
              </a:ext>
            </a:extLst>
          </p:cNvPr>
          <p:cNvSpPr>
            <a:spLocks noGrp="1"/>
          </p:cNvSpPr>
          <p:nvPr>
            <p:ph type="pic" sz="quarter" idx="21" hasCustomPrompt="1"/>
          </p:nvPr>
        </p:nvSpPr>
        <p:spPr>
          <a:xfrm>
            <a:off x="631008" y="3995515"/>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2" name="Group 21">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3" name="Rectangle 22">
              <a:hlinkClick r:id="" action="ppaction://noaction"/>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hlinkClick r:id="" action="ppaction://noaction"/>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 action="ppaction://noaction"/>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7" name="Rectangle 46">
              <a:hlinkClick r:id="" action="ppaction://noaction"/>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8" name="Rectangle 47">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18420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CD784-F3D6-4CD7-A61C-419D39C225D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6FC61124-2207-4338-B68E-DEA11F3D08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838CA41-DC4F-415C-B308-93FA200BE5EB}"/>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EC7AC84E-5037-4D41-BBA3-813AEEE97446}"/>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BE3A21F6-54EC-47DB-86CB-599740177243}"/>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2965963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BACCEA9-66B8-9543-BD4D-7C9C2C0059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17" name="Picture Placeholder 3">
            <a:extLst>
              <a:ext uri="{FF2B5EF4-FFF2-40B4-BE49-F238E27FC236}">
                <a16:creationId xmlns:a16="http://schemas.microsoft.com/office/drawing/2014/main" id="{E6A8FB0A-2E5C-6D4C-8B92-FF9736390DD4}"/>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269A9AE8-4EF1-D849-81CD-FD0BE05F2EB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03739B0-7D2C-0143-8CB5-1D574C6FC8F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5A004E2C-6E6B-F44B-ADF9-68F6D8368D6F}"/>
              </a:ext>
            </a:extLst>
          </p:cNvPr>
          <p:cNvGrpSpPr/>
          <p:nvPr userDrawn="1"/>
        </p:nvGrpSpPr>
        <p:grpSpPr>
          <a:xfrm>
            <a:off x="-104254" y="6525345"/>
            <a:ext cx="12296255" cy="341967"/>
            <a:chOff x="-78191" y="6525344"/>
            <a:chExt cx="9222191" cy="341967"/>
          </a:xfrm>
        </p:grpSpPr>
        <p:sp>
          <p:nvSpPr>
            <p:cNvPr id="19" name="Rectangle 18">
              <a:extLst>
                <a:ext uri="{FF2B5EF4-FFF2-40B4-BE49-F238E27FC236}">
                  <a16:creationId xmlns:a16="http://schemas.microsoft.com/office/drawing/2014/main" id="{16F2EA2C-E9A1-E944-A7F6-5723ADD80EFF}"/>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Line 8">
              <a:extLst>
                <a:ext uri="{FF2B5EF4-FFF2-40B4-BE49-F238E27FC236}">
                  <a16:creationId xmlns:a16="http://schemas.microsoft.com/office/drawing/2014/main" id="{3DBE42E0-E9AE-844F-B41E-F523C8938A0E}"/>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4" name="Group 23">
              <a:extLst>
                <a:ext uri="{FF2B5EF4-FFF2-40B4-BE49-F238E27FC236}">
                  <a16:creationId xmlns:a16="http://schemas.microsoft.com/office/drawing/2014/main" id="{2647978E-1F50-1A4B-81A7-65033BF5534F}"/>
                </a:ext>
              </a:extLst>
            </p:cNvPr>
            <p:cNvGrpSpPr/>
            <p:nvPr userDrawn="1"/>
          </p:nvGrpSpPr>
          <p:grpSpPr>
            <a:xfrm>
              <a:off x="1514762" y="6606663"/>
              <a:ext cx="7307843" cy="223847"/>
              <a:chOff x="1514762" y="6237312"/>
              <a:chExt cx="7307843" cy="583887"/>
            </a:xfrm>
          </p:grpSpPr>
          <p:sp>
            <p:nvSpPr>
              <p:cNvPr id="26" name="Rectangle 25">
                <a:hlinkClick r:id="rId3" action="ppaction://hlinksldjump"/>
                <a:extLst>
                  <a:ext uri="{FF2B5EF4-FFF2-40B4-BE49-F238E27FC236}">
                    <a16:creationId xmlns:a16="http://schemas.microsoft.com/office/drawing/2014/main" id="{5C161740-6EE6-8946-A4E0-386648488002}"/>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E75341C-E926-714F-A9BA-CECBC5789870}"/>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A21DEAE6-72C8-7249-B60A-2D79F6C302D4}"/>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D94127A4-B752-7C4F-A2B0-FF67DF9E22B1}"/>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60E2AEDF-3C42-614C-81AB-5D26FEE2386B}"/>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4" action="ppaction://hlinksldjump"/>
                <a:extLst>
                  <a:ext uri="{FF2B5EF4-FFF2-40B4-BE49-F238E27FC236}">
                    <a16:creationId xmlns:a16="http://schemas.microsoft.com/office/drawing/2014/main" id="{1D725A7D-C0B4-E74A-8875-FCC223F7702A}"/>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5" name="Rectangle 24">
              <a:extLst>
                <a:ext uri="{FF2B5EF4-FFF2-40B4-BE49-F238E27FC236}">
                  <a16:creationId xmlns:a16="http://schemas.microsoft.com/office/drawing/2014/main" id="{0BA18AC4-EF4A-EE42-918C-54AD61178C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6234496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489EE55-D9D8-8E44-A998-804B75748FA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84714" y="-97020"/>
            <a:ext cx="12536955" cy="7052037"/>
          </a:xfrm>
          <a:prstGeom prst="rect">
            <a:avLst/>
          </a:prstGeom>
        </p:spPr>
      </p:pic>
      <p:sp>
        <p:nvSpPr>
          <p:cNvPr id="33" name="Rectangle 32">
            <a:extLst>
              <a:ext uri="{FF2B5EF4-FFF2-40B4-BE49-F238E27FC236}">
                <a16:creationId xmlns:a16="http://schemas.microsoft.com/office/drawing/2014/main" id="{27D23D9E-5B67-5944-9DF1-FD8529777B8F}"/>
              </a:ext>
            </a:extLst>
          </p:cNvPr>
          <p:cNvSpPr/>
          <p:nvPr userDrawn="1"/>
        </p:nvSpPr>
        <p:spPr>
          <a:xfrm>
            <a:off x="-182092" y="3669598"/>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3A3F0A1-C7E6-5046-9823-5597ACBA02F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EFA49ED-7880-A04E-8F83-47B3FC19C131}"/>
              </a:ext>
            </a:extLst>
          </p:cNvPr>
          <p:cNvSpPr/>
          <p:nvPr userDrawn="1"/>
        </p:nvSpPr>
        <p:spPr>
          <a:xfrm>
            <a:off x="858374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Line 8">
            <a:extLst>
              <a:ext uri="{FF2B5EF4-FFF2-40B4-BE49-F238E27FC236}">
                <a16:creationId xmlns:a16="http://schemas.microsoft.com/office/drawing/2014/main" id="{7F76A0CE-BF06-7845-AD12-51764B36DE9F}"/>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8" name="Rectangle 17">
            <a:hlinkClick r:id="" action="ppaction://noaction"/>
            <a:extLst>
              <a:ext uri="{FF2B5EF4-FFF2-40B4-BE49-F238E27FC236}">
                <a16:creationId xmlns:a16="http://schemas.microsoft.com/office/drawing/2014/main" id="{73D6CA66-CE23-6143-8AFA-3B4881C51CAF}"/>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4ACF841-A085-8145-8AB4-B94790F40576}"/>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672D798-F9C4-8A40-B88C-98C35567EE3E}"/>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061DBDF7-8BDE-F942-80D2-C0D6214CBA75}"/>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BBB3535A-B2DC-6C4C-8A98-5DABE1DF50D3}"/>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D942FA30-5EC6-FF4C-AAED-774C3C327CAD}"/>
              </a:ext>
            </a:extLst>
          </p:cNvPr>
          <p:cNvSpPr>
            <a:spLocks noChangeShapeType="1"/>
          </p:cNvSpPr>
          <p:nvPr userDrawn="1"/>
        </p:nvSpPr>
        <p:spPr bwMode="auto">
          <a:xfrm>
            <a:off x="10748427"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677073C9-0665-7D43-B3EB-224451E97F40}"/>
              </a:ext>
            </a:extLst>
          </p:cNvPr>
          <p:cNvSpPr/>
          <p:nvPr userDrawn="1"/>
        </p:nvSpPr>
        <p:spPr>
          <a:xfrm>
            <a:off x="3572579"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756BD856-4560-C842-B14A-E3276617E5E1}"/>
              </a:ext>
            </a:extLst>
          </p:cNvPr>
          <p:cNvSpPr>
            <a:spLocks noGrp="1"/>
          </p:cNvSpPr>
          <p:nvPr>
            <p:ph type="body" sz="quarter" idx="13" hasCustomPrompt="1"/>
          </p:nvPr>
        </p:nvSpPr>
        <p:spPr>
          <a:xfrm>
            <a:off x="5701191"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SEVEN</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82159268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4C89445F-2FCF-3943-831F-83EC45174F82}"/>
              </a:ext>
            </a:extLst>
          </p:cNvPr>
          <p:cNvGrpSpPr/>
          <p:nvPr userDrawn="1"/>
        </p:nvGrpSpPr>
        <p:grpSpPr>
          <a:xfrm>
            <a:off x="-15172" y="-9311"/>
            <a:ext cx="12246889" cy="599171"/>
            <a:chOff x="-11380" y="-9311"/>
            <a:chExt cx="9185167" cy="599171"/>
          </a:xfrm>
        </p:grpSpPr>
        <p:pic>
          <p:nvPicPr>
            <p:cNvPr id="21" name="Picture 20">
              <a:extLst>
                <a:ext uri="{FF2B5EF4-FFF2-40B4-BE49-F238E27FC236}">
                  <a16:creationId xmlns:a16="http://schemas.microsoft.com/office/drawing/2014/main" id="{8314582B-A2D0-1640-98DB-74CA8972F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380" y="-9311"/>
              <a:ext cx="9185167" cy="599171"/>
            </a:xfrm>
            <a:prstGeom prst="rect">
              <a:avLst/>
            </a:prstGeom>
          </p:spPr>
        </p:pic>
        <p:pic>
          <p:nvPicPr>
            <p:cNvPr id="22" name="Picture 21">
              <a:extLst>
                <a:ext uri="{FF2B5EF4-FFF2-40B4-BE49-F238E27FC236}">
                  <a16:creationId xmlns:a16="http://schemas.microsoft.com/office/drawing/2014/main" id="{9D8196B7-F707-9C4A-8EB1-24984956AAE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11559" y="47979"/>
              <a:ext cx="952929" cy="498568"/>
            </a:xfrm>
            <a:prstGeom prst="rect">
              <a:avLst/>
            </a:prstGeom>
          </p:spPr>
        </p:pic>
      </p:grpSp>
      <p:sp>
        <p:nvSpPr>
          <p:cNvPr id="12" name="Text Placeholder 9">
            <a:extLst>
              <a:ext uri="{FF2B5EF4-FFF2-40B4-BE49-F238E27FC236}">
                <a16:creationId xmlns:a16="http://schemas.microsoft.com/office/drawing/2014/main" id="{B58B19B4-2901-A546-9EE0-A53A3E79A069}"/>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5B8F7B5-D6CC-3241-8869-481F1B9C176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38B18A6-9163-E647-A82D-DB976CB18B83}"/>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6CFF3868-C71A-4F83-B771-72F274F095A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7</a:t>
            </a:r>
          </a:p>
        </p:txBody>
      </p:sp>
      <p:sp>
        <p:nvSpPr>
          <p:cNvPr id="32" name="Rectangle 31">
            <a:hlinkClick r:id="" action="ppaction://noaction"/>
            <a:extLst>
              <a:ext uri="{FF2B5EF4-FFF2-40B4-BE49-F238E27FC236}">
                <a16:creationId xmlns:a16="http://schemas.microsoft.com/office/drawing/2014/main" id="{BDAA17FA-0802-404D-A15A-DFE21C9F249A}"/>
              </a:ext>
            </a:extLst>
          </p:cNvPr>
          <p:cNvSpPr/>
          <p:nvPr userDrawn="1"/>
        </p:nvSpPr>
        <p:spPr>
          <a:xfrm>
            <a:off x="3661175"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09CDE467-9E46-CD40-A7B8-527D94061B98}"/>
              </a:ext>
            </a:extLst>
          </p:cNvPr>
          <p:cNvSpPr/>
          <p:nvPr userDrawn="1"/>
        </p:nvSpPr>
        <p:spPr>
          <a:xfrm>
            <a:off x="8583749"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52BC6730-24D2-DE46-A38D-675AD2C6F0BE}"/>
              </a:ext>
            </a:extLst>
          </p:cNvPr>
          <p:cNvSpPr/>
          <p:nvPr userDrawn="1"/>
        </p:nvSpPr>
        <p:spPr>
          <a:xfrm>
            <a:off x="376461"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33920E26-5CD3-E644-B564-9E20540CE7A2}"/>
              </a:ext>
            </a:extLst>
          </p:cNvPr>
          <p:cNvSpPr/>
          <p:nvPr userDrawn="1"/>
        </p:nvSpPr>
        <p:spPr>
          <a:xfrm>
            <a:off x="2019638"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97F819F7-7D2A-7440-83B7-14B82DEC1CE5}"/>
              </a:ext>
            </a:extLst>
          </p:cNvPr>
          <p:cNvSpPr/>
          <p:nvPr userDrawn="1"/>
        </p:nvSpPr>
        <p:spPr>
          <a:xfrm>
            <a:off x="5307098"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355B95DC-596C-A14B-A415-0E88F6739592}"/>
              </a:ext>
            </a:extLst>
          </p:cNvPr>
          <p:cNvSpPr/>
          <p:nvPr userDrawn="1"/>
        </p:nvSpPr>
        <p:spPr>
          <a:xfrm>
            <a:off x="6945955" y="6721936"/>
            <a:ext cx="1539015"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EEA58B43-053C-C847-878A-8748105AC893}"/>
              </a:ext>
            </a:extLst>
          </p:cNvPr>
          <p:cNvSpPr/>
          <p:nvPr userDrawn="1"/>
        </p:nvSpPr>
        <p:spPr>
          <a:xfrm>
            <a:off x="10220333" y="6525344"/>
            <a:ext cx="1539015"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CDC55B0F-2505-1F47-A6D4-2024853C69E2}"/>
              </a:ext>
            </a:extLst>
          </p:cNvPr>
          <p:cNvSpPr>
            <a:spLocks noChangeShapeType="1"/>
          </p:cNvSpPr>
          <p:nvPr userDrawn="1"/>
        </p:nvSpPr>
        <p:spPr bwMode="auto">
          <a:xfrm>
            <a:off x="10744300"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extLst>
              <a:ext uri="{FF2B5EF4-FFF2-40B4-BE49-F238E27FC236}">
                <a16:creationId xmlns:a16="http://schemas.microsoft.com/office/drawing/2014/main" id="{56E62EBF-1859-A844-BA56-215C102F272B}"/>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31321627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hlinkClick r:id="rId2" action="ppaction://hlinksldjump"/>
            <a:extLst>
              <a:ext uri="{FF2B5EF4-FFF2-40B4-BE49-F238E27FC236}">
                <a16:creationId xmlns:a16="http://schemas.microsoft.com/office/drawing/2014/main" id="{FE1FB264-41C5-7347-9DE4-FBBC505B088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40704" y="-162780"/>
            <a:ext cx="12673408" cy="7128792"/>
          </a:xfrm>
          <a:prstGeom prst="rect">
            <a:avLst/>
          </a:prstGeom>
        </p:spPr>
      </p:pic>
      <p:sp>
        <p:nvSpPr>
          <p:cNvPr id="2" name="Rectangle 1">
            <a:extLst>
              <a:ext uri="{FF2B5EF4-FFF2-40B4-BE49-F238E27FC236}">
                <a16:creationId xmlns:a16="http://schemas.microsoft.com/office/drawing/2014/main" id="{91EC6CC5-F656-5348-B556-C96D8433E675}"/>
              </a:ext>
            </a:extLst>
          </p:cNvPr>
          <p:cNvSpPr/>
          <p:nvPr userDrawn="1"/>
        </p:nvSpPr>
        <p:spPr>
          <a:xfrm>
            <a:off x="7881295" y="2132856"/>
            <a:ext cx="2646878" cy="1569660"/>
          </a:xfrm>
          <a:prstGeom prst="rect">
            <a:avLst/>
          </a:prstGeom>
        </p:spPr>
        <p:txBody>
          <a:bodyPr wrap="none">
            <a:spAutoFit/>
          </a:bodyPr>
          <a:lstStyle/>
          <a:p>
            <a:pPr algn="ctr">
              <a:spcBef>
                <a:spcPct val="0"/>
              </a:spcBef>
            </a:pP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THANK</a:t>
            </a:r>
            <a:b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b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YOU</a:t>
            </a:r>
          </a:p>
        </p:txBody>
      </p:sp>
    </p:spTree>
    <p:extLst>
      <p:ext uri="{BB962C8B-B14F-4D97-AF65-F5344CB8AC3E}">
        <p14:creationId xmlns:p14="http://schemas.microsoft.com/office/powerpoint/2010/main" val="3688652473"/>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270072692"/>
      </p:ext>
    </p:extLst>
  </p:cSld>
  <p:clrMapOvr>
    <a:masterClrMapping/>
  </p:clrMapOvr>
  <p:extLst>
    <p:ext uri="{DCECCB84-F9BA-43D5-87BE-67443E8EF086}">
      <p15:sldGuideLst xmlns:p15="http://schemas.microsoft.com/office/powerpoint/2012/main"/>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275801127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128964269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100568462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441276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107344552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535917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B95F389-6A6E-E841-BBA8-51CEA0E5F5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sp>
        <p:nvSpPr>
          <p:cNvPr id="17" name="Picture Placeholder 3">
            <a:extLst>
              <a:ext uri="{FF2B5EF4-FFF2-40B4-BE49-F238E27FC236}">
                <a16:creationId xmlns:a16="http://schemas.microsoft.com/office/drawing/2014/main" id="{E6A8FB0A-2E5C-6D4C-8B92-FF9736390DD4}"/>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269A9AE8-4EF1-D849-81CD-FD0BE05F2EB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03739B0-7D2C-0143-8CB5-1D574C6FC8F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6" name="Picture Placeholder 3">
            <a:extLst>
              <a:ext uri="{FF2B5EF4-FFF2-40B4-BE49-F238E27FC236}">
                <a16:creationId xmlns:a16="http://schemas.microsoft.com/office/drawing/2014/main" id="{D89486FA-8B77-2744-8DD4-C6762BECE34F}"/>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0" name="Group 19">
            <a:extLst>
              <a:ext uri="{FF2B5EF4-FFF2-40B4-BE49-F238E27FC236}">
                <a16:creationId xmlns:a16="http://schemas.microsoft.com/office/drawing/2014/main" id="{DAB9D6B2-CF78-A44E-A4A3-2AF09FDBC457}"/>
              </a:ext>
            </a:extLst>
          </p:cNvPr>
          <p:cNvGrpSpPr/>
          <p:nvPr userDrawn="1"/>
        </p:nvGrpSpPr>
        <p:grpSpPr>
          <a:xfrm>
            <a:off x="-104254" y="6525345"/>
            <a:ext cx="12296255" cy="341967"/>
            <a:chOff x="-78191" y="6525344"/>
            <a:chExt cx="9222191" cy="341967"/>
          </a:xfrm>
        </p:grpSpPr>
        <p:sp>
          <p:nvSpPr>
            <p:cNvPr id="23" name="Rectangle 22">
              <a:extLst>
                <a:ext uri="{FF2B5EF4-FFF2-40B4-BE49-F238E27FC236}">
                  <a16:creationId xmlns:a16="http://schemas.microsoft.com/office/drawing/2014/main" id="{2CDCC5EC-53DE-7846-8F47-5A2CA75266FC}"/>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90C5F1CD-7849-AF4C-BA1F-5817E45AFBF4}"/>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5" name="Group 24">
              <a:extLst>
                <a:ext uri="{FF2B5EF4-FFF2-40B4-BE49-F238E27FC236}">
                  <a16:creationId xmlns:a16="http://schemas.microsoft.com/office/drawing/2014/main" id="{D9682A63-09BF-4346-B435-903D32D49973}"/>
                </a:ext>
              </a:extLst>
            </p:cNvPr>
            <p:cNvGrpSpPr/>
            <p:nvPr userDrawn="1"/>
          </p:nvGrpSpPr>
          <p:grpSpPr>
            <a:xfrm>
              <a:off x="1514762" y="6606663"/>
              <a:ext cx="7307843" cy="223847"/>
              <a:chOff x="1514762" y="6237312"/>
              <a:chExt cx="7307843" cy="583887"/>
            </a:xfrm>
          </p:grpSpPr>
          <p:sp>
            <p:nvSpPr>
              <p:cNvPr id="27" name="Rectangle 26">
                <a:hlinkClick r:id="rId3" action="ppaction://hlinksldjump"/>
                <a:extLst>
                  <a:ext uri="{FF2B5EF4-FFF2-40B4-BE49-F238E27FC236}">
                    <a16:creationId xmlns:a16="http://schemas.microsoft.com/office/drawing/2014/main" id="{40E85176-E8D3-B248-82E5-3C0DB4F4388A}"/>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B39194AE-477B-0A4E-87FD-30E87A232E3A}"/>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301A4E24-D2C3-8645-B719-814E89E60FD9}"/>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1E7A9FF9-E3EF-1F4B-A19C-A1C7A5F2E290}"/>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F2FA73E4-173F-8741-98F1-4B159D6DAF44}"/>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rId4" action="ppaction://hlinksldjump"/>
                <a:extLst>
                  <a:ext uri="{FF2B5EF4-FFF2-40B4-BE49-F238E27FC236}">
                    <a16:creationId xmlns:a16="http://schemas.microsoft.com/office/drawing/2014/main" id="{F45F6847-C0BB-CD40-B717-9B494C385EFA}"/>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6" name="Rectangle 25">
              <a:extLst>
                <a:ext uri="{FF2B5EF4-FFF2-40B4-BE49-F238E27FC236}">
                  <a16:creationId xmlns:a16="http://schemas.microsoft.com/office/drawing/2014/main" id="{41D9BC28-E32D-EC47-8293-23351403F7A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05196086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127006687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21005206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0770100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46140007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281373259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927002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422541500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20093372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96290961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2994730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74" name="Picture 73">
            <a:extLst>
              <a:ext uri="{FF2B5EF4-FFF2-40B4-BE49-F238E27FC236}">
                <a16:creationId xmlns:a16="http://schemas.microsoft.com/office/drawing/2014/main" id="{22EEF094-7CF3-9141-8BB3-9F9E4F070B1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80" y="-97020"/>
            <a:ext cx="12536957" cy="7052038"/>
          </a:xfrm>
          <a:prstGeom prst="rect">
            <a:avLst/>
          </a:prstGeom>
          <a:noFill/>
        </p:spPr>
      </p:pic>
      <p:sp>
        <p:nvSpPr>
          <p:cNvPr id="75" name="Rectangle 74">
            <a:extLst>
              <a:ext uri="{FF2B5EF4-FFF2-40B4-BE49-F238E27FC236}">
                <a16:creationId xmlns:a16="http://schemas.microsoft.com/office/drawing/2014/main" id="{9DAF18E4-4601-7946-A481-905DB8BA8891}"/>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6F425320-5D09-2949-B37C-C98BA82A33E6}"/>
              </a:ext>
            </a:extLst>
          </p:cNvPr>
          <p:cNvSpPr/>
          <p:nvPr userDrawn="1"/>
        </p:nvSpPr>
        <p:spPr>
          <a:xfrm>
            <a:off x="366299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0C3463B7-A8BB-2841-A3B8-072655327FA4}"/>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BF857FD0-5379-5249-9F81-237849DDC224}"/>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A7F44EAD-7844-A14B-996A-AB21F10DA2FC}"/>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3" action="ppaction://hlinksldjump"/>
            <a:extLst>
              <a:ext uri="{FF2B5EF4-FFF2-40B4-BE49-F238E27FC236}">
                <a16:creationId xmlns:a16="http://schemas.microsoft.com/office/drawing/2014/main" id="{6BCFB46E-303B-064E-A9C1-B160F04CFF2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DA7E6C42-3CAF-C243-88D9-2599141C08D5}"/>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extLst>
              <a:ext uri="{FF2B5EF4-FFF2-40B4-BE49-F238E27FC236}">
                <a16:creationId xmlns:a16="http://schemas.microsoft.com/office/drawing/2014/main" id="{59ABB3A3-CCBC-2340-B61C-06D22A7FD055}"/>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4FB24D89-CE89-3149-B1ED-68870930C716}"/>
              </a:ext>
            </a:extLst>
          </p:cNvPr>
          <p:cNvSpPr>
            <a:spLocks noChangeShapeType="1"/>
          </p:cNvSpPr>
          <p:nvPr userDrawn="1"/>
        </p:nvSpPr>
        <p:spPr bwMode="auto">
          <a:xfrm flipH="1">
            <a:off x="250927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97BF51BE-5291-CD43-A755-8E7EE319C86D}"/>
              </a:ext>
            </a:extLst>
          </p:cNvPr>
          <p:cNvSpPr/>
          <p:nvPr userDrawn="1"/>
        </p:nvSpPr>
        <p:spPr>
          <a:xfrm flipH="1">
            <a:off x="210307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50" name="Text Placeholder 9">
            <a:extLst>
              <a:ext uri="{FF2B5EF4-FFF2-40B4-BE49-F238E27FC236}">
                <a16:creationId xmlns:a16="http://schemas.microsoft.com/office/drawing/2014/main" id="{8EE753FE-5354-E448-A469-25E96957AC6B}"/>
              </a:ext>
            </a:extLst>
          </p:cNvPr>
          <p:cNvSpPr>
            <a:spLocks noGrp="1"/>
          </p:cNvSpPr>
          <p:nvPr>
            <p:ph type="body" sz="quarter" idx="13" hasCustomPrompt="1"/>
          </p:nvPr>
        </p:nvSpPr>
        <p:spPr>
          <a:xfrm>
            <a:off x="2374312"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TWO</a:t>
            </a:r>
          </a:p>
        </p:txBody>
      </p:sp>
    </p:spTree>
    <p:extLst>
      <p:ext uri="{BB962C8B-B14F-4D97-AF65-F5344CB8AC3E}">
        <p14:creationId xmlns:p14="http://schemas.microsoft.com/office/powerpoint/2010/main" val="295279358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EF47A9-4BE0-4212-8D4D-3323ADB33B72}" type="datetimeFigureOut">
              <a:rPr lang="en-ZA" smtClean="0"/>
              <a:t>2023/06/22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56B7F9F-84DA-42AF-96A6-0E3C906B31DA}" type="slidenum">
              <a:rPr lang="en-ZA" smtClean="0"/>
              <a:t>‹#›</a:t>
            </a:fld>
            <a:endParaRPr lang="en-ZA" dirty="0"/>
          </a:p>
        </p:txBody>
      </p:sp>
    </p:spTree>
    <p:extLst>
      <p:ext uri="{BB962C8B-B14F-4D97-AF65-F5344CB8AC3E}">
        <p14:creationId xmlns:p14="http://schemas.microsoft.com/office/powerpoint/2010/main" val="332589696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DFBBDD-DECA-484D-B0E8-EA119C6860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731"/>
            <a:ext cx="12192000" cy="6858000"/>
          </a:xfrm>
          <a:prstGeom prst="rect">
            <a:avLst/>
          </a:prstGeom>
        </p:spPr>
      </p:pic>
      <p:sp>
        <p:nvSpPr>
          <p:cNvPr id="39" name="Line 8">
            <a:extLst>
              <a:ext uri="{FF2B5EF4-FFF2-40B4-BE49-F238E27FC236}">
                <a16:creationId xmlns:a16="http://schemas.microsoft.com/office/drawing/2014/main" id="{56A8D3D5-890E-8D4B-B878-6AACB00A5671}"/>
              </a:ext>
            </a:extLst>
          </p:cNvPr>
          <p:cNvSpPr>
            <a:spLocks noChangeShapeType="1"/>
          </p:cNvSpPr>
          <p:nvPr userDrawn="1"/>
        </p:nvSpPr>
        <p:spPr bwMode="auto">
          <a:xfrm>
            <a:off x="2293212" y="6813376"/>
            <a:ext cx="576000"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40" name="Line 8">
            <a:extLst>
              <a:ext uri="{FF2B5EF4-FFF2-40B4-BE49-F238E27FC236}">
                <a16:creationId xmlns:a16="http://schemas.microsoft.com/office/drawing/2014/main" id="{A9140252-3D59-FA47-AA17-FE87CCFE4334}"/>
              </a:ext>
            </a:extLst>
          </p:cNvPr>
          <p:cNvSpPr>
            <a:spLocks noChangeShapeType="1"/>
          </p:cNvSpPr>
          <p:nvPr userDrawn="1"/>
        </p:nvSpPr>
        <p:spPr bwMode="auto">
          <a:xfrm>
            <a:off x="396361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41" name="Line 8">
            <a:extLst>
              <a:ext uri="{FF2B5EF4-FFF2-40B4-BE49-F238E27FC236}">
                <a16:creationId xmlns:a16="http://schemas.microsoft.com/office/drawing/2014/main" id="{FFE1DFD3-596C-2141-BF3A-B45ABC2FC600}"/>
              </a:ext>
            </a:extLst>
          </p:cNvPr>
          <p:cNvSpPr>
            <a:spLocks noChangeShapeType="1"/>
          </p:cNvSpPr>
          <p:nvPr userDrawn="1"/>
        </p:nvSpPr>
        <p:spPr bwMode="auto">
          <a:xfrm>
            <a:off x="5606932"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42" name="Line 8">
            <a:extLst>
              <a:ext uri="{FF2B5EF4-FFF2-40B4-BE49-F238E27FC236}">
                <a16:creationId xmlns:a16="http://schemas.microsoft.com/office/drawing/2014/main" id="{C2C8C513-80EE-8E41-907F-459D150FE04B}"/>
              </a:ext>
            </a:extLst>
          </p:cNvPr>
          <p:cNvSpPr>
            <a:spLocks noChangeShapeType="1"/>
          </p:cNvSpPr>
          <p:nvPr userDrawn="1"/>
        </p:nvSpPr>
        <p:spPr bwMode="auto">
          <a:xfrm>
            <a:off x="7250248"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43" name="Line 8">
            <a:extLst>
              <a:ext uri="{FF2B5EF4-FFF2-40B4-BE49-F238E27FC236}">
                <a16:creationId xmlns:a16="http://schemas.microsoft.com/office/drawing/2014/main" id="{A4B6805E-C1B4-2547-9653-9C6A1D75B041}"/>
              </a:ext>
            </a:extLst>
          </p:cNvPr>
          <p:cNvSpPr>
            <a:spLocks noChangeShapeType="1"/>
          </p:cNvSpPr>
          <p:nvPr userDrawn="1"/>
        </p:nvSpPr>
        <p:spPr bwMode="auto">
          <a:xfrm>
            <a:off x="8856796"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45" name="Line 8">
            <a:extLst>
              <a:ext uri="{FF2B5EF4-FFF2-40B4-BE49-F238E27FC236}">
                <a16:creationId xmlns:a16="http://schemas.microsoft.com/office/drawing/2014/main" id="{15E087A7-5660-074E-B622-3BB2BBB1C708}"/>
              </a:ext>
            </a:extLst>
          </p:cNvPr>
          <p:cNvSpPr>
            <a:spLocks noChangeShapeType="1"/>
          </p:cNvSpPr>
          <p:nvPr userDrawn="1"/>
        </p:nvSpPr>
        <p:spPr bwMode="auto">
          <a:xfrm>
            <a:off x="1052507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90"/>
            <a:ext cx="10465163" cy="253916"/>
          </a:xfrm>
        </p:spPr>
        <p:txBody>
          <a:bodyPr wrap="square">
            <a:spAutoFit/>
          </a:bodyPr>
          <a:lstStyle>
            <a:lvl1pPr marL="0" indent="0" algn="l">
              <a:lnSpc>
                <a:spcPct val="100000"/>
              </a:lnSpc>
              <a:spcBef>
                <a:spcPts val="0"/>
              </a:spcBef>
              <a:spcAft>
                <a:spcPts val="0"/>
              </a:spcAft>
              <a:buFont typeface="Arial" panose="020B0604020202020204" pitchFamily="34" charset="0"/>
              <a:buNone/>
              <a:defRPr sz="105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43170F9F-0609-B446-8649-185F591E732D}"/>
              </a:ext>
            </a:extLst>
          </p:cNvPr>
          <p:cNvSpPr>
            <a:spLocks noGrp="1"/>
          </p:cNvSpPr>
          <p:nvPr>
            <p:ph type="body" sz="quarter" idx="12" hasCustomPrompt="1"/>
          </p:nvPr>
        </p:nvSpPr>
        <p:spPr>
          <a:xfrm>
            <a:off x="579849" y="2437194"/>
            <a:ext cx="10465163" cy="577081"/>
          </a:xfrm>
        </p:spPr>
        <p:txBody>
          <a:bodyPr wrap="square">
            <a:spAutoFit/>
          </a:bodyPr>
          <a:lstStyle>
            <a:lvl1pPr marL="214313" indent="-214313" algn="l">
              <a:lnSpc>
                <a:spcPct val="100000"/>
              </a:lnSpc>
              <a:spcBef>
                <a:spcPts val="0"/>
              </a:spcBef>
              <a:spcAft>
                <a:spcPts val="0"/>
              </a:spcAft>
              <a:buFont typeface="Arial" panose="020B0604020202020204" pitchFamily="34" charset="0"/>
              <a:buChar char="•"/>
              <a:defRPr sz="105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C292E64F-DE4B-9943-B20E-C414A8708576}"/>
              </a:ext>
            </a:extLst>
          </p:cNvPr>
          <p:cNvSpPr>
            <a:spLocks noGrp="1"/>
          </p:cNvSpPr>
          <p:nvPr>
            <p:ph type="body" sz="quarter" idx="14" hasCustomPrompt="1"/>
          </p:nvPr>
        </p:nvSpPr>
        <p:spPr>
          <a:xfrm>
            <a:off x="579849" y="1436381"/>
            <a:ext cx="10465163" cy="57708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050" b="0" i="0" cap="none">
                <a:solidFill>
                  <a:schemeClr val="bg1">
                    <a:lumMod val="50000"/>
                  </a:schemeClr>
                </a:solidFill>
                <a:latin typeface="Arial" panose="020B0604020202020204" pitchFamily="34" charset="0"/>
                <a:cs typeface="Arial" panose="020B0604020202020204" pitchFamily="34" charset="0"/>
              </a:defRPr>
            </a:lvl1pPr>
          </a:lstStyle>
          <a:p>
            <a:r>
              <a:rPr lang="en-ZA" sz="105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050" dirty="0" err="1">
                <a:solidFill>
                  <a:schemeClr val="bg1">
                    <a:lumMod val="50000"/>
                  </a:schemeClr>
                </a:solidFill>
                <a:latin typeface="Arial" panose="020B0604020202020204" pitchFamily="34" charset="0"/>
                <a:cs typeface="Arial" panose="020B0604020202020204" pitchFamily="34" charset="0"/>
              </a:rPr>
              <a:t>dolor</a:t>
            </a:r>
            <a:r>
              <a:rPr lang="en-ZA" sz="1050" dirty="0">
                <a:solidFill>
                  <a:schemeClr val="bg1">
                    <a:lumMod val="50000"/>
                  </a:schemeClr>
                </a:solidFill>
                <a:latin typeface="Arial" panose="020B0604020202020204" pitchFamily="34" charset="0"/>
                <a:cs typeface="Arial" panose="020B0604020202020204" pitchFamily="34" charset="0"/>
              </a:rPr>
              <a:t> sit </a:t>
            </a:r>
            <a:r>
              <a:rPr lang="en-ZA" sz="1050" dirty="0" err="1">
                <a:solidFill>
                  <a:schemeClr val="bg1">
                    <a:lumMod val="50000"/>
                  </a:schemeClr>
                </a:solidFill>
                <a:latin typeface="Arial" panose="020B0604020202020204" pitchFamily="34" charset="0"/>
                <a:cs typeface="Arial" panose="020B0604020202020204" pitchFamily="34" charset="0"/>
              </a:rPr>
              <a:t>amet</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consectetuer</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adipiscing</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elit</a:t>
            </a:r>
            <a:r>
              <a:rPr lang="en-ZA" sz="1050" dirty="0">
                <a:solidFill>
                  <a:schemeClr val="bg1">
                    <a:lumMod val="50000"/>
                  </a:schemeClr>
                </a:solidFill>
                <a:latin typeface="Arial" panose="020B0604020202020204" pitchFamily="34" charset="0"/>
                <a:cs typeface="Arial" panose="020B0604020202020204" pitchFamily="34" charset="0"/>
              </a:rPr>
              <a:t>. Ut </a:t>
            </a:r>
            <a:r>
              <a:rPr lang="en-ZA" sz="1050" dirty="0" err="1">
                <a:solidFill>
                  <a:schemeClr val="bg1">
                    <a:lumMod val="50000"/>
                  </a:schemeClr>
                </a:solidFill>
                <a:latin typeface="Arial" panose="020B0604020202020204" pitchFamily="34" charset="0"/>
                <a:cs typeface="Arial" panose="020B0604020202020204" pitchFamily="34" charset="0"/>
              </a:rPr>
              <a:t>nisl</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eros,faucibus</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eget</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dignissim</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eu</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nonummy</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ut</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leo</a:t>
            </a:r>
            <a:r>
              <a:rPr lang="en-ZA" sz="1050" dirty="0">
                <a:solidFill>
                  <a:schemeClr val="bg1">
                    <a:lumMod val="50000"/>
                  </a:schemeClr>
                </a:solidFill>
                <a:latin typeface="Arial" panose="020B0604020202020204" pitchFamily="34" charset="0"/>
                <a:cs typeface="Arial" panose="020B0604020202020204" pitchFamily="34" charset="0"/>
              </a:rPr>
              <a:t>. Duis ac sem. </a:t>
            </a:r>
            <a:r>
              <a:rPr lang="en-ZA" sz="1050" dirty="0" err="1">
                <a:solidFill>
                  <a:schemeClr val="bg1">
                    <a:lumMod val="50000"/>
                  </a:schemeClr>
                </a:solidFill>
                <a:latin typeface="Arial" panose="020B0604020202020204" pitchFamily="34" charset="0"/>
                <a:cs typeface="Arial" panose="020B0604020202020204" pitchFamily="34" charset="0"/>
              </a:rPr>
              <a:t>Nulla</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varius</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sapien</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rhoncus</a:t>
            </a:r>
            <a:r>
              <a:rPr lang="en-ZA" sz="1050" dirty="0">
                <a:solidFill>
                  <a:schemeClr val="bg1">
                    <a:lumMod val="50000"/>
                  </a:schemeClr>
                </a:solidFill>
                <a:latin typeface="Arial" panose="020B0604020202020204" pitchFamily="34" charset="0"/>
                <a:cs typeface="Arial" panose="020B0604020202020204" pitchFamily="34" charset="0"/>
              </a:rPr>
              <a:t> ante. </a:t>
            </a:r>
            <a:r>
              <a:rPr lang="en-ZA" sz="1050" dirty="0" err="1">
                <a:solidFill>
                  <a:schemeClr val="bg1">
                    <a:lumMod val="50000"/>
                  </a:schemeClr>
                </a:solidFill>
                <a:latin typeface="Arial" panose="020B0604020202020204" pitchFamily="34" charset="0"/>
                <a:cs typeface="Arial" panose="020B0604020202020204" pitchFamily="34" charset="0"/>
              </a:rPr>
              <a:t>Praesent</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justo</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turpis</a:t>
            </a:r>
            <a:r>
              <a:rPr lang="en-ZA" sz="1050" dirty="0">
                <a:solidFill>
                  <a:schemeClr val="bg1">
                    <a:lumMod val="50000"/>
                  </a:schemeClr>
                </a:solidFill>
                <a:latin typeface="Arial" panose="020B0604020202020204" pitchFamily="34" charset="0"/>
                <a:cs typeface="Arial" panose="020B0604020202020204" pitchFamily="34" charset="0"/>
              </a:rPr>
              <a:t>, pulvinar </a:t>
            </a:r>
            <a:r>
              <a:rPr lang="en-ZA" sz="1050" dirty="0" err="1">
                <a:solidFill>
                  <a:schemeClr val="bg1">
                    <a:lumMod val="50000"/>
                  </a:schemeClr>
                </a:solidFill>
                <a:latin typeface="Arial" panose="020B0604020202020204" pitchFamily="34" charset="0"/>
                <a:cs typeface="Arial" panose="020B0604020202020204" pitchFamily="34" charset="0"/>
              </a:rPr>
              <a:t>quis</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tristique</a:t>
            </a:r>
            <a:r>
              <a:rPr lang="en-ZA" sz="1050" dirty="0">
                <a:solidFill>
                  <a:schemeClr val="bg1">
                    <a:lumMod val="50000"/>
                  </a:schemeClr>
                </a:solidFill>
                <a:latin typeface="Arial" panose="020B0604020202020204" pitchFamily="34" charset="0"/>
                <a:cs typeface="Arial" panose="020B0604020202020204" pitchFamily="34" charset="0"/>
              </a:rPr>
              <a:t> vitae, </a:t>
            </a:r>
            <a:r>
              <a:rPr lang="en-ZA" sz="1050" dirty="0" err="1">
                <a:solidFill>
                  <a:schemeClr val="bg1">
                    <a:lumMod val="50000"/>
                  </a:schemeClr>
                </a:solidFill>
                <a:latin typeface="Arial" panose="020B0604020202020204" pitchFamily="34" charset="0"/>
                <a:cs typeface="Arial" panose="020B0604020202020204" pitchFamily="34" charset="0"/>
              </a:rPr>
              <a:t>auctor</a:t>
            </a:r>
            <a:r>
              <a:rPr lang="en-ZA" sz="1050" dirty="0">
                <a:solidFill>
                  <a:schemeClr val="bg1">
                    <a:lumMod val="50000"/>
                  </a:schemeClr>
                </a:solidFill>
                <a:latin typeface="Arial" panose="020B0604020202020204" pitchFamily="34" charset="0"/>
                <a:cs typeface="Arial" panose="020B0604020202020204" pitchFamily="34" charset="0"/>
              </a:rPr>
              <a:t> a, </a:t>
            </a:r>
            <a:r>
              <a:rPr lang="en-ZA" sz="1050" dirty="0" err="1">
                <a:solidFill>
                  <a:schemeClr val="bg1">
                    <a:lumMod val="50000"/>
                  </a:schemeClr>
                </a:solidFill>
                <a:latin typeface="Arial" panose="020B0604020202020204" pitchFamily="34" charset="0"/>
                <a:cs typeface="Arial" panose="020B0604020202020204" pitchFamily="34" charset="0"/>
              </a:rPr>
              <a:t>pede</a:t>
            </a:r>
            <a:r>
              <a:rPr lang="en-ZA" sz="1050" dirty="0">
                <a:solidFill>
                  <a:schemeClr val="bg1">
                    <a:lumMod val="50000"/>
                  </a:schemeClr>
                </a:solidFill>
                <a:latin typeface="Arial" panose="020B0604020202020204" pitchFamily="34" charset="0"/>
                <a:cs typeface="Arial" panose="020B0604020202020204" pitchFamily="34" charset="0"/>
              </a:rPr>
              <a:t>. Nam </a:t>
            </a:r>
            <a:r>
              <a:rPr lang="en-ZA" sz="1050" dirty="0" err="1">
                <a:solidFill>
                  <a:schemeClr val="bg1">
                    <a:lumMod val="50000"/>
                  </a:schemeClr>
                </a:solidFill>
                <a:latin typeface="Arial" panose="020B0604020202020204" pitchFamily="34" charset="0"/>
                <a:cs typeface="Arial" panose="020B0604020202020204" pitchFamily="34" charset="0"/>
              </a:rPr>
              <a:t>nisl</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erat</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hendrerit</a:t>
            </a:r>
            <a:r>
              <a:rPr lang="en-ZA" sz="1050" dirty="0">
                <a:solidFill>
                  <a:schemeClr val="bg1">
                    <a:lumMod val="50000"/>
                  </a:schemeClr>
                </a:solidFill>
                <a:latin typeface="Arial" panose="020B0604020202020204" pitchFamily="34" charset="0"/>
                <a:cs typeface="Arial" panose="020B0604020202020204" pitchFamily="34" charset="0"/>
              </a:rPr>
              <a:t> in, </a:t>
            </a:r>
            <a:r>
              <a:rPr lang="en-ZA" sz="1050" dirty="0" err="1">
                <a:solidFill>
                  <a:schemeClr val="bg1">
                    <a:lumMod val="50000"/>
                  </a:schemeClr>
                </a:solidFill>
                <a:latin typeface="Arial" panose="020B0604020202020204" pitchFamily="34" charset="0"/>
                <a:cs typeface="Arial" panose="020B0604020202020204" pitchFamily="34" charset="0"/>
              </a:rPr>
              <a:t>sodales</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nec</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hendrerit</a:t>
            </a:r>
            <a:r>
              <a:rPr lang="en-ZA" sz="1050" dirty="0">
                <a:solidFill>
                  <a:schemeClr val="bg1">
                    <a:lumMod val="50000"/>
                  </a:schemeClr>
                </a:solidFill>
                <a:latin typeface="Arial" panose="020B0604020202020204" pitchFamily="34" charset="0"/>
                <a:cs typeface="Arial" panose="020B0604020202020204" pitchFamily="34" charset="0"/>
              </a:rPr>
              <a:t> id, </a:t>
            </a:r>
            <a:r>
              <a:rPr lang="en-ZA" sz="1050" dirty="0" err="1">
                <a:solidFill>
                  <a:schemeClr val="bg1">
                    <a:lumMod val="50000"/>
                  </a:schemeClr>
                </a:solidFill>
                <a:latin typeface="Arial" panose="020B0604020202020204" pitchFamily="34" charset="0"/>
                <a:cs typeface="Arial" panose="020B0604020202020204" pitchFamily="34" charset="0"/>
              </a:rPr>
              <a:t>metus.Sed</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varius</a:t>
            </a:r>
            <a:r>
              <a:rPr lang="en-ZA" sz="1050" dirty="0">
                <a:solidFill>
                  <a:schemeClr val="bg1">
                    <a:lumMod val="50000"/>
                  </a:schemeClr>
                </a:solidFill>
                <a:latin typeface="Arial" panose="020B0604020202020204" pitchFamily="34" charset="0"/>
                <a:cs typeface="Arial" panose="020B0604020202020204" pitchFamily="34" charset="0"/>
              </a:rPr>
              <a:t>, </a:t>
            </a:r>
            <a:r>
              <a:rPr lang="en-ZA" sz="1050" dirty="0" err="1">
                <a:solidFill>
                  <a:schemeClr val="bg1">
                    <a:lumMod val="50000"/>
                  </a:schemeClr>
                </a:solidFill>
                <a:latin typeface="Arial" panose="020B0604020202020204" pitchFamily="34" charset="0"/>
                <a:cs typeface="Arial" panose="020B0604020202020204" pitchFamily="34" charset="0"/>
              </a:rPr>
              <a:t>erat</a:t>
            </a:r>
            <a:r>
              <a:rPr lang="en-ZA" sz="105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1725">
                <a:solidFill>
                  <a:srgbClr val="00697E"/>
                </a:solidFill>
                <a:latin typeface="Arial Black" panose="020B0A04020102020204" pitchFamily="34" charset="0"/>
              </a:defRPr>
            </a:lvl1pPr>
          </a:lstStyle>
          <a:p>
            <a:pPr lvl="0"/>
            <a:r>
              <a:rPr lang="en-US" dirty="0"/>
              <a:t>TOPIC 1</a:t>
            </a:r>
          </a:p>
        </p:txBody>
      </p:sp>
      <p:grpSp>
        <p:nvGrpSpPr>
          <p:cNvPr id="2" name="Group 1">
            <a:extLst>
              <a:ext uri="{FF2B5EF4-FFF2-40B4-BE49-F238E27FC236}">
                <a16:creationId xmlns:a16="http://schemas.microsoft.com/office/drawing/2014/main" id="{BA716ACF-8B8F-0848-BDE6-A9D021440C14}"/>
              </a:ext>
            </a:extLst>
          </p:cNvPr>
          <p:cNvGrpSpPr/>
          <p:nvPr userDrawn="1"/>
        </p:nvGrpSpPr>
        <p:grpSpPr>
          <a:xfrm>
            <a:off x="-104253" y="6525347"/>
            <a:ext cx="12296255" cy="341967"/>
            <a:chOff x="-78191" y="6525344"/>
            <a:chExt cx="9222191" cy="341967"/>
          </a:xfrm>
        </p:grpSpPr>
        <p:sp>
          <p:nvSpPr>
            <p:cNvPr id="25" name="Rectangle 24">
              <a:extLst>
                <a:ext uri="{FF2B5EF4-FFF2-40B4-BE49-F238E27FC236}">
                  <a16:creationId xmlns:a16="http://schemas.microsoft.com/office/drawing/2014/main" id="{3900D63E-33D2-264A-9E35-896C89FEB719}"/>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26" name="Line 8">
              <a:extLst>
                <a:ext uri="{FF2B5EF4-FFF2-40B4-BE49-F238E27FC236}">
                  <a16:creationId xmlns:a16="http://schemas.microsoft.com/office/drawing/2014/main" id="{8E8A292B-2CA2-4E44-A782-09A70451FFB8}"/>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dirty="0">
                <a:solidFill>
                  <a:srgbClr val="231F20"/>
                </a:solidFill>
              </a:endParaRPr>
            </a:p>
          </p:txBody>
        </p:sp>
        <p:grpSp>
          <p:nvGrpSpPr>
            <p:cNvPr id="27" name="Group 26">
              <a:extLst>
                <a:ext uri="{FF2B5EF4-FFF2-40B4-BE49-F238E27FC236}">
                  <a16:creationId xmlns:a16="http://schemas.microsoft.com/office/drawing/2014/main" id="{58495521-0F1A-1645-8966-F7D427F0E273}"/>
                </a:ext>
              </a:extLst>
            </p:cNvPr>
            <p:cNvGrpSpPr/>
            <p:nvPr userDrawn="1"/>
          </p:nvGrpSpPr>
          <p:grpSpPr>
            <a:xfrm>
              <a:off x="1514762" y="6606663"/>
              <a:ext cx="7307843" cy="223847"/>
              <a:chOff x="1514762" y="6237312"/>
              <a:chExt cx="7307843" cy="583887"/>
            </a:xfrm>
          </p:grpSpPr>
          <p:sp>
            <p:nvSpPr>
              <p:cNvPr id="28" name="Rectangle 27">
                <a:hlinkClick r:id="" action="ppaction://noaction"/>
                <a:extLst>
                  <a:ext uri="{FF2B5EF4-FFF2-40B4-BE49-F238E27FC236}">
                    <a16:creationId xmlns:a16="http://schemas.microsoft.com/office/drawing/2014/main" id="{B2199BB2-D58A-C947-8CA2-77AE3C3FA8F8}"/>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29" name="Rectangle 28">
                <a:hlinkClick r:id="" action="ppaction://noaction"/>
                <a:extLst>
                  <a:ext uri="{FF2B5EF4-FFF2-40B4-BE49-F238E27FC236}">
                    <a16:creationId xmlns:a16="http://schemas.microsoft.com/office/drawing/2014/main" id="{88D1EAAA-20A7-0342-BFEE-AFF7E486C8D5}"/>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30" name="Rectangle 29">
                <a:hlinkClick r:id="" action="ppaction://noaction"/>
                <a:extLst>
                  <a:ext uri="{FF2B5EF4-FFF2-40B4-BE49-F238E27FC236}">
                    <a16:creationId xmlns:a16="http://schemas.microsoft.com/office/drawing/2014/main" id="{CEEAAC92-87C6-A845-91EA-6328D86030D4}"/>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31" name="Rectangle 30">
                <a:hlinkClick r:id="" action="ppaction://noaction"/>
                <a:extLst>
                  <a:ext uri="{FF2B5EF4-FFF2-40B4-BE49-F238E27FC236}">
                    <a16:creationId xmlns:a16="http://schemas.microsoft.com/office/drawing/2014/main" id="{586D3561-479B-4446-8C36-CE3AFDBE5A0D}"/>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32" name="Rectangle 31">
                <a:hlinkClick r:id="" action="ppaction://noaction"/>
                <a:extLst>
                  <a:ext uri="{FF2B5EF4-FFF2-40B4-BE49-F238E27FC236}">
                    <a16:creationId xmlns:a16="http://schemas.microsoft.com/office/drawing/2014/main" id="{9BA252AE-C6F8-5D4A-B1FE-F34FF938EE9D}"/>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33" name="Rectangle 32">
                <a:hlinkClick r:id="" action="ppaction://noaction"/>
                <a:extLst>
                  <a:ext uri="{FF2B5EF4-FFF2-40B4-BE49-F238E27FC236}">
                    <a16:creationId xmlns:a16="http://schemas.microsoft.com/office/drawing/2014/main" id="{6E8D69D8-137F-B344-A58D-2B77D09FF9A3}"/>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grpSp>
        <p:sp>
          <p:nvSpPr>
            <p:cNvPr id="34" name="Rectangle 33">
              <a:extLst>
                <a:ext uri="{FF2B5EF4-FFF2-40B4-BE49-F238E27FC236}">
                  <a16:creationId xmlns:a16="http://schemas.microsoft.com/office/drawing/2014/main" id="{91BE89D0-3B2E-D042-AAB8-5268132C7F3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grpSp>
    </p:spTree>
    <p:extLst>
      <p:ext uri="{BB962C8B-B14F-4D97-AF65-F5344CB8AC3E}">
        <p14:creationId xmlns:p14="http://schemas.microsoft.com/office/powerpoint/2010/main" val="414297769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9669"/>
            <a:ext cx="12192000" cy="6957338"/>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5" y="6606666"/>
            <a:ext cx="9743791" cy="223847"/>
            <a:chOff x="1514762" y="6237312"/>
            <a:chExt cx="7307843" cy="583887"/>
          </a:xfrm>
        </p:grpSpPr>
        <p:sp>
          <p:nvSpPr>
            <p:cNvPr id="50" name="Rectangle 49">
              <a:hlinkClick r:id="" action="ppaction://noaction"/>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51" name="Rectangle 50">
              <a:hlinkClick r:id="" action="ppaction://noaction"/>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52" name="Rectangle 51">
              <a:hlinkClick r:id="" action="ppaction://noaction"/>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54" name="Rectangle 53">
              <a:hlinkClick r:id="" action="ppaction://noaction"/>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3" y="6772957"/>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3"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75"/>
              </a:spcBef>
              <a:spcAft>
                <a:spcPts val="75"/>
              </a:spcAft>
            </a:pPr>
            <a:endParaRPr lang="en-US" sz="105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18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Tree>
    <p:extLst>
      <p:ext uri="{BB962C8B-B14F-4D97-AF65-F5344CB8AC3E}">
        <p14:creationId xmlns:p14="http://schemas.microsoft.com/office/powerpoint/2010/main" val="1550023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C69841A-8E62-0642-ADA9-4F5510AE01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C7110D0A-4DE5-8F48-BA1D-B64104B0A647}"/>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DEDCD908-F5E6-114A-82C0-49493A98F04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grpSp>
        <p:nvGrpSpPr>
          <p:cNvPr id="18" name="Group 17">
            <a:extLst>
              <a:ext uri="{FF2B5EF4-FFF2-40B4-BE49-F238E27FC236}">
                <a16:creationId xmlns:a16="http://schemas.microsoft.com/office/drawing/2014/main" id="{491BC0BC-56DB-9349-ADE9-C9EA6D4E21B1}"/>
              </a:ext>
            </a:extLst>
          </p:cNvPr>
          <p:cNvGrpSpPr/>
          <p:nvPr userDrawn="1"/>
        </p:nvGrpSpPr>
        <p:grpSpPr>
          <a:xfrm>
            <a:off x="-104254" y="6525345"/>
            <a:ext cx="12296255" cy="341967"/>
            <a:chOff x="-78191" y="6525344"/>
            <a:chExt cx="9222191" cy="341967"/>
          </a:xfrm>
        </p:grpSpPr>
        <p:sp>
          <p:nvSpPr>
            <p:cNvPr id="19" name="Rectangle 18">
              <a:hlinkClick r:id="" action="ppaction://noaction"/>
              <a:extLst>
                <a:ext uri="{FF2B5EF4-FFF2-40B4-BE49-F238E27FC236}">
                  <a16:creationId xmlns:a16="http://schemas.microsoft.com/office/drawing/2014/main" id="{DF4A6A47-5D54-CF49-AEAE-D622F4EE2CFB}"/>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1A5699FB-E426-704B-ADA2-139C0119D5AE}"/>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CFA83988-8AFC-7B41-B0E4-08E2CC021493}"/>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EE8C5D74-D79C-E242-A526-01BFF478E0C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3" action="ppaction://hlinksldjump"/>
              <a:extLst>
                <a:ext uri="{FF2B5EF4-FFF2-40B4-BE49-F238E27FC236}">
                  <a16:creationId xmlns:a16="http://schemas.microsoft.com/office/drawing/2014/main" id="{71A8E190-B3D4-6A4A-8574-8B53FCC4F2C9}"/>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extLst>
                <a:ext uri="{FF2B5EF4-FFF2-40B4-BE49-F238E27FC236}">
                  <a16:creationId xmlns:a16="http://schemas.microsoft.com/office/drawing/2014/main" id="{99DC38A4-F2BE-9C4D-AEDE-94E64C472C4D}"/>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DBF1F0C1-79A1-0346-8E09-F064AA82F74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 action="ppaction://noaction"/>
              <a:extLst>
                <a:ext uri="{FF2B5EF4-FFF2-40B4-BE49-F238E27FC236}">
                  <a16:creationId xmlns:a16="http://schemas.microsoft.com/office/drawing/2014/main" id="{C15E4A02-C62C-4749-89A5-E1C7E735CCAC}"/>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5771855B-F5B8-D94C-A3B1-CD383B03B9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537351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73ABE00-25CF-7044-B734-B93F95E038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9311"/>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0" name="Picture Placeholder 5">
            <a:extLst>
              <a:ext uri="{FF2B5EF4-FFF2-40B4-BE49-F238E27FC236}">
                <a16:creationId xmlns:a16="http://schemas.microsoft.com/office/drawing/2014/main" id="{CE907182-C9FA-6F4F-9704-D900CDA6E070}"/>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2" name="Text Placeholder 9">
            <a:extLst>
              <a:ext uri="{FF2B5EF4-FFF2-40B4-BE49-F238E27FC236}">
                <a16:creationId xmlns:a16="http://schemas.microsoft.com/office/drawing/2014/main" id="{8DE5D314-800F-BF44-AFCF-19CC01FF077E}"/>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9858915-0042-DE45-99EE-278A3506519D}"/>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355A3594-5834-0549-BFD7-F44804763FAD}"/>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4B20BA12-D96A-734E-AB42-D7CFE25DDA4B}"/>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03DBB0F-6732-214E-8CB4-3F116D72F06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026F81D7-25BE-CF47-BCCB-3815125D60D2}"/>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3" action="ppaction://hlinksldjump"/>
              <a:extLst>
                <a:ext uri="{FF2B5EF4-FFF2-40B4-BE49-F238E27FC236}">
                  <a16:creationId xmlns:a16="http://schemas.microsoft.com/office/drawing/2014/main" id="{00FEA227-0535-804D-B7CE-BDA5E3EA39F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C80C7D98-02D1-4E47-A78D-14218FCB9F7F}"/>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B534A4CF-F6A7-CF44-88D3-F2D97A2046AC}"/>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06169E8D-3051-E54A-AD99-CC35F929C788}"/>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095D4805-31BE-6D43-9A1F-2784C4806A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7604167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349D45D-CC72-8C44-A810-4D11499C1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2" name="Picture Placeholder 3">
            <a:extLst>
              <a:ext uri="{FF2B5EF4-FFF2-40B4-BE49-F238E27FC236}">
                <a16:creationId xmlns:a16="http://schemas.microsoft.com/office/drawing/2014/main" id="{29A79780-587F-7F42-917F-95D0AB157CD2}"/>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3" name="Picture Placeholder 3">
            <a:extLst>
              <a:ext uri="{FF2B5EF4-FFF2-40B4-BE49-F238E27FC236}">
                <a16:creationId xmlns:a16="http://schemas.microsoft.com/office/drawing/2014/main" id="{10FADFBB-88EE-624C-8334-C5EEC7221FD3}"/>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AE0FE825-ABBE-8D4C-A397-0FCF3DF1D49A}"/>
              </a:ext>
            </a:extLst>
          </p:cNvPr>
          <p:cNvGrpSpPr/>
          <p:nvPr userDrawn="1"/>
        </p:nvGrpSpPr>
        <p:grpSpPr>
          <a:xfrm>
            <a:off x="-104254" y="6525345"/>
            <a:ext cx="12296255" cy="341967"/>
            <a:chOff x="-78191" y="6525344"/>
            <a:chExt cx="9222191" cy="341967"/>
          </a:xfrm>
        </p:grpSpPr>
        <p:sp>
          <p:nvSpPr>
            <p:cNvPr id="17" name="Rectangle 16">
              <a:hlinkClick r:id="" action="ppaction://noaction"/>
              <a:extLst>
                <a:ext uri="{FF2B5EF4-FFF2-40B4-BE49-F238E27FC236}">
                  <a16:creationId xmlns:a16="http://schemas.microsoft.com/office/drawing/2014/main" id="{F25C9B06-699F-4D4B-BE66-264C153787F4}"/>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EE3B0A9-9603-7C4F-A22C-111E244F01B1}"/>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1ADCBDFE-5876-7647-9D6D-E588FA64C5F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 action="ppaction://noaction"/>
              <a:extLst>
                <a:ext uri="{FF2B5EF4-FFF2-40B4-BE49-F238E27FC236}">
                  <a16:creationId xmlns:a16="http://schemas.microsoft.com/office/drawing/2014/main" id="{DABC32CE-D367-1540-986B-8DF875ACCA75}"/>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3" action="ppaction://hlinksldjump"/>
              <a:extLst>
                <a:ext uri="{FF2B5EF4-FFF2-40B4-BE49-F238E27FC236}">
                  <a16:creationId xmlns:a16="http://schemas.microsoft.com/office/drawing/2014/main" id="{505212AA-3429-BB4B-8CA4-F50FE4B5644F}"/>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51A68C57-A92C-F247-90EC-00874BDDD228}"/>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61F4714F-24D1-F14E-A638-39340FE19C4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A4346FC3-ADF3-1F42-922C-4AEC001B928B}"/>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8F541731-474F-914A-AD7B-DC61DFBD76C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683192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C7B6E52-2C47-9042-96C9-0DFF5F1DD6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0DBBC622-5CB8-E64D-B79F-AE06B794BF1E}"/>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90624ABF-7873-554E-92EA-9F072605C2AF}"/>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81976EEE-B072-C645-8288-ED50EC9768A2}"/>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03660F60-4B93-4F44-A1EB-03DE7DED32B3}"/>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685AE02B-FFDB-F949-8224-1BF5DA9F9974}"/>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9ED30F2E-E269-7E4F-B308-9103D4A7A68C}"/>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F8ED667-8687-434E-80AE-067639944C3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C31202FD-D9D7-CD41-BD29-1B1DC3E6FA87}"/>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3" action="ppaction://hlinksldjump"/>
              <a:extLst>
                <a:ext uri="{FF2B5EF4-FFF2-40B4-BE49-F238E27FC236}">
                  <a16:creationId xmlns:a16="http://schemas.microsoft.com/office/drawing/2014/main" id="{9C57616F-2729-1D45-ABF8-D8DD21498A8F}"/>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45319D6B-C20E-4842-A765-006B077D2E1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FC7601C8-5FCF-A340-AF09-AE52CED58EE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D5672CEB-FB32-DC4E-959F-B7209143644F}"/>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899A7C4B-4529-C146-A8A7-242E0D6E4F4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751506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AB71762-6621-634C-84DD-5F2BC4D2BB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3BF055CE-6AD2-4740-A9C1-71E722ED87D1}"/>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E2D07440-AFAE-A54B-AD9B-76F4F0B48F31}"/>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726B2F85-EC48-6948-9ED7-7B37567D60AD}"/>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850DB995-8EE0-AF41-AD21-ED1ADD2D8DF0}"/>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963B3552-527F-3747-9111-E83D13618D41}"/>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A29099C-ADE5-5940-AF04-710F8E219C80}"/>
                </a:ext>
              </a:extLst>
            </p:cNvPr>
            <p:cNvSpPr/>
            <p:nvPr userDrawn="1"/>
          </p:nvSpPr>
          <p:spPr>
            <a:xfrm>
              <a:off x="2747249"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868B6C6A-28FA-4746-B16F-82BA020A6417}"/>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132DA82-9613-DC43-8657-DA79E0A838C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1002D7B-293D-8A4B-AE99-85CC5C7EDEBD}"/>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3" action="ppaction://hlinksldjump"/>
              <a:extLst>
                <a:ext uri="{FF2B5EF4-FFF2-40B4-BE49-F238E27FC236}">
                  <a16:creationId xmlns:a16="http://schemas.microsoft.com/office/drawing/2014/main" id="{3B590A9A-9271-9E4F-89BF-1B866B1ADDD6}"/>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B8461B59-207F-E345-916E-75C68AA66D0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D436902B-B9EB-7B45-B9B5-5A9873E2FD06}"/>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29982959-A65A-7C4A-BBC5-935B0BC71D81}"/>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09C388FA-5E55-3A4F-BCA2-1242ECCE4EB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829061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EBE6C10F-6A79-5F4B-A7F1-13837C33589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22329"/>
            <a:ext cx="12192000" cy="6858000"/>
          </a:xfrm>
          <a:prstGeom prst="rect">
            <a:avLst/>
          </a:prstGeom>
        </p:spPr>
      </p:pic>
      <p:sp>
        <p:nvSpPr>
          <p:cNvPr id="57" name="Rectangle 56">
            <a:extLst>
              <a:ext uri="{FF2B5EF4-FFF2-40B4-BE49-F238E27FC236}">
                <a16:creationId xmlns:a16="http://schemas.microsoft.com/office/drawing/2014/main" id="{3ACEA3EC-E10E-B945-83E5-3F764B19B1DF}"/>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 action="ppaction://noaction"/>
            <a:extLst>
              <a:ext uri="{FF2B5EF4-FFF2-40B4-BE49-F238E27FC236}">
                <a16:creationId xmlns:a16="http://schemas.microsoft.com/office/drawing/2014/main" id="{A4107F39-58F4-A14B-993B-35BA9B8707CE}"/>
              </a:ext>
            </a:extLst>
          </p:cNvPr>
          <p:cNvSpPr/>
          <p:nvPr userDrawn="1"/>
        </p:nvSpPr>
        <p:spPr>
          <a:xfrm>
            <a:off x="530631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2C0B5402-EAE2-3544-A295-9B75D01BB609}"/>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68F9DA10-DFDE-ED4A-B8EC-20BD96858800}"/>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rId3" action="ppaction://hlinksldjump"/>
            <a:extLst>
              <a:ext uri="{FF2B5EF4-FFF2-40B4-BE49-F238E27FC236}">
                <a16:creationId xmlns:a16="http://schemas.microsoft.com/office/drawing/2014/main" id="{EBB5048B-4798-B349-9B07-77B4E239AB9A}"/>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A924FF6-98EA-0B4B-8C17-F7BE97669931}"/>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 action="ppaction://noaction"/>
            <a:extLst>
              <a:ext uri="{FF2B5EF4-FFF2-40B4-BE49-F238E27FC236}">
                <a16:creationId xmlns:a16="http://schemas.microsoft.com/office/drawing/2014/main" id="{627A0B23-4A27-AF45-B315-7B5E67072E9D}"/>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243CB80A-A58D-C549-A1C7-64836E1A4987}"/>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00F29395-66D7-5D40-AE06-CA162BF664CF}"/>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B936CA94-3821-0D4C-BF79-C5D7A33E827C}"/>
              </a:ext>
            </a:extLst>
          </p:cNvPr>
          <p:cNvSpPr>
            <a:spLocks noChangeShapeType="1"/>
          </p:cNvSpPr>
          <p:nvPr userDrawn="1"/>
        </p:nvSpPr>
        <p:spPr bwMode="auto">
          <a:xfrm>
            <a:off x="4211003"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C75DCAF2-69B3-364D-98F0-60200401922C}"/>
              </a:ext>
            </a:extLst>
          </p:cNvPr>
          <p:cNvSpPr/>
          <p:nvPr userDrawn="1"/>
        </p:nvSpPr>
        <p:spPr>
          <a:xfrm flipH="1">
            <a:off x="3983765"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E46F4B12-1D0E-D543-BD2C-F7C80212CE61}"/>
              </a:ext>
            </a:extLst>
          </p:cNvPr>
          <p:cNvSpPr>
            <a:spLocks noGrp="1"/>
          </p:cNvSpPr>
          <p:nvPr>
            <p:ph type="body" sz="quarter" idx="13" hasCustomPrompt="1"/>
          </p:nvPr>
        </p:nvSpPr>
        <p:spPr>
          <a:xfrm>
            <a:off x="4255005" y="3398223"/>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THREE</a:t>
            </a:r>
          </a:p>
        </p:txBody>
      </p:sp>
    </p:spTree>
    <p:extLst>
      <p:ext uri="{BB962C8B-B14F-4D97-AF65-F5344CB8AC3E}">
        <p14:creationId xmlns:p14="http://schemas.microsoft.com/office/powerpoint/2010/main" val="824592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D2CE4E9-CAE1-EC46-9033-75B7E6C55E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9">
            <a:extLst>
              <a:ext uri="{FF2B5EF4-FFF2-40B4-BE49-F238E27FC236}">
                <a16:creationId xmlns:a16="http://schemas.microsoft.com/office/drawing/2014/main" id="{F32F1F13-7EAB-F248-A331-CD664E02608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C505A3BA-40D4-6D48-B59B-8326DEC227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grpSp>
        <p:nvGrpSpPr>
          <p:cNvPr id="17" name="Group 16">
            <a:extLst>
              <a:ext uri="{FF2B5EF4-FFF2-40B4-BE49-F238E27FC236}">
                <a16:creationId xmlns:a16="http://schemas.microsoft.com/office/drawing/2014/main" id="{D2551DD5-AB52-DC42-9C18-67F1FE8FE2D8}"/>
              </a:ext>
            </a:extLst>
          </p:cNvPr>
          <p:cNvGrpSpPr/>
          <p:nvPr userDrawn="1"/>
        </p:nvGrpSpPr>
        <p:grpSpPr>
          <a:xfrm>
            <a:off x="-104254" y="6525345"/>
            <a:ext cx="12296255" cy="341967"/>
            <a:chOff x="-78191" y="6525344"/>
            <a:chExt cx="9222191" cy="341967"/>
          </a:xfrm>
        </p:grpSpPr>
        <p:sp>
          <p:nvSpPr>
            <p:cNvPr id="20" name="Rectangle 19">
              <a:hlinkClick r:id="" action="ppaction://noaction"/>
              <a:extLst>
                <a:ext uri="{FF2B5EF4-FFF2-40B4-BE49-F238E27FC236}">
                  <a16:creationId xmlns:a16="http://schemas.microsoft.com/office/drawing/2014/main" id="{165C53F7-8C3C-1D48-BCDE-246E3F86D7F5}"/>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1" name="Rectangle 20">
              <a:hlinkClick r:id="" action="ppaction://noaction"/>
              <a:extLst>
                <a:ext uri="{FF2B5EF4-FFF2-40B4-BE49-F238E27FC236}">
                  <a16:creationId xmlns:a16="http://schemas.microsoft.com/office/drawing/2014/main" id="{5CF9C159-1C22-D742-B971-BF109DBD8BD4}"/>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1733F89-D023-2542-81EF-B98976918D3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rId3" action="ppaction://hlinksldjump"/>
              <a:extLst>
                <a:ext uri="{FF2B5EF4-FFF2-40B4-BE49-F238E27FC236}">
                  <a16:creationId xmlns:a16="http://schemas.microsoft.com/office/drawing/2014/main" id="{D9D3C699-4B66-E04F-A9DB-DAFB6A3FC833}"/>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768A3921-8D1A-F84E-860B-6033620CFDB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5" name="Rectangle 24">
              <a:hlinkClick r:id="" action="ppaction://noaction"/>
              <a:extLst>
                <a:ext uri="{FF2B5EF4-FFF2-40B4-BE49-F238E27FC236}">
                  <a16:creationId xmlns:a16="http://schemas.microsoft.com/office/drawing/2014/main" id="{58351C13-03C7-2A40-84BC-CB632A6DB89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3E53AFBB-9094-8349-A014-F627368C74DF}"/>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B9CB83D3-1506-A545-AA8A-4081E9268C91}"/>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5DF64DEA-F5D1-844B-8F65-A6A7718705B3}"/>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extLst>
                <a:ext uri="{FF2B5EF4-FFF2-40B4-BE49-F238E27FC236}">
                  <a16:creationId xmlns:a16="http://schemas.microsoft.com/office/drawing/2014/main" id="{FC392A3D-7B90-BF42-9EF2-155F0D3CD46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4648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A78F-EFA9-4A19-89B0-7999C6CE9F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034FA00-6449-4093-98F5-E7F065ECD8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EE06D0-8240-4831-8EFC-87CEDDE540A6}"/>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029691A0-A42D-4256-A976-5FE68263094D}"/>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32C93C50-C540-43D2-9C3A-4FDCB5178390}"/>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1798832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133C494-EAE3-8342-BB55-157276E660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5">
            <a:extLst>
              <a:ext uri="{FF2B5EF4-FFF2-40B4-BE49-F238E27FC236}">
                <a16:creationId xmlns:a16="http://schemas.microsoft.com/office/drawing/2014/main" id="{78506E3D-99F4-3F49-A644-16E8CA2D68A8}"/>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0" name="Text Placeholder 9">
            <a:extLst>
              <a:ext uri="{FF2B5EF4-FFF2-40B4-BE49-F238E27FC236}">
                <a16:creationId xmlns:a16="http://schemas.microsoft.com/office/drawing/2014/main" id="{519E696F-835C-3349-9F52-C7AEDF7D94A2}"/>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CB898E70-42FA-824C-8E41-A7FAE3FD056F}"/>
              </a:ext>
            </a:extLst>
          </p:cNvPr>
          <p:cNvGrpSpPr/>
          <p:nvPr userDrawn="1"/>
        </p:nvGrpSpPr>
        <p:grpSpPr>
          <a:xfrm>
            <a:off x="-104254" y="6525345"/>
            <a:ext cx="12296255" cy="341967"/>
            <a:chOff x="-78191" y="6525344"/>
            <a:chExt cx="9222191" cy="341967"/>
          </a:xfrm>
        </p:grpSpPr>
        <p:sp>
          <p:nvSpPr>
            <p:cNvPr id="22" name="Rectangle 21">
              <a:hlinkClick r:id="" action="ppaction://noaction"/>
              <a:extLst>
                <a:ext uri="{FF2B5EF4-FFF2-40B4-BE49-F238E27FC236}">
                  <a16:creationId xmlns:a16="http://schemas.microsoft.com/office/drawing/2014/main" id="{3B6DC353-562F-274B-9A66-47843AC97168}"/>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46361C4-4F90-5447-9C79-DDA9365103BB}"/>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C53ECC55-0039-9848-AA3F-EB2B6FA44A0F}"/>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3" action="ppaction://hlinksldjump"/>
              <a:extLst>
                <a:ext uri="{FF2B5EF4-FFF2-40B4-BE49-F238E27FC236}">
                  <a16:creationId xmlns:a16="http://schemas.microsoft.com/office/drawing/2014/main" id="{3E07E0DA-9ABA-FE45-8B33-1BFEBF1A5A9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F88B1BD-2B88-8B40-94B1-45DCF955AAA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C15C61A1-8883-2D48-A60E-A643498B2A3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C6146D7E-FF53-564E-B447-30B71C85F0DE}"/>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7B4AA06E-1424-EC44-AE7D-66B2C8FC879E}"/>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26E6091B-D42C-974C-B758-92C5AE2C1DA1}"/>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529CA763-40EE-6F4B-B53A-B314D408353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147104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17D028A-131F-1141-A82A-6F0DE2EEEC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ED3EFE92-2EBA-F545-A28E-D5DE78612D6F}"/>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A120E441-5262-DE4A-ABBE-22BED7491FBF}"/>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34A686C9-130A-2748-B9D5-05AF26BEC9DC}"/>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2C20AFD4-E543-8641-837F-178C6D4E81FC}"/>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66B2511-E3BD-404F-A0EB-35BB417211CA}"/>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3060F43-3956-8D48-AFA5-91EE35E3FCED}"/>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3" action="ppaction://hlinksldjump"/>
              <a:extLst>
                <a:ext uri="{FF2B5EF4-FFF2-40B4-BE49-F238E27FC236}">
                  <a16:creationId xmlns:a16="http://schemas.microsoft.com/office/drawing/2014/main" id="{06D68CE5-B034-2044-98E4-5040DB66E619}"/>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009AE016-7DA9-7F48-904E-65057F2103F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CB7E621B-06CB-BE4D-8742-7DE209F10AE8}"/>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0D2FC226-E03E-FC40-A7D5-B335FBEA2709}"/>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FA5C84CB-2503-4E4F-BE9A-03AE6715AA1B}"/>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CFAB3467-618E-2046-963A-7C9D4849DA32}"/>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C621AE74-B1A8-DF47-B1BD-A3C903053EC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416837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7D9311D-9A98-B94B-A168-CA65B9223F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D402B5B9-EED0-5E44-8C7A-E5024CC358D3}"/>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1997C34D-A856-9A42-9CC5-2DD61A79F95D}"/>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69CC5D94-8694-6E4C-A819-30436A700B50}"/>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85D8742C-E5CF-394C-9CCE-62D49665B23C}"/>
              </a:ext>
            </a:extLst>
          </p:cNvPr>
          <p:cNvGrpSpPr/>
          <p:nvPr userDrawn="1"/>
        </p:nvGrpSpPr>
        <p:grpSpPr>
          <a:xfrm>
            <a:off x="-104254" y="6525345"/>
            <a:ext cx="12296255" cy="341967"/>
            <a:chOff x="-78191" y="6525344"/>
            <a:chExt cx="9222191" cy="341967"/>
          </a:xfrm>
        </p:grpSpPr>
        <p:sp>
          <p:nvSpPr>
            <p:cNvPr id="23" name="Rectangle 22">
              <a:hlinkClick r:id="" action="ppaction://noaction"/>
              <a:extLst>
                <a:ext uri="{FF2B5EF4-FFF2-40B4-BE49-F238E27FC236}">
                  <a16:creationId xmlns:a16="http://schemas.microsoft.com/office/drawing/2014/main" id="{BB9166CE-48BF-414E-8820-A7BB16224E4F}"/>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E6444B21-62D2-2240-8A20-2DC72946C1A4}"/>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F46B094E-C8D4-D245-B477-A86A02DF1AE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3" action="ppaction://hlinksldjump"/>
              <a:extLst>
                <a:ext uri="{FF2B5EF4-FFF2-40B4-BE49-F238E27FC236}">
                  <a16:creationId xmlns:a16="http://schemas.microsoft.com/office/drawing/2014/main" id="{01221763-CA19-A648-9CFF-20A54CF2A60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5DEDC6AA-59BC-C84B-A32A-5CD0F7126F15}"/>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4FA2FF3C-340E-3D4E-AD93-36C1DEABF11E}"/>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2DB184C1-2475-D04A-9C99-226BAFD25DE8}"/>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D30D1134-7F08-2D45-9173-32025787D0F2}"/>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08259205-AAB2-D942-AB63-7FC055CD73B5}"/>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extLst>
                <a:ext uri="{FF2B5EF4-FFF2-40B4-BE49-F238E27FC236}">
                  <a16:creationId xmlns:a16="http://schemas.microsoft.com/office/drawing/2014/main" id="{E4FADCDB-0A14-784C-8E5C-165EB6B4125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263890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8AA0D84-C9E7-A443-AE80-C37D8316A6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953F8F57-677B-8945-9DAE-B8EF7E18D40B}"/>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44B61453-E5E1-B446-B011-529175831002}"/>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0B922D29-DBCB-B345-9B33-5CF8A45EC3D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BF9EFEA-D7E8-BB45-95F3-CD4DC4B39893}"/>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23B30DB5-ABED-284A-B325-3F61FC7A5809}"/>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9346DE47-7EEF-D245-829D-A60139E62438}"/>
                </a:ext>
              </a:extLst>
            </p:cNvPr>
            <p:cNvSpPr/>
            <p:nvPr userDrawn="1"/>
          </p:nvSpPr>
          <p:spPr>
            <a:xfrm>
              <a:off x="397973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EEE506A9-055F-0047-BFC2-0E9B3C3C7997}"/>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3258972-2A81-544C-895B-2981E48A53E9}"/>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3" action="ppaction://hlinksldjump"/>
              <a:extLst>
                <a:ext uri="{FF2B5EF4-FFF2-40B4-BE49-F238E27FC236}">
                  <a16:creationId xmlns:a16="http://schemas.microsoft.com/office/drawing/2014/main" id="{4C225037-EE9B-934A-815A-5B365CFB7B2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AF3841A0-B378-B947-824A-4A1F01BF8C5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CDCE7281-B7FC-0B43-80FA-F5FA8060382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75A89D68-364F-B548-A480-2ABF92F976A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D916209C-604A-8143-B406-2153049D88DA}"/>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44BF915F-2102-D74D-8C2C-F506C909EEAD}"/>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extLst>
                <a:ext uri="{FF2B5EF4-FFF2-40B4-BE49-F238E27FC236}">
                  <a16:creationId xmlns:a16="http://schemas.microsoft.com/office/drawing/2014/main" id="{0CBB4277-39B3-324B-9BB2-04BD4F439C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42929173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8851E8B-DB9D-BA4D-83D2-1C8FE7C6455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79" y="-97020"/>
            <a:ext cx="12536956" cy="7052038"/>
          </a:xfrm>
          <a:prstGeom prst="rect">
            <a:avLst/>
          </a:prstGeom>
        </p:spPr>
      </p:pic>
      <p:sp>
        <p:nvSpPr>
          <p:cNvPr id="33" name="Rectangle 32">
            <a:extLst>
              <a:ext uri="{FF2B5EF4-FFF2-40B4-BE49-F238E27FC236}">
                <a16:creationId xmlns:a16="http://schemas.microsoft.com/office/drawing/2014/main" id="{A1D61666-1D01-8946-9EB6-B92B0E8E5A68}"/>
              </a:ext>
            </a:extLst>
          </p:cNvPr>
          <p:cNvSpPr/>
          <p:nvPr userDrawn="1"/>
        </p:nvSpPr>
        <p:spPr>
          <a:xfrm>
            <a:off x="-172481"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6EABA225-2D9F-3D4D-9D78-1E247197D675}"/>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5824C232-E4AC-F54C-9937-7395C017D03B}"/>
              </a:ext>
            </a:extLst>
          </p:cNvPr>
          <p:cNvSpPr/>
          <p:nvPr userDrawn="1"/>
        </p:nvSpPr>
        <p:spPr>
          <a:xfrm>
            <a:off x="694963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 action="ppaction://noaction"/>
            <a:extLst>
              <a:ext uri="{FF2B5EF4-FFF2-40B4-BE49-F238E27FC236}">
                <a16:creationId xmlns:a16="http://schemas.microsoft.com/office/drawing/2014/main" id="{387A942C-C3F4-E045-B6AE-B8061AC1614B}"/>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rId3" action="ppaction://hlinksldjump"/>
            <a:extLst>
              <a:ext uri="{FF2B5EF4-FFF2-40B4-BE49-F238E27FC236}">
                <a16:creationId xmlns:a16="http://schemas.microsoft.com/office/drawing/2014/main" id="{2932DF66-703D-5A4E-9F80-4AD4EE2E1888}"/>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5A0FA087-8252-9644-9ADD-51E39FEB3BFC}"/>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 action="ppaction://noaction"/>
            <a:extLst>
              <a:ext uri="{FF2B5EF4-FFF2-40B4-BE49-F238E27FC236}">
                <a16:creationId xmlns:a16="http://schemas.microsoft.com/office/drawing/2014/main" id="{E52D1B01-AAC9-5740-8C98-EBE6EC0C80DC}"/>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Rectangle 46">
            <a:hlinkClick r:id="" action="ppaction://noaction"/>
            <a:extLst>
              <a:ext uri="{FF2B5EF4-FFF2-40B4-BE49-F238E27FC236}">
                <a16:creationId xmlns:a16="http://schemas.microsoft.com/office/drawing/2014/main" id="{12D812FD-2F1C-9546-9B71-C2B2F7F84EB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extLst>
              <a:ext uri="{FF2B5EF4-FFF2-40B4-BE49-F238E27FC236}">
                <a16:creationId xmlns:a16="http://schemas.microsoft.com/office/drawing/2014/main" id="{E09FF9DC-933E-8F4A-BDF2-AA5CDB08CF8D}"/>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4" name="Line 8">
            <a:extLst>
              <a:ext uri="{FF2B5EF4-FFF2-40B4-BE49-F238E27FC236}">
                <a16:creationId xmlns:a16="http://schemas.microsoft.com/office/drawing/2014/main" id="{18FB7A39-1231-4D48-B6D8-271EDE9A6685}"/>
              </a:ext>
            </a:extLst>
          </p:cNvPr>
          <p:cNvSpPr>
            <a:spLocks noChangeShapeType="1"/>
          </p:cNvSpPr>
          <p:nvPr userDrawn="1"/>
        </p:nvSpPr>
        <p:spPr bwMode="auto">
          <a:xfrm>
            <a:off x="5842084"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D834173-F78F-3340-BC58-9706DAF5567E}"/>
              </a:ext>
            </a:extLst>
          </p:cNvPr>
          <p:cNvSpPr/>
          <p:nvPr userDrawn="1"/>
        </p:nvSpPr>
        <p:spPr>
          <a:xfrm>
            <a:off x="-116034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8" name="Text Placeholder 9">
            <a:extLst>
              <a:ext uri="{FF2B5EF4-FFF2-40B4-BE49-F238E27FC236}">
                <a16:creationId xmlns:a16="http://schemas.microsoft.com/office/drawing/2014/main" id="{CC7D3549-4E81-A845-9487-AEF39CECD639}"/>
              </a:ext>
            </a:extLst>
          </p:cNvPr>
          <p:cNvSpPr>
            <a:spLocks noGrp="1"/>
          </p:cNvSpPr>
          <p:nvPr>
            <p:ph type="body" sz="quarter" idx="13" hasCustomPrompt="1"/>
          </p:nvPr>
        </p:nvSpPr>
        <p:spPr>
          <a:xfrm>
            <a:off x="968268"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FOUR</a:t>
            </a:r>
          </a:p>
        </p:txBody>
      </p:sp>
    </p:spTree>
    <p:extLst>
      <p:ext uri="{BB962C8B-B14F-4D97-AF65-F5344CB8AC3E}">
        <p14:creationId xmlns:p14="http://schemas.microsoft.com/office/powerpoint/2010/main" val="2029672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3E0E27B-3784-184D-8A0E-474BF27590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B2554E36-76FE-4848-BC69-5A3F82DB945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43145CB0-BC73-ED4B-B3A7-68D890AA56DD}"/>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grpSp>
        <p:nvGrpSpPr>
          <p:cNvPr id="42" name="Group 41">
            <a:extLst>
              <a:ext uri="{FF2B5EF4-FFF2-40B4-BE49-F238E27FC236}">
                <a16:creationId xmlns:a16="http://schemas.microsoft.com/office/drawing/2014/main" id="{3A1D3704-968D-EC47-B1F9-4043A6B635D8}"/>
              </a:ext>
            </a:extLst>
          </p:cNvPr>
          <p:cNvGrpSpPr/>
          <p:nvPr userDrawn="1"/>
        </p:nvGrpSpPr>
        <p:grpSpPr>
          <a:xfrm>
            <a:off x="-104254" y="6525345"/>
            <a:ext cx="12296255" cy="341967"/>
            <a:chOff x="-78191" y="6525344"/>
            <a:chExt cx="9222191" cy="341967"/>
          </a:xfrm>
        </p:grpSpPr>
        <p:sp>
          <p:nvSpPr>
            <p:cNvPr id="43" name="Rectangle 42">
              <a:hlinkClick r:id="" action="ppaction://noaction"/>
              <a:extLst>
                <a:ext uri="{FF2B5EF4-FFF2-40B4-BE49-F238E27FC236}">
                  <a16:creationId xmlns:a16="http://schemas.microsoft.com/office/drawing/2014/main" id="{6B8B49A6-4B0F-4B41-AC3D-56ED222CFF1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BDD5613A-0017-B848-9456-5185D18BA90B}"/>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hlinkClick r:id="" action="ppaction://noaction"/>
              <a:extLst>
                <a:ext uri="{FF2B5EF4-FFF2-40B4-BE49-F238E27FC236}">
                  <a16:creationId xmlns:a16="http://schemas.microsoft.com/office/drawing/2014/main" id="{445B3D8D-1081-B940-B134-1A25BD4B534E}"/>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hlinkClick r:id="rId3" action="ppaction://hlinksldjump"/>
              <a:extLst>
                <a:ext uri="{FF2B5EF4-FFF2-40B4-BE49-F238E27FC236}">
                  <a16:creationId xmlns:a16="http://schemas.microsoft.com/office/drawing/2014/main" id="{5F182947-2F20-2548-B711-1DF0852AA88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893229A2-9938-3047-B9A5-4C8FAD6C9D5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0" name="Rectangle 49">
              <a:hlinkClick r:id="" action="ppaction://noaction"/>
              <a:extLst>
                <a:ext uri="{FF2B5EF4-FFF2-40B4-BE49-F238E27FC236}">
                  <a16:creationId xmlns:a16="http://schemas.microsoft.com/office/drawing/2014/main" id="{33139F5B-A0CE-7D48-AA77-4660E63474A6}"/>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51A808E4-2543-4C41-AB9B-80D254F682AD}"/>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6" name="Rectangle 55">
              <a:extLst>
                <a:ext uri="{FF2B5EF4-FFF2-40B4-BE49-F238E27FC236}">
                  <a16:creationId xmlns:a16="http://schemas.microsoft.com/office/drawing/2014/main" id="{1EBB68CB-9DA4-334B-808F-CB376B6FE228}"/>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7" name="Line 8">
              <a:extLst>
                <a:ext uri="{FF2B5EF4-FFF2-40B4-BE49-F238E27FC236}">
                  <a16:creationId xmlns:a16="http://schemas.microsoft.com/office/drawing/2014/main" id="{0A2B339C-F07A-B64E-A0B1-0A5437C8CF18}"/>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8" name="Rectangle 57">
              <a:extLst>
                <a:ext uri="{FF2B5EF4-FFF2-40B4-BE49-F238E27FC236}">
                  <a16:creationId xmlns:a16="http://schemas.microsoft.com/office/drawing/2014/main" id="{82764CDA-9532-AE40-99E2-4FFEE45725A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8019818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4D7B3EA-D269-3B42-9B9B-D08D957096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5">
            <a:extLst>
              <a:ext uri="{FF2B5EF4-FFF2-40B4-BE49-F238E27FC236}">
                <a16:creationId xmlns:a16="http://schemas.microsoft.com/office/drawing/2014/main" id="{654A337E-3C1F-BC4A-87A6-A93150121B2B}"/>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D22D8DF5-D6BD-E74A-882A-AF0FC1ED9B7A}"/>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32" name="Group 31">
            <a:extLst>
              <a:ext uri="{FF2B5EF4-FFF2-40B4-BE49-F238E27FC236}">
                <a16:creationId xmlns:a16="http://schemas.microsoft.com/office/drawing/2014/main" id="{83491D11-D7CC-1147-8866-F14CDEDC7DDB}"/>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EC89C1FA-6AAD-1C46-8216-E0A393BB862E}"/>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8D6703C-74E2-DB4D-92B8-82C9BE2CFC4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0B36FC35-45AC-4348-BD54-2BEC5DE25585}"/>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rId3" action="ppaction://hlinksldjump"/>
              <a:extLst>
                <a:ext uri="{FF2B5EF4-FFF2-40B4-BE49-F238E27FC236}">
                  <a16:creationId xmlns:a16="http://schemas.microsoft.com/office/drawing/2014/main" id="{4810CB2D-D9F3-D04E-B233-F61DE27B6EA0}"/>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FDF17739-4F31-DD44-8596-4EF084B93B0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A60DC4EB-7144-4845-8C16-714AD39DFD5B}"/>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3D3E9181-7D4E-FE48-ACE2-E7E22C0B16F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861BAAB5-7905-954F-A3E1-94F14ED1E89B}"/>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EA1E52BA-0D86-9247-AEB4-01C6EF990751}"/>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117BD7ED-258E-474D-887B-6D138DF4921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635070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A58D55-09C9-1648-A456-1ACD235B74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7983C393-8AA9-F140-BAEB-DB897CD76E65}"/>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50B11911-6DCF-924E-8752-1C869524A14C}"/>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A2E7B7D-A219-364C-A18D-619A157157F3}"/>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9DE9256C-7C3E-0640-9AF0-9FB5F989537A}"/>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0FC8D9B5-71BB-3F48-9EA2-407457ED3E1F}"/>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506AF78C-8E22-8448-9F23-7940F7FE01CB}"/>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rId3" action="ppaction://hlinksldjump"/>
              <a:extLst>
                <a:ext uri="{FF2B5EF4-FFF2-40B4-BE49-F238E27FC236}">
                  <a16:creationId xmlns:a16="http://schemas.microsoft.com/office/drawing/2014/main" id="{621FF0FD-335C-9146-B34F-C74786B826F5}"/>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67A642BB-2BA1-D648-AC85-BAF55A6F9643}"/>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01A956D5-7013-C944-B150-D1CF62213F36}"/>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ACAD6E33-0452-F443-BF84-AB721679987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5581987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6259961-9561-4A4D-9E3B-C90B077326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B819DAD9-89CA-2B4B-8512-673A2C92CA1E}"/>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C37AD4D5-4ED8-7741-B97B-92C17E554A0D}"/>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9F263765-A6AF-AB49-B07A-27ABEC0BD452}"/>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3" name="Group 32">
            <a:extLst>
              <a:ext uri="{FF2B5EF4-FFF2-40B4-BE49-F238E27FC236}">
                <a16:creationId xmlns:a16="http://schemas.microsoft.com/office/drawing/2014/main" id="{589854CB-E430-5A48-A117-D8BC002EAE09}"/>
              </a:ext>
            </a:extLst>
          </p:cNvPr>
          <p:cNvGrpSpPr/>
          <p:nvPr userDrawn="1"/>
        </p:nvGrpSpPr>
        <p:grpSpPr>
          <a:xfrm>
            <a:off x="-104254" y="6525345"/>
            <a:ext cx="12296255" cy="341967"/>
            <a:chOff x="-78191" y="6525344"/>
            <a:chExt cx="9222191" cy="341967"/>
          </a:xfrm>
        </p:grpSpPr>
        <p:sp>
          <p:nvSpPr>
            <p:cNvPr id="34" name="Rectangle 33">
              <a:hlinkClick r:id="" action="ppaction://noaction"/>
              <a:extLst>
                <a:ext uri="{FF2B5EF4-FFF2-40B4-BE49-F238E27FC236}">
                  <a16:creationId xmlns:a16="http://schemas.microsoft.com/office/drawing/2014/main" id="{ABC5CAB1-EED3-8A41-8ABB-11E7C14EB445}"/>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C9D00AF0-DAAE-0C44-B3C6-8E58097993D9}"/>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A0CEB99B-9C83-AC4D-856A-BAC3B0A76C28}"/>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rId3" action="ppaction://hlinksldjump"/>
              <a:extLst>
                <a:ext uri="{FF2B5EF4-FFF2-40B4-BE49-F238E27FC236}">
                  <a16:creationId xmlns:a16="http://schemas.microsoft.com/office/drawing/2014/main" id="{334E603E-6158-1342-8D16-1B83DD038116}"/>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63D0BE2D-7611-6945-8D81-C835DF3ECE6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hlinkClick r:id="" action="ppaction://noaction"/>
              <a:extLst>
                <a:ext uri="{FF2B5EF4-FFF2-40B4-BE49-F238E27FC236}">
                  <a16:creationId xmlns:a16="http://schemas.microsoft.com/office/drawing/2014/main" id="{06D81EF1-2290-6044-983A-7062B395E6C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8B5CE379-CE2E-EC46-851D-F3191DE6AD1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DDBB7874-E7DE-944B-B98F-6D0271BE6711}"/>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968B73CC-1C17-7E46-B856-90A5B704BEEF}"/>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extLst>
                <a:ext uri="{FF2B5EF4-FFF2-40B4-BE49-F238E27FC236}">
                  <a16:creationId xmlns:a16="http://schemas.microsoft.com/office/drawing/2014/main" id="{3A9902FC-80CC-0045-B881-1E65DC1B3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4431545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1A2264D-3827-EC4E-A5B2-1876B42A69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13" name="Picture Placeholder 3">
            <a:extLst>
              <a:ext uri="{FF2B5EF4-FFF2-40B4-BE49-F238E27FC236}">
                <a16:creationId xmlns:a16="http://schemas.microsoft.com/office/drawing/2014/main" id="{328ED213-40DB-E14C-B063-A60D8DA4BFA4}"/>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4" name="Picture Placeholder 3">
            <a:extLst>
              <a:ext uri="{FF2B5EF4-FFF2-40B4-BE49-F238E27FC236}">
                <a16:creationId xmlns:a16="http://schemas.microsoft.com/office/drawing/2014/main" id="{8A81D7CE-882D-844C-AF75-73DF686C51BF}"/>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7" name="Picture Placeholder 3">
            <a:extLst>
              <a:ext uri="{FF2B5EF4-FFF2-40B4-BE49-F238E27FC236}">
                <a16:creationId xmlns:a16="http://schemas.microsoft.com/office/drawing/2014/main" id="{83916B64-E88D-3548-A562-A651C3069044}"/>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B17626CE-3280-A943-BF7A-E04E7E9AE3B3}"/>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D0AF287-2942-3E41-87E3-5E82BA7A50D9}"/>
              </a:ext>
            </a:extLst>
          </p:cNvPr>
          <p:cNvGrpSpPr/>
          <p:nvPr userDrawn="1"/>
        </p:nvGrpSpPr>
        <p:grpSpPr>
          <a:xfrm>
            <a:off x="-104254" y="6525345"/>
            <a:ext cx="12296255" cy="341967"/>
            <a:chOff x="-78191" y="6525344"/>
            <a:chExt cx="9222191" cy="341967"/>
          </a:xfrm>
        </p:grpSpPr>
        <p:sp>
          <p:nvSpPr>
            <p:cNvPr id="33" name="Rectangle 32">
              <a:hlinkClick r:id="" action="ppaction://noaction"/>
              <a:extLst>
                <a:ext uri="{FF2B5EF4-FFF2-40B4-BE49-F238E27FC236}">
                  <a16:creationId xmlns:a16="http://schemas.microsoft.com/office/drawing/2014/main" id="{7990FE05-FECF-3647-81F7-68551B86BB77}"/>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7A77625-92AD-DE44-8DB4-5D58A28EECF1}"/>
                </a:ext>
              </a:extLst>
            </p:cNvPr>
            <p:cNvSpPr/>
            <p:nvPr userDrawn="1"/>
          </p:nvSpPr>
          <p:spPr>
            <a:xfrm>
              <a:off x="52122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14F3A84B-07D9-254F-A0D6-FE9B7547EEAF}"/>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rId3" action="ppaction://hlinksldjump"/>
              <a:extLst>
                <a:ext uri="{FF2B5EF4-FFF2-40B4-BE49-F238E27FC236}">
                  <a16:creationId xmlns:a16="http://schemas.microsoft.com/office/drawing/2014/main" id="{4F15A053-5819-AA49-B84A-132975A9E5FE}"/>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F0A5DBA5-D3A8-6C41-9609-E8CFF57B432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ACE4AAA0-394B-9148-841C-1318BEAE0AF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D3F87EB8-4476-E84C-B16A-2F915FA2B40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2DFD3620-2AD2-6542-8D2B-BDD6AEDEE717}"/>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5CA76A1-FA7B-7747-83CE-52EEFB7000B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AD18D9B2-E276-8442-AF20-19A615F74FE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966040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70CC5-464B-4681-A95C-FD0C66B5931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307810-F837-4233-B7FE-AEC6BEF7AE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376AA07-8FE8-4489-A191-1775574FED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4B20415-1F6A-43B3-901A-1E68B0EE82EA}"/>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6" name="Footer Placeholder 5">
            <a:extLst>
              <a:ext uri="{FF2B5EF4-FFF2-40B4-BE49-F238E27FC236}">
                <a16:creationId xmlns:a16="http://schemas.microsoft.com/office/drawing/2014/main" id="{BC66A42D-D9E4-49CF-BBB1-09AFC93D5CE3}"/>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E82EA0EC-7446-4786-9737-87BD29747B71}"/>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69465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flipH="1">
            <a:off x="-73949" y="-64084"/>
            <a:ext cx="12299056" cy="6918219"/>
          </a:xfrm>
          <a:prstGeom prst="rect">
            <a:avLst/>
          </a:prstGeom>
        </p:spPr>
      </p:pic>
      <p:sp>
        <p:nvSpPr>
          <p:cNvPr id="2" name="Rectangle 1">
            <a:extLst>
              <a:ext uri="{FF2B5EF4-FFF2-40B4-BE49-F238E27FC236}">
                <a16:creationId xmlns:a16="http://schemas.microsoft.com/office/drawing/2014/main" id="{84D7778C-DCA2-DE42-AEF5-50FF00F4CE02}"/>
              </a:ext>
            </a:extLst>
          </p:cNvPr>
          <p:cNvSpPr/>
          <p:nvPr userDrawn="1"/>
        </p:nvSpPr>
        <p:spPr>
          <a:xfrm>
            <a:off x="-108926" y="-171400"/>
            <a:ext cx="12536959" cy="7045156"/>
          </a:xfrm>
          <a:prstGeom prst="rect">
            <a:avLst/>
          </a:prstGeom>
          <a:solidFill>
            <a:schemeClr val="accent1">
              <a:alpha val="31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33" name="Rectangle 32">
            <a:extLst>
              <a:ext uri="{FF2B5EF4-FFF2-40B4-BE49-F238E27FC236}">
                <a16:creationId xmlns:a16="http://schemas.microsoft.com/office/drawing/2014/main" id="{02FC743E-C909-1A45-BEF8-70EB7487ECBC}"/>
              </a:ext>
            </a:extLst>
          </p:cNvPr>
          <p:cNvSpPr/>
          <p:nvPr userDrawn="1"/>
        </p:nvSpPr>
        <p:spPr>
          <a:xfrm>
            <a:off x="-108926" y="3660780"/>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8BBD7566-9FA7-8948-8C78-57BECB71CEBE}"/>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85763EBF-74FE-134D-947B-2A2FE2280F29}"/>
              </a:ext>
            </a:extLst>
          </p:cNvPr>
          <p:cNvSpPr/>
          <p:nvPr userDrawn="1"/>
        </p:nvSpPr>
        <p:spPr>
          <a:xfrm>
            <a:off x="859294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rId4" action="ppaction://hlinksldjump"/>
            <a:extLst>
              <a:ext uri="{FF2B5EF4-FFF2-40B4-BE49-F238E27FC236}">
                <a16:creationId xmlns:a16="http://schemas.microsoft.com/office/drawing/2014/main" id="{AB1E0387-A651-7D48-96B3-7B55379030A4}"/>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F2C6918-43A2-494B-B18E-8763EC900056}"/>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2" name="Rectangle 21">
            <a:hlinkClick r:id="" action="ppaction://noaction"/>
            <a:extLst>
              <a:ext uri="{FF2B5EF4-FFF2-40B4-BE49-F238E27FC236}">
                <a16:creationId xmlns:a16="http://schemas.microsoft.com/office/drawing/2014/main" id="{9E36F111-2DA2-2249-BA1D-75B32577098B}"/>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A0BE516E-749D-6441-ACB6-AA7EC4BA185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4BC2C6BA-4456-3449-A460-B9F95722E410}"/>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F30A2F21-63FD-2747-8197-CDD0E34456E6}"/>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Line 8">
            <a:extLst>
              <a:ext uri="{FF2B5EF4-FFF2-40B4-BE49-F238E27FC236}">
                <a16:creationId xmlns:a16="http://schemas.microsoft.com/office/drawing/2014/main" id="{52DD3B96-6BCB-834B-8C5F-C9F8C2A00687}"/>
              </a:ext>
            </a:extLst>
          </p:cNvPr>
          <p:cNvSpPr>
            <a:spLocks noChangeShapeType="1"/>
          </p:cNvSpPr>
          <p:nvPr userDrawn="1"/>
        </p:nvSpPr>
        <p:spPr bwMode="auto">
          <a:xfrm>
            <a:off x="746140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1" name="Rectangle 20">
            <a:extLst>
              <a:ext uri="{FF2B5EF4-FFF2-40B4-BE49-F238E27FC236}">
                <a16:creationId xmlns:a16="http://schemas.microsoft.com/office/drawing/2014/main" id="{34FA00FA-7A53-5048-AA3D-C9266F80DEB1}"/>
              </a:ext>
            </a:extLst>
          </p:cNvPr>
          <p:cNvSpPr/>
          <p:nvPr userDrawn="1"/>
        </p:nvSpPr>
        <p:spPr>
          <a:xfrm>
            <a:off x="410688"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3" name="Text Placeholder 9">
            <a:extLst>
              <a:ext uri="{FF2B5EF4-FFF2-40B4-BE49-F238E27FC236}">
                <a16:creationId xmlns:a16="http://schemas.microsoft.com/office/drawing/2014/main" id="{118C4E86-661B-5E4E-AF38-96F7816EB6A3}"/>
              </a:ext>
            </a:extLst>
          </p:cNvPr>
          <p:cNvSpPr>
            <a:spLocks noGrp="1"/>
          </p:cNvSpPr>
          <p:nvPr>
            <p:ph type="body" sz="quarter" idx="13" hasCustomPrompt="1"/>
          </p:nvPr>
        </p:nvSpPr>
        <p:spPr>
          <a:xfrm>
            <a:off x="2539300"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FIVE</a:t>
            </a:r>
          </a:p>
        </p:txBody>
      </p:sp>
    </p:spTree>
    <p:extLst>
      <p:ext uri="{BB962C8B-B14F-4D97-AF65-F5344CB8AC3E}">
        <p14:creationId xmlns:p14="http://schemas.microsoft.com/office/powerpoint/2010/main" val="3673474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1A2761C-563F-1141-9E42-1F14C10BBB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0B6BDBB4-A9FD-7240-A329-4A65E1404D05}"/>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AC422DF-A83D-C940-B4D8-B6586F16A8BC}"/>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grpSp>
        <p:nvGrpSpPr>
          <p:cNvPr id="18" name="Group 17">
            <a:extLst>
              <a:ext uri="{FF2B5EF4-FFF2-40B4-BE49-F238E27FC236}">
                <a16:creationId xmlns:a16="http://schemas.microsoft.com/office/drawing/2014/main" id="{7E61E7AF-E02D-E848-BEC1-656A758E5A50}"/>
              </a:ext>
            </a:extLst>
          </p:cNvPr>
          <p:cNvGrpSpPr/>
          <p:nvPr userDrawn="1"/>
        </p:nvGrpSpPr>
        <p:grpSpPr>
          <a:xfrm>
            <a:off x="-104254" y="6525345"/>
            <a:ext cx="12296255" cy="341967"/>
            <a:chOff x="-78191" y="6525344"/>
            <a:chExt cx="9222191" cy="341967"/>
          </a:xfrm>
        </p:grpSpPr>
        <p:sp>
          <p:nvSpPr>
            <p:cNvPr id="21" name="Rectangle 20">
              <a:hlinkClick r:id="" action="ppaction://noaction"/>
              <a:extLst>
                <a:ext uri="{FF2B5EF4-FFF2-40B4-BE49-F238E27FC236}">
                  <a16:creationId xmlns:a16="http://schemas.microsoft.com/office/drawing/2014/main" id="{DFFEDA09-C807-BC4E-89ED-F49C3F40FF43}"/>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F02E4BE0-EE64-054A-B7EB-4C8F783015E2}"/>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rId3" action="ppaction://hlinksldjump"/>
              <a:extLst>
                <a:ext uri="{FF2B5EF4-FFF2-40B4-BE49-F238E27FC236}">
                  <a16:creationId xmlns:a16="http://schemas.microsoft.com/office/drawing/2014/main" id="{4FC02573-ED08-044D-9356-D19A6CA42D04}"/>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89FF2DA2-BE37-114F-BABE-BDD3439D6C35}"/>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5" name="Rectangle 24">
              <a:hlinkClick r:id="" action="ppaction://noaction"/>
              <a:extLst>
                <a:ext uri="{FF2B5EF4-FFF2-40B4-BE49-F238E27FC236}">
                  <a16:creationId xmlns:a16="http://schemas.microsoft.com/office/drawing/2014/main" id="{2E9BD206-DCD0-8D44-9E2C-4FD32862BAD1}"/>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FBED216D-2965-CC4F-A9A5-887896BFC4F8}"/>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B20D3CD6-D135-1944-B884-25651B386E5C}"/>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559585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93D6A87-F723-BF4A-9664-3255918240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5">
            <a:extLst>
              <a:ext uri="{FF2B5EF4-FFF2-40B4-BE49-F238E27FC236}">
                <a16:creationId xmlns:a16="http://schemas.microsoft.com/office/drawing/2014/main" id="{F8A75D2E-3170-564E-BCEE-71F7DDF8896D}"/>
              </a:ext>
            </a:extLst>
          </p:cNvPr>
          <p:cNvSpPr>
            <a:spLocks noGrp="1"/>
          </p:cNvSpPr>
          <p:nvPr>
            <p:ph type="pic" sz="quarter" idx="12" hasCustomPrompt="1"/>
          </p:nvPr>
        </p:nvSpPr>
        <p:spPr>
          <a:xfrm>
            <a:off x="589770" y="2253650"/>
            <a:ext cx="10978839" cy="3854652"/>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7CC72B95-E270-364A-B95F-7206EC63D7AD}"/>
              </a:ext>
            </a:extLst>
          </p:cNvPr>
          <p:cNvSpPr>
            <a:spLocks noGrp="1"/>
          </p:cNvSpPr>
          <p:nvPr>
            <p:ph type="body" sz="quarter" idx="14" hasCustomPrompt="1"/>
          </p:nvPr>
        </p:nvSpPr>
        <p:spPr>
          <a:xfrm>
            <a:off x="579849" y="1163725"/>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BCEBDB4F-C459-E447-A4BA-6BEC48EED65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59242098-736E-8241-B8F5-225728AA10CB}"/>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83B12427-B3BE-0F41-A1C7-A8BC23C92606}"/>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3" action="ppaction://hlinksldjump"/>
              <a:extLst>
                <a:ext uri="{FF2B5EF4-FFF2-40B4-BE49-F238E27FC236}">
                  <a16:creationId xmlns:a16="http://schemas.microsoft.com/office/drawing/2014/main" id="{BD1CFA0F-EFFA-524C-8F3E-B44C9F7358F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Line 8">
              <a:extLst>
                <a:ext uri="{FF2B5EF4-FFF2-40B4-BE49-F238E27FC236}">
                  <a16:creationId xmlns:a16="http://schemas.microsoft.com/office/drawing/2014/main" id="{F66DF71E-2BCF-6246-8486-767741E6B43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6" name="Rectangle 25">
              <a:hlinkClick r:id="" action="ppaction://noaction"/>
              <a:extLst>
                <a:ext uri="{FF2B5EF4-FFF2-40B4-BE49-F238E27FC236}">
                  <a16:creationId xmlns:a16="http://schemas.microsoft.com/office/drawing/2014/main" id="{2834B6C4-AC23-6448-8C88-AB8FA939408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86E345B8-1A6D-6F4F-8AC4-256ABA74EEC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CE0E0419-416A-BE4F-861B-6FAD8268BDB1}"/>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F8893A3-5DA1-1742-91BF-25C4623BAB0E}"/>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360893D7-3AF1-894F-9E5B-3E6932B1B3DE}"/>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ADC8407C-C180-BF44-99EE-AB5F7EB6F95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52239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CF83A80B-E065-2C45-8801-B3A680A7BD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DF6325AE-FC76-4343-A1BD-E9E852BAB06A}"/>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8A03A140-2FCC-5C4F-807C-CA0E66E62B62}"/>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40D580FD-B742-AF45-8AA2-D800C5962ED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CE342F81-FFD4-E142-91A5-7A3B1116D748}"/>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5C9988C-7168-5248-A23F-0CD411117C70}"/>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3" action="ppaction://hlinksldjump"/>
              <a:extLst>
                <a:ext uri="{FF2B5EF4-FFF2-40B4-BE49-F238E27FC236}">
                  <a16:creationId xmlns:a16="http://schemas.microsoft.com/office/drawing/2014/main" id="{CEDB7861-C84C-4E4E-830D-58DF23774C32}"/>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Line 8">
              <a:extLst>
                <a:ext uri="{FF2B5EF4-FFF2-40B4-BE49-F238E27FC236}">
                  <a16:creationId xmlns:a16="http://schemas.microsoft.com/office/drawing/2014/main" id="{68D5C485-97B1-994F-B756-BD4CAF2C0EA2}"/>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6" name="Rectangle 25">
              <a:hlinkClick r:id="" action="ppaction://noaction"/>
              <a:extLst>
                <a:ext uri="{FF2B5EF4-FFF2-40B4-BE49-F238E27FC236}">
                  <a16:creationId xmlns:a16="http://schemas.microsoft.com/office/drawing/2014/main" id="{C189B8BE-E34C-9444-9A90-E1E16B21706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E3966EBB-3400-0E42-9323-7F27396035C2}"/>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4090AE28-69BA-034A-BAD0-7329942753FD}"/>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51F2F5F-5454-C741-9717-8C4777807B2C}"/>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A9A2080D-65D3-594F-A2A5-2793C6DB8129}"/>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90A2C7C9-757B-884B-A437-1A4C89C9DC7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940128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7CF1266-AA27-C04C-8F8C-057F41AC4F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2764E57C-B122-6C4F-BFA1-A23E6DBE9B3C}"/>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5AB51D1-FF73-1C42-A83F-7B51D2F6D936}"/>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A0BC47F5-933E-F64A-801C-47B4F3C34079}"/>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E73D6B96-3564-0143-8EB4-D105AE747D5C}"/>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D47BD848-2D4B-4B4D-9AE8-691DE6EAFD1D}"/>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AAA75431-EA55-504E-B5E3-EFD80DFC7F03}"/>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3" action="ppaction://hlinksldjump"/>
              <a:extLst>
                <a:ext uri="{FF2B5EF4-FFF2-40B4-BE49-F238E27FC236}">
                  <a16:creationId xmlns:a16="http://schemas.microsoft.com/office/drawing/2014/main" id="{CE8E7D85-43A2-5841-99E2-72379C12423B}"/>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C65FD85C-A867-084D-A016-E53C7104401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 action="ppaction://noaction"/>
              <a:extLst>
                <a:ext uri="{FF2B5EF4-FFF2-40B4-BE49-F238E27FC236}">
                  <a16:creationId xmlns:a16="http://schemas.microsoft.com/office/drawing/2014/main" id="{7B9CEB44-173E-1747-A962-698B8C0FA79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7AD79E11-CFFF-974F-BE07-0A7A943F419C}"/>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5E6E2DB5-7159-FA4A-8130-A71DBC5D505C}"/>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Line 8">
              <a:extLst>
                <a:ext uri="{FF2B5EF4-FFF2-40B4-BE49-F238E27FC236}">
                  <a16:creationId xmlns:a16="http://schemas.microsoft.com/office/drawing/2014/main" id="{886E5C8B-6C6A-5E47-B09C-171FBE4F3E6E}"/>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4" name="Rectangle 33">
              <a:hlinkClick r:id="" action="ppaction://noaction"/>
              <a:extLst>
                <a:ext uri="{FF2B5EF4-FFF2-40B4-BE49-F238E27FC236}">
                  <a16:creationId xmlns:a16="http://schemas.microsoft.com/office/drawing/2014/main" id="{5C6F5076-2B48-4446-87C8-920CDFED73C2}"/>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268F002F-26E3-5542-BCB3-A52C4C54905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22217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939350D-AE2C-284C-B539-8A85D69D1C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732B0E16-CF61-4F43-8958-32717F7A9EF0}"/>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BDBE56AE-072A-BC4F-954F-6DE77B574EDE}"/>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3AF74EC3-DE98-DC49-A5BF-36938A62B7BD}"/>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3" name="Picture Placeholder 3">
            <a:extLst>
              <a:ext uri="{FF2B5EF4-FFF2-40B4-BE49-F238E27FC236}">
                <a16:creationId xmlns:a16="http://schemas.microsoft.com/office/drawing/2014/main" id="{0E23F43B-BF2F-8245-8671-2C1768703389}"/>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614D3FC3-F079-7D4D-ABDF-13F783A3C9DE}"/>
              </a:ext>
            </a:extLst>
          </p:cNvPr>
          <p:cNvGrpSpPr/>
          <p:nvPr userDrawn="1"/>
        </p:nvGrpSpPr>
        <p:grpSpPr>
          <a:xfrm>
            <a:off x="-104254" y="6525345"/>
            <a:ext cx="12296255" cy="341967"/>
            <a:chOff x="-78191" y="6525344"/>
            <a:chExt cx="9222191" cy="341967"/>
          </a:xfrm>
        </p:grpSpPr>
        <p:sp>
          <p:nvSpPr>
            <p:cNvPr id="18" name="Rectangle 17">
              <a:hlinkClick r:id="" action="ppaction://noaction"/>
              <a:extLst>
                <a:ext uri="{FF2B5EF4-FFF2-40B4-BE49-F238E27FC236}">
                  <a16:creationId xmlns:a16="http://schemas.microsoft.com/office/drawing/2014/main" id="{5D8B37A1-EB56-974F-9748-AD205C378E6C}"/>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B3F0DCF-DE93-5044-BE44-316768CB7D46}"/>
                </a:ext>
              </a:extLst>
            </p:cNvPr>
            <p:cNvSpPr/>
            <p:nvPr userDrawn="1"/>
          </p:nvSpPr>
          <p:spPr>
            <a:xfrm>
              <a:off x="644470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3" action="ppaction://hlinksldjump"/>
              <a:extLst>
                <a:ext uri="{FF2B5EF4-FFF2-40B4-BE49-F238E27FC236}">
                  <a16:creationId xmlns:a16="http://schemas.microsoft.com/office/drawing/2014/main" id="{CC586154-4BCF-0041-80BC-82BB3D64CAED}"/>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0CD24D60-DF55-3D4B-A7DC-01BDDA5298A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 action="ppaction://noaction"/>
              <a:extLst>
                <a:ext uri="{FF2B5EF4-FFF2-40B4-BE49-F238E27FC236}">
                  <a16:creationId xmlns:a16="http://schemas.microsoft.com/office/drawing/2014/main" id="{FF5AC37A-5082-D446-9822-E107F2B6C74D}"/>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AED47B15-7513-DB49-B30D-41C3600A0C73}"/>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9085A3AE-785B-2E46-958B-82B43025133A}"/>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DA15F461-1110-3547-814F-4B15CE47387F}"/>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9EB682B1-6170-564D-AAF9-8649BCEBFEDA}"/>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extLst>
                <a:ext uri="{FF2B5EF4-FFF2-40B4-BE49-F238E27FC236}">
                  <a16:creationId xmlns:a16="http://schemas.microsoft.com/office/drawing/2014/main" id="{B4143FBF-9244-7C46-BA64-F035C09957F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100892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3" y="-97020"/>
            <a:ext cx="12536956" cy="7052037"/>
          </a:xfrm>
          <a:prstGeom prst="rect">
            <a:avLst/>
          </a:prstGeom>
        </p:spPr>
      </p:pic>
      <p:sp>
        <p:nvSpPr>
          <p:cNvPr id="33" name="Rectangle 32">
            <a:extLst>
              <a:ext uri="{FF2B5EF4-FFF2-40B4-BE49-F238E27FC236}">
                <a16:creationId xmlns:a16="http://schemas.microsoft.com/office/drawing/2014/main" id="{02FC743E-C909-1A45-BEF8-70EB7487ECBC}"/>
              </a:ext>
            </a:extLst>
          </p:cNvPr>
          <p:cNvSpPr/>
          <p:nvPr userDrawn="1"/>
        </p:nvSpPr>
        <p:spPr>
          <a:xfrm>
            <a:off x="-184713" y="3678261"/>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CFE0C01-ADA5-9B46-9063-F4DBE0A1E90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rId3" action="ppaction://hlinksldjump"/>
            <a:extLst>
              <a:ext uri="{FF2B5EF4-FFF2-40B4-BE49-F238E27FC236}">
                <a16:creationId xmlns:a16="http://schemas.microsoft.com/office/drawing/2014/main" id="{4E37ED19-0BE5-684D-B312-25AF87928590}"/>
              </a:ext>
            </a:extLst>
          </p:cNvPr>
          <p:cNvSpPr/>
          <p:nvPr userDrawn="1"/>
        </p:nvSpPr>
        <p:spPr>
          <a:xfrm>
            <a:off x="1022445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Line 8">
            <a:extLst>
              <a:ext uri="{FF2B5EF4-FFF2-40B4-BE49-F238E27FC236}">
                <a16:creationId xmlns:a16="http://schemas.microsoft.com/office/drawing/2014/main" id="{E4A65790-6036-A145-95C5-CE9890DBB9E4}"/>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9" name="Rectangle 18">
            <a:hlinkClick r:id="" action="ppaction://noaction"/>
            <a:extLst>
              <a:ext uri="{FF2B5EF4-FFF2-40B4-BE49-F238E27FC236}">
                <a16:creationId xmlns:a16="http://schemas.microsoft.com/office/drawing/2014/main" id="{5F9F666E-34FC-EA46-95B2-DD165D7C38E7}"/>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6C1979E4-6BD7-6B4C-86D7-B4647ECC7A8F}"/>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BE314639-4DBA-9F45-9549-9A5A2032E76D}"/>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A66491E6-D1C8-3648-84C5-27C7C4404E5F}"/>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72917229-7D43-6F41-93CD-FDA4CBCEFBBE}"/>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96992ECF-61E2-B74B-81C5-A6B590E71923}"/>
              </a:ext>
            </a:extLst>
          </p:cNvPr>
          <p:cNvSpPr>
            <a:spLocks noChangeShapeType="1"/>
          </p:cNvSpPr>
          <p:nvPr userDrawn="1"/>
        </p:nvSpPr>
        <p:spPr bwMode="auto">
          <a:xfrm>
            <a:off x="910771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15EE815-4D00-9F41-9E34-55FBF9FFB8B8}"/>
              </a:ext>
            </a:extLst>
          </p:cNvPr>
          <p:cNvSpPr/>
          <p:nvPr userDrawn="1"/>
        </p:nvSpPr>
        <p:spPr>
          <a:xfrm>
            <a:off x="2099563"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0" name="Text Placeholder 9">
            <a:extLst>
              <a:ext uri="{FF2B5EF4-FFF2-40B4-BE49-F238E27FC236}">
                <a16:creationId xmlns:a16="http://schemas.microsoft.com/office/drawing/2014/main" id="{96F5138C-17F9-B843-BA66-3547C0DCD50C}"/>
              </a:ext>
            </a:extLst>
          </p:cNvPr>
          <p:cNvSpPr>
            <a:spLocks noGrp="1"/>
          </p:cNvSpPr>
          <p:nvPr>
            <p:ph type="body" sz="quarter" idx="13" hasCustomPrompt="1"/>
          </p:nvPr>
        </p:nvSpPr>
        <p:spPr>
          <a:xfrm>
            <a:off x="4228175"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SIX</a:t>
            </a:r>
          </a:p>
        </p:txBody>
      </p:sp>
    </p:spTree>
    <p:extLst>
      <p:ext uri="{BB962C8B-B14F-4D97-AF65-F5344CB8AC3E}">
        <p14:creationId xmlns:p14="http://schemas.microsoft.com/office/powerpoint/2010/main" val="62856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D5CE38BB-B749-AD41-8525-E9D0E2A1E5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164E196-EE68-FB4F-8B31-62E7B1A1B12A}"/>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21" name="Text Placeholder 9">
            <a:extLst>
              <a:ext uri="{FF2B5EF4-FFF2-40B4-BE49-F238E27FC236}">
                <a16:creationId xmlns:a16="http://schemas.microsoft.com/office/drawing/2014/main" id="{36C551A9-C24E-1E40-9ECE-32C18CFB8AB8}"/>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grpSp>
        <p:nvGrpSpPr>
          <p:cNvPr id="24" name="Group 23">
            <a:extLst>
              <a:ext uri="{FF2B5EF4-FFF2-40B4-BE49-F238E27FC236}">
                <a16:creationId xmlns:a16="http://schemas.microsoft.com/office/drawing/2014/main" id="{B02D1684-735F-F94C-AE2D-DD83F2574D96}"/>
              </a:ext>
            </a:extLst>
          </p:cNvPr>
          <p:cNvGrpSpPr/>
          <p:nvPr userDrawn="1"/>
        </p:nvGrpSpPr>
        <p:grpSpPr>
          <a:xfrm>
            <a:off x="-104254" y="6525345"/>
            <a:ext cx="12296255" cy="341967"/>
            <a:chOff x="-78191" y="6525344"/>
            <a:chExt cx="9222191" cy="341967"/>
          </a:xfrm>
        </p:grpSpPr>
        <p:sp>
          <p:nvSpPr>
            <p:cNvPr id="27" name="Rectangle 26">
              <a:hlinkClick r:id="" action="ppaction://noaction"/>
              <a:extLst>
                <a:ext uri="{FF2B5EF4-FFF2-40B4-BE49-F238E27FC236}">
                  <a16:creationId xmlns:a16="http://schemas.microsoft.com/office/drawing/2014/main" id="{7DCBF0B2-165C-8944-AB4F-4AAA99B238D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3" action="ppaction://hlinksldjump"/>
              <a:extLst>
                <a:ext uri="{FF2B5EF4-FFF2-40B4-BE49-F238E27FC236}">
                  <a16:creationId xmlns:a16="http://schemas.microsoft.com/office/drawing/2014/main" id="{1EA9FACD-F95C-7540-828B-B0961B18EBCC}"/>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Line 8">
              <a:extLst>
                <a:ext uri="{FF2B5EF4-FFF2-40B4-BE49-F238E27FC236}">
                  <a16:creationId xmlns:a16="http://schemas.microsoft.com/office/drawing/2014/main" id="{CEAB4EE6-2288-FB45-ADB5-2AF0F20C0394}"/>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0" name="Rectangle 29">
              <a:hlinkClick r:id="" action="ppaction://noaction"/>
              <a:extLst>
                <a:ext uri="{FF2B5EF4-FFF2-40B4-BE49-F238E27FC236}">
                  <a16:creationId xmlns:a16="http://schemas.microsoft.com/office/drawing/2014/main" id="{60701CC3-CBDD-1E41-AA75-FCC1DAB9C702}"/>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EF2601-EFF9-0E48-A2F5-7EDF22D9CBE9}"/>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F19F7AF-F6FE-7A43-BD8C-C93751C2ECAB}"/>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4AE8FED6-0902-FB43-8C85-E8921D09BF44}"/>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9217064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9B70A4FE-5D86-AF48-9381-1BD79B8DA6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5">
            <a:extLst>
              <a:ext uri="{FF2B5EF4-FFF2-40B4-BE49-F238E27FC236}">
                <a16:creationId xmlns:a16="http://schemas.microsoft.com/office/drawing/2014/main" id="{5DEF1963-D3E5-074A-82AA-BA9D321FBC35}"/>
              </a:ext>
            </a:extLst>
          </p:cNvPr>
          <p:cNvSpPr>
            <a:spLocks noGrp="1"/>
          </p:cNvSpPr>
          <p:nvPr>
            <p:ph type="pic" sz="quarter" idx="12" hasCustomPrompt="1"/>
          </p:nvPr>
        </p:nvSpPr>
        <p:spPr>
          <a:xfrm>
            <a:off x="589770" y="2492897"/>
            <a:ext cx="10978839" cy="361540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9" name="Text Placeholder 9">
            <a:extLst>
              <a:ext uri="{FF2B5EF4-FFF2-40B4-BE49-F238E27FC236}">
                <a16:creationId xmlns:a16="http://schemas.microsoft.com/office/drawing/2014/main" id="{106FA73D-D2A8-7B48-A4FB-40C45DC781A6}"/>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21" name="Group 20">
            <a:extLst>
              <a:ext uri="{FF2B5EF4-FFF2-40B4-BE49-F238E27FC236}">
                <a16:creationId xmlns:a16="http://schemas.microsoft.com/office/drawing/2014/main" id="{737D7E78-3B79-E848-A037-0B9853A13717}"/>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5F8A733B-AFB0-2B44-AB3C-14E40619AE86}"/>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3" action="ppaction://hlinksldjump"/>
              <a:extLst>
                <a:ext uri="{FF2B5EF4-FFF2-40B4-BE49-F238E27FC236}">
                  <a16:creationId xmlns:a16="http://schemas.microsoft.com/office/drawing/2014/main" id="{6473AC6A-447D-564A-886C-4E3A12B00B1B}"/>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AE685F43-339A-A949-9937-644A21C353FE}"/>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8DF114C2-8307-124B-9B14-1A63EF2EC03A}"/>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3491B0BB-EB68-764C-8A5F-E6314F480567}"/>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6412EB58-965B-B840-9B0C-B2F1227DD609}"/>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A4B80435-71FD-5F40-8E91-498B5A5F0DA3}"/>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Line 8">
              <a:extLst>
                <a:ext uri="{FF2B5EF4-FFF2-40B4-BE49-F238E27FC236}">
                  <a16:creationId xmlns:a16="http://schemas.microsoft.com/office/drawing/2014/main" id="{274FF4A4-4033-A34A-99E9-F125EBF8ED9A}"/>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08B35C46-E865-CF4A-A997-E068A18CDEE5}"/>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663EA9FB-658A-FE48-AB2F-73A4BBF1003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228143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9_Title and Content">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C1E47A1-55BB-6841-83C6-755404065C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3D05BCFB-2AB0-D543-B86D-DA8E81D1B93A}"/>
              </a:ext>
            </a:extLst>
          </p:cNvPr>
          <p:cNvSpPr>
            <a:spLocks noGrp="1"/>
          </p:cNvSpPr>
          <p:nvPr>
            <p:ph type="pic" sz="quarter" idx="16" hasCustomPrompt="1"/>
          </p:nvPr>
        </p:nvSpPr>
        <p:spPr>
          <a:xfrm>
            <a:off x="579968" y="1268414"/>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DA848CBD-AA25-5B47-AE5D-3847258980B2}"/>
              </a:ext>
            </a:extLst>
          </p:cNvPr>
          <p:cNvSpPr>
            <a:spLocks noGrp="1"/>
          </p:cNvSpPr>
          <p:nvPr>
            <p:ph type="pic" sz="quarter" idx="17" hasCustomPrompt="1"/>
          </p:nvPr>
        </p:nvSpPr>
        <p:spPr>
          <a:xfrm>
            <a:off x="6380418" y="1282136"/>
            <a:ext cx="5516033"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9E7AF1C0-E17D-AC43-A88A-42B358CBCB22}"/>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239ABB30-8E35-2F4A-BB01-858CF1C198CC}"/>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3" action="ppaction://hlinksldjump"/>
              <a:extLst>
                <a:ext uri="{FF2B5EF4-FFF2-40B4-BE49-F238E27FC236}">
                  <a16:creationId xmlns:a16="http://schemas.microsoft.com/office/drawing/2014/main" id="{DCA25A76-84D5-734B-939A-050D1CA9AF77}"/>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085C3D5D-E07D-C445-AA7F-B29ADD588B18}"/>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E4CD2278-E0E9-B244-AAC1-04FEA9BE8DC3}"/>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EBE12001-C360-7242-80BC-0D7FC371B484}"/>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27D71AB3-F482-A742-BDB6-DB4B18E6C510}"/>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DD0CDA17-D623-5142-8CF9-52035468DF45}"/>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Line 8">
              <a:extLst>
                <a:ext uri="{FF2B5EF4-FFF2-40B4-BE49-F238E27FC236}">
                  <a16:creationId xmlns:a16="http://schemas.microsoft.com/office/drawing/2014/main" id="{C5D620E3-60AB-FD4E-8FB2-12C8AF7ECEF2}"/>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6" name="Rectangle 35">
              <a:hlinkClick r:id="" action="ppaction://noaction"/>
              <a:extLst>
                <a:ext uri="{FF2B5EF4-FFF2-40B4-BE49-F238E27FC236}">
                  <a16:creationId xmlns:a16="http://schemas.microsoft.com/office/drawing/2014/main" id="{F4602D17-75E6-E64E-98D4-8314218A59FE}"/>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E32517F8-DFDE-604E-BB2F-2080CBC2BB3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288388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91D1-1A66-4C15-9FFA-DCE215F89222}"/>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4705827-2CB8-4222-AE12-61497C3C4D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972D5B-2354-4D79-8466-EA644C2BFD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A031CAE-1971-4433-8A7A-F1E3F65120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6041F9-E7D6-4BC2-B700-5BE84BE43E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0E9A7CD-B122-4190-B12D-B551422D3933}"/>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8" name="Footer Placeholder 7">
            <a:extLst>
              <a:ext uri="{FF2B5EF4-FFF2-40B4-BE49-F238E27FC236}">
                <a16:creationId xmlns:a16="http://schemas.microsoft.com/office/drawing/2014/main" id="{6761A1C0-8387-4B49-A243-27108985692D}"/>
              </a:ext>
            </a:extLst>
          </p:cNvPr>
          <p:cNvSpPr>
            <a:spLocks noGrp="1"/>
          </p:cNvSpPr>
          <p:nvPr>
            <p:ph type="ftr" sz="quarter" idx="11"/>
          </p:nvPr>
        </p:nvSpPr>
        <p:spPr/>
        <p:txBody>
          <a:bodyPr/>
          <a:lstStyle/>
          <a:p>
            <a:endParaRPr lang="en-ZA" dirty="0"/>
          </a:p>
        </p:txBody>
      </p:sp>
      <p:sp>
        <p:nvSpPr>
          <p:cNvPr id="9" name="Slide Number Placeholder 8">
            <a:extLst>
              <a:ext uri="{FF2B5EF4-FFF2-40B4-BE49-F238E27FC236}">
                <a16:creationId xmlns:a16="http://schemas.microsoft.com/office/drawing/2014/main" id="{F50E41AD-F3F0-4DB1-AE7A-A4AC3F7391BD}"/>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5572867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D642DB6-F2D3-E442-8149-916ED7B863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E37DADDC-5D29-5043-90E5-98006DB2CBF8}"/>
              </a:ext>
            </a:extLst>
          </p:cNvPr>
          <p:cNvSpPr>
            <a:spLocks noGrp="1"/>
          </p:cNvSpPr>
          <p:nvPr>
            <p:ph type="pic" sz="quarter" idx="16" hasCustomPrompt="1"/>
          </p:nvPr>
        </p:nvSpPr>
        <p:spPr>
          <a:xfrm>
            <a:off x="579967" y="1268414"/>
            <a:ext cx="5603029" cy="4968875"/>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FFB04055-9274-CB4A-9176-13187DBFBF64}"/>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49CC5621-A368-2E45-B5CF-32A10DF48AA5}"/>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027E40C0-AD21-7947-9EE3-3BA0017E3F6C}"/>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1D08DA0E-6B82-644D-A427-D1885D769EAE}"/>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3" action="ppaction://hlinksldjump"/>
              <a:extLst>
                <a:ext uri="{FF2B5EF4-FFF2-40B4-BE49-F238E27FC236}">
                  <a16:creationId xmlns:a16="http://schemas.microsoft.com/office/drawing/2014/main" id="{014B0087-B1F7-804E-B86F-A64E4C5F9FC8}"/>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E8299836-FCAE-654C-A418-0F5EC8A7FFEB}"/>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2" name="Rectangle 31">
              <a:hlinkClick r:id="" action="ppaction://noaction"/>
              <a:extLst>
                <a:ext uri="{FF2B5EF4-FFF2-40B4-BE49-F238E27FC236}">
                  <a16:creationId xmlns:a16="http://schemas.microsoft.com/office/drawing/2014/main" id="{3CE4FEA9-C8EC-1347-85E6-78978C49D0FE}"/>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CE3CEFA3-8C39-DE4E-B847-22AB51D7B75D}"/>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BD95787E-18BD-2F45-9367-7550C2236DBD}"/>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EA83943D-144C-C645-899F-AAB33AF4C54D}"/>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B6454A9D-736E-334E-8E7A-A7CB84851847}"/>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hlinkClick r:id="" action="ppaction://noaction"/>
              <a:extLst>
                <a:ext uri="{FF2B5EF4-FFF2-40B4-BE49-F238E27FC236}">
                  <a16:creationId xmlns:a16="http://schemas.microsoft.com/office/drawing/2014/main" id="{CEBCC5CD-AB6E-6A49-A84B-5B6C3267A357}"/>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extLst>
                <a:ext uri="{FF2B5EF4-FFF2-40B4-BE49-F238E27FC236}">
                  <a16:creationId xmlns:a16="http://schemas.microsoft.com/office/drawing/2014/main" id="{E2EF56D4-3CC7-C749-A6DD-1E8799A3006B}"/>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13764388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CD4407D-667E-3D4D-BE99-97112A4DC3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sp>
        <p:nvSpPr>
          <p:cNvPr id="26" name="Picture Placeholder 3">
            <a:extLst>
              <a:ext uri="{FF2B5EF4-FFF2-40B4-BE49-F238E27FC236}">
                <a16:creationId xmlns:a16="http://schemas.microsoft.com/office/drawing/2014/main" id="{C8091E06-21A7-DE4C-990C-530C2F6EDDF6}"/>
              </a:ext>
            </a:extLst>
          </p:cNvPr>
          <p:cNvSpPr>
            <a:spLocks noGrp="1"/>
          </p:cNvSpPr>
          <p:nvPr>
            <p:ph type="pic" sz="quarter" idx="16" hasCustomPrompt="1"/>
          </p:nvPr>
        </p:nvSpPr>
        <p:spPr>
          <a:xfrm>
            <a:off x="579967" y="1268414"/>
            <a:ext cx="5603029" cy="2395390"/>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7" name="Picture Placeholder 3">
            <a:extLst>
              <a:ext uri="{FF2B5EF4-FFF2-40B4-BE49-F238E27FC236}">
                <a16:creationId xmlns:a16="http://schemas.microsoft.com/office/drawing/2014/main" id="{AB6AAE8D-ED52-F24A-B278-8DAE28D6DA27}"/>
              </a:ext>
            </a:extLst>
          </p:cNvPr>
          <p:cNvSpPr>
            <a:spLocks noGrp="1"/>
          </p:cNvSpPr>
          <p:nvPr>
            <p:ph type="pic" sz="quarter" idx="19" hasCustomPrompt="1"/>
          </p:nvPr>
        </p:nvSpPr>
        <p:spPr>
          <a:xfrm>
            <a:off x="6410325" y="1268413"/>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8" name="Picture Placeholder 3">
            <a:extLst>
              <a:ext uri="{FF2B5EF4-FFF2-40B4-BE49-F238E27FC236}">
                <a16:creationId xmlns:a16="http://schemas.microsoft.com/office/drawing/2014/main" id="{B12D93A7-2CA0-D24C-A199-604D9ABB9E27}"/>
              </a:ext>
            </a:extLst>
          </p:cNvPr>
          <p:cNvSpPr>
            <a:spLocks noGrp="1"/>
          </p:cNvSpPr>
          <p:nvPr>
            <p:ph type="pic" sz="quarter" idx="20" hasCustomPrompt="1"/>
          </p:nvPr>
        </p:nvSpPr>
        <p:spPr>
          <a:xfrm>
            <a:off x="6410325"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9" name="Picture Placeholder 3">
            <a:extLst>
              <a:ext uri="{FF2B5EF4-FFF2-40B4-BE49-F238E27FC236}">
                <a16:creationId xmlns:a16="http://schemas.microsoft.com/office/drawing/2014/main" id="{6B86BA1F-98BF-7B47-AA87-829B582DDB94}"/>
              </a:ext>
            </a:extLst>
          </p:cNvPr>
          <p:cNvSpPr>
            <a:spLocks noGrp="1"/>
          </p:cNvSpPr>
          <p:nvPr>
            <p:ph type="pic" sz="quarter" idx="21" hasCustomPrompt="1"/>
          </p:nvPr>
        </p:nvSpPr>
        <p:spPr>
          <a:xfrm>
            <a:off x="631008" y="3851151"/>
            <a:ext cx="5516033" cy="2395391"/>
          </a:xfrm>
        </p:spPr>
        <p:txBody>
          <a:bodyPr>
            <a:normAutofit/>
          </a:bodyPr>
          <a:lstStyle>
            <a:lvl1pPr marL="0" marR="0" indent="0" algn="l" defTabSz="914400"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21" name="Group 20">
            <a:extLst>
              <a:ext uri="{FF2B5EF4-FFF2-40B4-BE49-F238E27FC236}">
                <a16:creationId xmlns:a16="http://schemas.microsoft.com/office/drawing/2014/main" id="{45B92C74-E03F-3944-A89E-98B3BAED4D7D}"/>
              </a:ext>
            </a:extLst>
          </p:cNvPr>
          <p:cNvGrpSpPr/>
          <p:nvPr userDrawn="1"/>
        </p:nvGrpSpPr>
        <p:grpSpPr>
          <a:xfrm>
            <a:off x="-104254" y="6525345"/>
            <a:ext cx="12296255" cy="341967"/>
            <a:chOff x="-78191" y="6525344"/>
            <a:chExt cx="9222191" cy="341967"/>
          </a:xfrm>
        </p:grpSpPr>
        <p:sp>
          <p:nvSpPr>
            <p:cNvPr id="24" name="Rectangle 23">
              <a:hlinkClick r:id="" action="ppaction://noaction"/>
              <a:extLst>
                <a:ext uri="{FF2B5EF4-FFF2-40B4-BE49-F238E27FC236}">
                  <a16:creationId xmlns:a16="http://schemas.microsoft.com/office/drawing/2014/main" id="{105F7A43-2CDD-AC41-8340-18012FBF7FD8}"/>
                </a:ext>
              </a:extLst>
            </p:cNvPr>
            <p:cNvSpPr/>
            <p:nvPr userDrawn="1"/>
          </p:nvSpPr>
          <p:spPr>
            <a:xfrm>
              <a:off x="2745881"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3" action="ppaction://hlinksldjump"/>
              <a:extLst>
                <a:ext uri="{FF2B5EF4-FFF2-40B4-BE49-F238E27FC236}">
                  <a16:creationId xmlns:a16="http://schemas.microsoft.com/office/drawing/2014/main" id="{4E9B55F0-12E9-064A-9068-A0E596068B61}"/>
                </a:ext>
              </a:extLst>
            </p:cNvPr>
            <p:cNvSpPr/>
            <p:nvPr userDrawn="1"/>
          </p:nvSpPr>
          <p:spPr>
            <a:xfrm>
              <a:off x="7668344"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Line 8">
              <a:extLst>
                <a:ext uri="{FF2B5EF4-FFF2-40B4-BE49-F238E27FC236}">
                  <a16:creationId xmlns:a16="http://schemas.microsoft.com/office/drawing/2014/main" id="{3B7C5215-3CBB-364B-AA1D-2AC21BC807CD}"/>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3" name="Rectangle 32">
              <a:hlinkClick r:id="" action="ppaction://noaction"/>
              <a:extLst>
                <a:ext uri="{FF2B5EF4-FFF2-40B4-BE49-F238E27FC236}">
                  <a16:creationId xmlns:a16="http://schemas.microsoft.com/office/drawing/2014/main" id="{1791B236-3DF3-6748-915F-1BA0D9AB2385}"/>
                </a:ext>
              </a:extLst>
            </p:cNvPr>
            <p:cNvSpPr/>
            <p:nvPr userDrawn="1"/>
          </p:nvSpPr>
          <p:spPr>
            <a:xfrm>
              <a:off x="282345"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CD5AD67D-A2C6-1344-A715-B752FB529B8C}"/>
                </a:ext>
              </a:extLst>
            </p:cNvPr>
            <p:cNvSpPr/>
            <p:nvPr userDrawn="1"/>
          </p:nvSpPr>
          <p:spPr>
            <a:xfrm>
              <a:off x="1514728"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2B71F48B-0B66-D74D-A939-82CEF7A14228}"/>
                </a:ext>
              </a:extLst>
            </p:cNvPr>
            <p:cNvSpPr/>
            <p:nvPr userDrawn="1"/>
          </p:nvSpPr>
          <p:spPr>
            <a:xfrm>
              <a:off x="3980323"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5B1C7B7D-0DF0-AE49-B753-DE4EC0D96AA0}"/>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49F280DE-273B-B74D-ADE5-7624F3DF488C}"/>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hlinkClick r:id="" action="ppaction://noaction"/>
              <a:extLst>
                <a:ext uri="{FF2B5EF4-FFF2-40B4-BE49-F238E27FC236}">
                  <a16:creationId xmlns:a16="http://schemas.microsoft.com/office/drawing/2014/main" id="{2D4B8630-6953-4846-B092-D96967876F8F}"/>
                </a:ext>
              </a:extLst>
            </p:cNvPr>
            <p:cNvSpPr/>
            <p:nvPr userDrawn="1"/>
          </p:nvSpPr>
          <p:spPr>
            <a:xfrm>
              <a:off x="5209466" y="6606663"/>
              <a:ext cx="1154261"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D2027DDF-706F-B646-A6F7-936D461871E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1669359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489EE55-D9D8-8E44-A998-804B75748FA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4" y="-97020"/>
            <a:ext cx="12536955" cy="7052037"/>
          </a:xfrm>
          <a:prstGeom prst="rect">
            <a:avLst/>
          </a:prstGeom>
        </p:spPr>
      </p:pic>
      <p:sp>
        <p:nvSpPr>
          <p:cNvPr id="33" name="Rectangle 32">
            <a:extLst>
              <a:ext uri="{FF2B5EF4-FFF2-40B4-BE49-F238E27FC236}">
                <a16:creationId xmlns:a16="http://schemas.microsoft.com/office/drawing/2014/main" id="{27D23D9E-5B67-5944-9DF1-FD8529777B8F}"/>
              </a:ext>
            </a:extLst>
          </p:cNvPr>
          <p:cNvSpPr/>
          <p:nvPr userDrawn="1"/>
        </p:nvSpPr>
        <p:spPr>
          <a:xfrm>
            <a:off x="-182092" y="3669598"/>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 action="ppaction://noaction"/>
            <a:extLst>
              <a:ext uri="{FF2B5EF4-FFF2-40B4-BE49-F238E27FC236}">
                <a16:creationId xmlns:a16="http://schemas.microsoft.com/office/drawing/2014/main" id="{33A3F0A1-C7E6-5046-9823-5597ACBA02FF}"/>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rId3" action="ppaction://hlinksldjump"/>
            <a:extLst>
              <a:ext uri="{FF2B5EF4-FFF2-40B4-BE49-F238E27FC236}">
                <a16:creationId xmlns:a16="http://schemas.microsoft.com/office/drawing/2014/main" id="{AEFA49ED-7880-A04E-8F83-47B3FC19C131}"/>
              </a:ext>
            </a:extLst>
          </p:cNvPr>
          <p:cNvSpPr/>
          <p:nvPr userDrawn="1"/>
        </p:nvSpPr>
        <p:spPr>
          <a:xfrm>
            <a:off x="858374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Line 8">
            <a:extLst>
              <a:ext uri="{FF2B5EF4-FFF2-40B4-BE49-F238E27FC236}">
                <a16:creationId xmlns:a16="http://schemas.microsoft.com/office/drawing/2014/main" id="{7F76A0CE-BF06-7845-AD12-51764B36DE9F}"/>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8" name="Rectangle 17">
            <a:hlinkClick r:id="" action="ppaction://noaction"/>
            <a:extLst>
              <a:ext uri="{FF2B5EF4-FFF2-40B4-BE49-F238E27FC236}">
                <a16:creationId xmlns:a16="http://schemas.microsoft.com/office/drawing/2014/main" id="{73D6CA66-CE23-6143-8AFA-3B4881C51CAF}"/>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4ACF841-A085-8145-8AB4-B94790F40576}"/>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0672D798-F9C4-8A40-B88C-98C35567EE3E}"/>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061DBDF7-8BDE-F942-80D2-C0D6214CBA75}"/>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extLst>
              <a:ext uri="{FF2B5EF4-FFF2-40B4-BE49-F238E27FC236}">
                <a16:creationId xmlns:a16="http://schemas.microsoft.com/office/drawing/2014/main" id="{BBB3535A-B2DC-6C4C-8A98-5DABE1DF50D3}"/>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D942FA30-5EC6-FF4C-AAED-774C3C327CAD}"/>
              </a:ext>
            </a:extLst>
          </p:cNvPr>
          <p:cNvSpPr>
            <a:spLocks noChangeShapeType="1"/>
          </p:cNvSpPr>
          <p:nvPr userDrawn="1"/>
        </p:nvSpPr>
        <p:spPr bwMode="auto">
          <a:xfrm>
            <a:off x="10748427"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677073C9-0665-7D43-B3EB-224451E97F40}"/>
              </a:ext>
            </a:extLst>
          </p:cNvPr>
          <p:cNvSpPr/>
          <p:nvPr userDrawn="1"/>
        </p:nvSpPr>
        <p:spPr>
          <a:xfrm>
            <a:off x="3572579"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756BD856-4560-C842-B14A-E3276617E5E1}"/>
              </a:ext>
            </a:extLst>
          </p:cNvPr>
          <p:cNvSpPr>
            <a:spLocks noGrp="1"/>
          </p:cNvSpPr>
          <p:nvPr>
            <p:ph type="body" sz="quarter" idx="13" hasCustomPrompt="1"/>
          </p:nvPr>
        </p:nvSpPr>
        <p:spPr>
          <a:xfrm>
            <a:off x="5701191" y="3398223"/>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SEVEN</a:t>
            </a:r>
          </a:p>
        </p:txBody>
      </p:sp>
    </p:spTree>
    <p:extLst>
      <p:ext uri="{BB962C8B-B14F-4D97-AF65-F5344CB8AC3E}">
        <p14:creationId xmlns:p14="http://schemas.microsoft.com/office/powerpoint/2010/main" val="39922199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478298C-6743-C641-8CC0-9B9C422F22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58B19B4-2901-A546-9EE0-A53A3E79A069}"/>
              </a:ext>
            </a:extLst>
          </p:cNvPr>
          <p:cNvSpPr>
            <a:spLocks noGrp="1"/>
          </p:cNvSpPr>
          <p:nvPr>
            <p:ph type="body" sz="quarter" idx="13" hasCustomPrompt="1"/>
          </p:nvPr>
        </p:nvSpPr>
        <p:spPr>
          <a:xfrm>
            <a:off x="579849" y="871989"/>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5B8F7B5-D6CC-3241-8869-481F1B9C1764}"/>
              </a:ext>
            </a:extLst>
          </p:cNvPr>
          <p:cNvSpPr>
            <a:spLocks noGrp="1"/>
          </p:cNvSpPr>
          <p:nvPr>
            <p:ph type="body" sz="quarter" idx="12" hasCustomPrompt="1"/>
          </p:nvPr>
        </p:nvSpPr>
        <p:spPr>
          <a:xfrm>
            <a:off x="579849" y="2437193"/>
            <a:ext cx="10465163" cy="646331"/>
          </a:xfrm>
        </p:spPr>
        <p:txBody>
          <a:bodyPr wrap="square">
            <a:spAutoFit/>
          </a:bodyPr>
          <a:lstStyle>
            <a:lvl1pPr marL="285750" indent="-285750"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38B18A6-9163-E647-A82D-DB976CB18B83}"/>
              </a:ext>
            </a:extLst>
          </p:cNvPr>
          <p:cNvSpPr>
            <a:spLocks noGrp="1"/>
          </p:cNvSpPr>
          <p:nvPr>
            <p:ph type="body" sz="quarter" idx="14" hasCustomPrompt="1"/>
          </p:nvPr>
        </p:nvSpPr>
        <p:spPr>
          <a:xfrm>
            <a:off x="579849" y="1436380"/>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6CFF3868-C71A-4F83-B771-72F274F095A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7</a:t>
            </a:r>
          </a:p>
        </p:txBody>
      </p:sp>
      <p:sp>
        <p:nvSpPr>
          <p:cNvPr id="32" name="Rectangle 31">
            <a:hlinkClick r:id="" action="ppaction://noaction"/>
            <a:extLst>
              <a:ext uri="{FF2B5EF4-FFF2-40B4-BE49-F238E27FC236}">
                <a16:creationId xmlns:a16="http://schemas.microsoft.com/office/drawing/2014/main" id="{BDAA17FA-0802-404D-A15A-DFE21C9F249A}"/>
              </a:ext>
            </a:extLst>
          </p:cNvPr>
          <p:cNvSpPr/>
          <p:nvPr userDrawn="1"/>
        </p:nvSpPr>
        <p:spPr>
          <a:xfrm>
            <a:off x="366117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3" action="ppaction://hlinksldjump"/>
            <a:extLst>
              <a:ext uri="{FF2B5EF4-FFF2-40B4-BE49-F238E27FC236}">
                <a16:creationId xmlns:a16="http://schemas.microsoft.com/office/drawing/2014/main" id="{09CDE467-9E46-CD40-A7B8-527D94061B98}"/>
              </a:ext>
            </a:extLst>
          </p:cNvPr>
          <p:cNvSpPr/>
          <p:nvPr userDrawn="1"/>
        </p:nvSpPr>
        <p:spPr>
          <a:xfrm>
            <a:off x="8583749"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4BF65A09-2401-9B45-BF0E-A47DA30EB57E}"/>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 action="ppaction://noaction"/>
            <a:extLst>
              <a:ext uri="{FF2B5EF4-FFF2-40B4-BE49-F238E27FC236}">
                <a16:creationId xmlns:a16="http://schemas.microsoft.com/office/drawing/2014/main" id="{52BC6730-24D2-DE46-A38D-675AD2C6F0BE}"/>
              </a:ext>
            </a:extLst>
          </p:cNvPr>
          <p:cNvSpPr/>
          <p:nvPr userDrawn="1"/>
        </p:nvSpPr>
        <p:spPr>
          <a:xfrm>
            <a:off x="376461"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33920E26-5CD3-E644-B564-9E20540CE7A2}"/>
              </a:ext>
            </a:extLst>
          </p:cNvPr>
          <p:cNvSpPr/>
          <p:nvPr userDrawn="1"/>
        </p:nvSpPr>
        <p:spPr>
          <a:xfrm>
            <a:off x="201963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 action="ppaction://noaction"/>
            <a:extLst>
              <a:ext uri="{FF2B5EF4-FFF2-40B4-BE49-F238E27FC236}">
                <a16:creationId xmlns:a16="http://schemas.microsoft.com/office/drawing/2014/main" id="{97F819F7-7D2A-7440-83B7-14B82DEC1CE5}"/>
              </a:ext>
            </a:extLst>
          </p:cNvPr>
          <p:cNvSpPr/>
          <p:nvPr userDrawn="1"/>
        </p:nvSpPr>
        <p:spPr>
          <a:xfrm>
            <a:off x="5307098"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355B95DC-596C-A14B-A415-0E88F6739592}"/>
              </a:ext>
            </a:extLst>
          </p:cNvPr>
          <p:cNvSpPr/>
          <p:nvPr userDrawn="1"/>
        </p:nvSpPr>
        <p:spPr>
          <a:xfrm>
            <a:off x="6945955" y="6606664"/>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extLst>
              <a:ext uri="{FF2B5EF4-FFF2-40B4-BE49-F238E27FC236}">
                <a16:creationId xmlns:a16="http://schemas.microsoft.com/office/drawing/2014/main" id="{EEA58B43-053C-C847-878A-8748105AC893}"/>
              </a:ext>
            </a:extLst>
          </p:cNvPr>
          <p:cNvSpPr/>
          <p:nvPr userDrawn="1"/>
        </p:nvSpPr>
        <p:spPr>
          <a:xfrm>
            <a:off x="10220333" y="6525344"/>
            <a:ext cx="1539015"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CDC55B0F-2505-1F47-A6D4-2024853C69E2}"/>
              </a:ext>
            </a:extLst>
          </p:cNvPr>
          <p:cNvSpPr>
            <a:spLocks noChangeShapeType="1"/>
          </p:cNvSpPr>
          <p:nvPr userDrawn="1"/>
        </p:nvSpPr>
        <p:spPr bwMode="auto">
          <a:xfrm>
            <a:off x="10744300"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extLst>
              <a:ext uri="{FF2B5EF4-FFF2-40B4-BE49-F238E27FC236}">
                <a16:creationId xmlns:a16="http://schemas.microsoft.com/office/drawing/2014/main" id="{56E62EBF-1859-A844-BA56-215C102F272B}"/>
              </a:ext>
            </a:extLst>
          </p:cNvPr>
          <p:cNvSpPr/>
          <p:nvPr userDrawn="1"/>
        </p:nvSpPr>
        <p:spPr>
          <a:xfrm>
            <a:off x="-104254" y="6772955"/>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Tree>
    <p:extLst>
      <p:ext uri="{BB962C8B-B14F-4D97-AF65-F5344CB8AC3E}">
        <p14:creationId xmlns:p14="http://schemas.microsoft.com/office/powerpoint/2010/main" val="24650738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hlinkClick r:id="rId2" action="ppaction://hlinksldjump"/>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40704" y="-162780"/>
            <a:ext cx="12673408" cy="7128792"/>
          </a:xfrm>
          <a:prstGeom prst="rect">
            <a:avLst/>
          </a:prstGeom>
        </p:spPr>
      </p:pic>
      <p:sp>
        <p:nvSpPr>
          <p:cNvPr id="2" name="Rectangle 1">
            <a:extLst>
              <a:ext uri="{FF2B5EF4-FFF2-40B4-BE49-F238E27FC236}">
                <a16:creationId xmlns:a16="http://schemas.microsoft.com/office/drawing/2014/main" id="{91EC6CC5-F656-5348-B556-C96D8433E675}"/>
              </a:ext>
            </a:extLst>
          </p:cNvPr>
          <p:cNvSpPr/>
          <p:nvPr userDrawn="1"/>
        </p:nvSpPr>
        <p:spPr>
          <a:xfrm>
            <a:off x="7881295" y="2132856"/>
            <a:ext cx="2646878" cy="1569660"/>
          </a:xfrm>
          <a:prstGeom prst="rect">
            <a:avLst/>
          </a:prstGeom>
        </p:spPr>
        <p:txBody>
          <a:bodyPr wrap="none">
            <a:spAutoFit/>
          </a:bodyPr>
          <a:lstStyle/>
          <a:p>
            <a:pPr algn="ctr">
              <a:spcBef>
                <a:spcPct val="0"/>
              </a:spcBef>
            </a:pP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THANK</a:t>
            </a:r>
            <a:b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br>
            <a:r>
              <a:rPr lang="en-ZA" sz="4800" b="1" kern="1200" cap="all" dirty="0">
                <a:solidFill>
                  <a:schemeClr val="bg1">
                    <a:alpha val="60000"/>
                  </a:schemeClr>
                </a:solidFill>
                <a:latin typeface="Arial Black" panose="020B0A04020102020204" pitchFamily="34" charset="0"/>
                <a:ea typeface="+mn-ea"/>
                <a:cs typeface="Arial" panose="020B0604020202020204" pitchFamily="34" charset="0"/>
              </a:rPr>
              <a:t>YOU</a:t>
            </a:r>
          </a:p>
        </p:txBody>
      </p:sp>
    </p:spTree>
    <p:extLst>
      <p:ext uri="{BB962C8B-B14F-4D97-AF65-F5344CB8AC3E}">
        <p14:creationId xmlns:p14="http://schemas.microsoft.com/office/powerpoint/2010/main" val="115055716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629900"/>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p:cNvSpPr>
            <a:spLocks noGrp="1"/>
          </p:cNvSpPr>
          <p:nvPr>
            <p:ph type="ftr" sz="quarter" idx="11"/>
          </p:nvPr>
        </p:nvSpPr>
        <p:spPr/>
        <p:txBody>
          <a:bodyPr/>
          <a:lstStyle/>
          <a:p>
            <a:endParaRPr lang="en-ZA"/>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59218" y="6129300"/>
            <a:ext cx="1698349" cy="612068"/>
          </a:xfrm>
          <a:prstGeom prst="rect">
            <a:avLst/>
          </a:prstGeom>
        </p:spPr>
      </p:pic>
    </p:spTree>
    <p:extLst>
      <p:ext uri="{BB962C8B-B14F-4D97-AF65-F5344CB8AC3E}">
        <p14:creationId xmlns:p14="http://schemas.microsoft.com/office/powerpoint/2010/main" val="30681522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3"/>
          </p:nvPr>
        </p:nvSpPr>
        <p:spPr>
          <a:xfrm>
            <a:off x="11280579" y="6451452"/>
            <a:ext cx="775604" cy="288330"/>
          </a:xfrm>
        </p:spPr>
        <p:txBody>
          <a:bodyPr/>
          <a:lstStyle/>
          <a:p>
            <a:fld id="{26064075-3AAB-4C73-8B14-15F5C27661CD}" type="slidenum">
              <a:rPr lang="en-US" smtClean="0"/>
              <a:pPr/>
              <a:t>‹#›</a:t>
            </a:fld>
            <a:endParaRPr lang="en-US" dirty="0"/>
          </a:p>
        </p:txBody>
      </p:sp>
      <p:pic>
        <p:nvPicPr>
          <p:cNvPr id="5" name="Picture 4">
            <a:extLst>
              <a:ext uri="{FF2B5EF4-FFF2-40B4-BE49-F238E27FC236}">
                <a16:creationId xmlns:a16="http://schemas.microsoft.com/office/drawing/2014/main" id="{55180D7A-FDC1-1A4F-81B0-E7A3570515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7"/>
          <p:cNvSpPr>
            <a:spLocks noGrp="1"/>
          </p:cNvSpPr>
          <p:nvPr>
            <p:ph type="body" sz="quarter" idx="11" hasCustomPrompt="1"/>
          </p:nvPr>
        </p:nvSpPr>
        <p:spPr>
          <a:xfrm>
            <a:off x="831584" y="3717037"/>
            <a:ext cx="8449733" cy="288379"/>
          </a:xfrm>
        </p:spPr>
        <p:txBody>
          <a:bodyPr>
            <a:normAutofit/>
          </a:bodyPr>
          <a:lstStyle>
            <a:lvl1pPr algn="l">
              <a:defRPr sz="1400" b="0" cap="none">
                <a:solidFill>
                  <a:schemeClr val="bg1"/>
                </a:solidFill>
              </a:defRPr>
            </a:lvl1pPr>
            <a:lvl2pPr algn="r">
              <a:defRPr/>
            </a:lvl2pPr>
            <a:lvl3pPr algn="r">
              <a:defRPr/>
            </a:lvl3pPr>
            <a:lvl4pPr algn="r">
              <a:defRPr/>
            </a:lvl4pPr>
            <a:lvl5pPr algn="r">
              <a:defRPr/>
            </a:lvl5pPr>
          </a:lstStyle>
          <a:p>
            <a:pPr lvl="0"/>
            <a:r>
              <a:rPr lang="en-US" dirty="0"/>
              <a:t>Presented By: Name Surname</a:t>
            </a:r>
          </a:p>
        </p:txBody>
      </p:sp>
      <p:sp>
        <p:nvSpPr>
          <p:cNvPr id="3" name="Text Placeholder 2"/>
          <p:cNvSpPr>
            <a:spLocks noGrp="1"/>
          </p:cNvSpPr>
          <p:nvPr>
            <p:ph type="body" sz="quarter" idx="12"/>
          </p:nvPr>
        </p:nvSpPr>
        <p:spPr>
          <a:xfrm>
            <a:off x="815413" y="1773392"/>
            <a:ext cx="7872875" cy="1799629"/>
          </a:xfrm>
        </p:spPr>
        <p:txBody>
          <a:bodyPr>
            <a:normAutofit/>
          </a:bodyPr>
          <a:lstStyle>
            <a:lvl1pPr>
              <a:lnSpc>
                <a:spcPct val="100000"/>
              </a:lnSpc>
              <a:spcBef>
                <a:spcPts val="0"/>
              </a:spcBef>
              <a:defRPr sz="6000">
                <a:solidFill>
                  <a:schemeClr val="bg1">
                    <a:alpha val="70000"/>
                  </a:schemeClr>
                </a:solidFill>
                <a:latin typeface="Arial Black" panose="020B0A04020102020204" pitchFamily="34" charset="0"/>
              </a:defRPr>
            </a:lvl1pPr>
          </a:lstStyle>
          <a:p>
            <a:pPr lvl="0"/>
            <a:r>
              <a:rPr lang="en-US" dirty="0"/>
              <a:t>Click to edit</a:t>
            </a:r>
          </a:p>
        </p:txBody>
      </p:sp>
    </p:spTree>
    <p:extLst>
      <p:ext uri="{BB962C8B-B14F-4D97-AF65-F5344CB8AC3E}">
        <p14:creationId xmlns:p14="http://schemas.microsoft.com/office/powerpoint/2010/main" val="71875252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2A6CD-BA19-9C4B-8954-3CE929B029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3" y="1"/>
            <a:ext cx="12186516" cy="6857998"/>
          </a:xfrm>
          <a:prstGeom prst="rect">
            <a:avLst/>
          </a:prstGeom>
        </p:spPr>
      </p:pic>
      <p:sp>
        <p:nvSpPr>
          <p:cNvPr id="25" name="Text Placeholder 29">
            <a:extLst>
              <a:ext uri="{FF2B5EF4-FFF2-40B4-BE49-F238E27FC236}">
                <a16:creationId xmlns:a16="http://schemas.microsoft.com/office/drawing/2014/main" id="{2AA6B622-0BF1-744D-A7C6-B397A3552A5E}"/>
              </a:ext>
            </a:extLst>
          </p:cNvPr>
          <p:cNvSpPr>
            <a:spLocks noGrp="1"/>
          </p:cNvSpPr>
          <p:nvPr userDrawn="1">
            <p:ph type="body" sz="quarter" idx="25" hasCustomPrompt="1"/>
          </p:nvPr>
        </p:nvSpPr>
        <p:spPr>
          <a:xfrm>
            <a:off x="9648398" y="697853"/>
            <a:ext cx="2021343" cy="359073"/>
          </a:xfrm>
        </p:spPr>
        <p:txBody>
          <a:bodyPr>
            <a:noAutofit/>
          </a:bodyPr>
          <a:lstStyle>
            <a:lvl1pPr>
              <a:lnSpc>
                <a:spcPct val="100000"/>
              </a:lnSpc>
              <a:spcBef>
                <a:spcPts val="0"/>
              </a:spcBef>
              <a:defRPr sz="2000" b="1" i="0">
                <a:solidFill>
                  <a:schemeClr val="bg1">
                    <a:alpha val="75000"/>
                  </a:schemeClr>
                </a:solidFill>
                <a:latin typeface="Arial" panose="020B0604020202020204" pitchFamily="34" charset="0"/>
                <a:cs typeface="Arial" panose="020B0604020202020204" pitchFamily="34" charset="0"/>
              </a:defRPr>
            </a:lvl1pPr>
          </a:lstStyle>
          <a:p>
            <a:pPr lvl="0"/>
            <a:r>
              <a:rPr lang="en-US" dirty="0"/>
              <a:t>DDMMYY</a:t>
            </a:r>
          </a:p>
        </p:txBody>
      </p:sp>
      <p:sp>
        <p:nvSpPr>
          <p:cNvPr id="3" name="TextBox 2">
            <a:extLst>
              <a:ext uri="{FF2B5EF4-FFF2-40B4-BE49-F238E27FC236}">
                <a16:creationId xmlns:a16="http://schemas.microsoft.com/office/drawing/2014/main" id="{EB3B2BB3-DB64-4F45-BB78-04C10CB3E3EE}"/>
              </a:ext>
            </a:extLst>
          </p:cNvPr>
          <p:cNvSpPr txBox="1">
            <a:spLocks noChangeAspect="1"/>
          </p:cNvSpPr>
          <p:nvPr userDrawn="1"/>
        </p:nvSpPr>
        <p:spPr>
          <a:xfrm>
            <a:off x="2963871" y="417438"/>
            <a:ext cx="6360384" cy="923330"/>
          </a:xfrm>
          <a:prstGeom prst="rect">
            <a:avLst/>
          </a:prstGeom>
          <a:noFill/>
        </p:spPr>
        <p:txBody>
          <a:bodyPr wrap="square" rtlCol="0">
            <a:noAutofit/>
          </a:bodyPr>
          <a:lstStyle/>
          <a:p>
            <a:r>
              <a:rPr lang="en-US" sz="5400" b="1" i="0" dirty="0">
                <a:solidFill>
                  <a:schemeClr val="bg1"/>
                </a:solidFill>
                <a:latin typeface="Arial Black" panose="020B0604020202020204" pitchFamily="34" charset="0"/>
                <a:cs typeface="Arial Black" panose="020B0604020202020204" pitchFamily="34" charset="0"/>
              </a:rPr>
              <a:t>CONTENTS</a:t>
            </a:r>
          </a:p>
        </p:txBody>
      </p:sp>
      <p:sp>
        <p:nvSpPr>
          <p:cNvPr id="101" name="Text Placeholder 9"/>
          <p:cNvSpPr>
            <a:spLocks noGrp="1"/>
          </p:cNvSpPr>
          <p:nvPr userDrawn="1">
            <p:ph type="body" sz="quarter" idx="11" hasCustomPrompt="1"/>
          </p:nvPr>
        </p:nvSpPr>
        <p:spPr>
          <a:xfrm>
            <a:off x="1250060" y="217324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28" name="Text Placeholder 9">
            <a:extLst>
              <a:ext uri="{FF2B5EF4-FFF2-40B4-BE49-F238E27FC236}">
                <a16:creationId xmlns:a16="http://schemas.microsoft.com/office/drawing/2014/main" id="{2B29AD5E-7392-9841-A823-B33E89A515DB}"/>
              </a:ext>
            </a:extLst>
          </p:cNvPr>
          <p:cNvSpPr>
            <a:spLocks noGrp="1"/>
          </p:cNvSpPr>
          <p:nvPr userDrawn="1">
            <p:ph type="body" sz="quarter" idx="26" hasCustomPrompt="1"/>
          </p:nvPr>
        </p:nvSpPr>
        <p:spPr>
          <a:xfrm>
            <a:off x="1250060" y="2898802"/>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30" name="Text Placeholder 9">
            <a:extLst>
              <a:ext uri="{FF2B5EF4-FFF2-40B4-BE49-F238E27FC236}">
                <a16:creationId xmlns:a16="http://schemas.microsoft.com/office/drawing/2014/main" id="{6816232A-F3CB-D447-8022-4BD9990A439B}"/>
              </a:ext>
            </a:extLst>
          </p:cNvPr>
          <p:cNvSpPr>
            <a:spLocks noGrp="1"/>
          </p:cNvSpPr>
          <p:nvPr userDrawn="1">
            <p:ph type="body" sz="quarter" idx="27" hasCustomPrompt="1"/>
          </p:nvPr>
        </p:nvSpPr>
        <p:spPr>
          <a:xfrm>
            <a:off x="1250060" y="36641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32" name="Text Placeholder 9">
            <a:extLst>
              <a:ext uri="{FF2B5EF4-FFF2-40B4-BE49-F238E27FC236}">
                <a16:creationId xmlns:a16="http://schemas.microsoft.com/office/drawing/2014/main" id="{CCB49BCD-8B10-FD4C-B49A-A6B4FBF7103E}"/>
              </a:ext>
            </a:extLst>
          </p:cNvPr>
          <p:cNvSpPr>
            <a:spLocks noGrp="1"/>
          </p:cNvSpPr>
          <p:nvPr userDrawn="1">
            <p:ph type="body" sz="quarter" idx="28" hasCustomPrompt="1"/>
          </p:nvPr>
        </p:nvSpPr>
        <p:spPr>
          <a:xfrm>
            <a:off x="1250060" y="4387837"/>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34" name="Text Placeholder 9">
            <a:extLst>
              <a:ext uri="{FF2B5EF4-FFF2-40B4-BE49-F238E27FC236}">
                <a16:creationId xmlns:a16="http://schemas.microsoft.com/office/drawing/2014/main" id="{3422652B-9A47-2542-A6A9-D19D02219168}"/>
              </a:ext>
            </a:extLst>
          </p:cNvPr>
          <p:cNvSpPr>
            <a:spLocks noGrp="1"/>
          </p:cNvSpPr>
          <p:nvPr userDrawn="1">
            <p:ph type="body" sz="quarter" idx="29" hasCustomPrompt="1"/>
          </p:nvPr>
        </p:nvSpPr>
        <p:spPr>
          <a:xfrm>
            <a:off x="1250060" y="51322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36" name="Text Placeholder 9">
            <a:extLst>
              <a:ext uri="{FF2B5EF4-FFF2-40B4-BE49-F238E27FC236}">
                <a16:creationId xmlns:a16="http://schemas.microsoft.com/office/drawing/2014/main" id="{5463F5D0-BF93-9C42-87AF-40163B773682}"/>
              </a:ext>
            </a:extLst>
          </p:cNvPr>
          <p:cNvSpPr>
            <a:spLocks noGrp="1"/>
          </p:cNvSpPr>
          <p:nvPr userDrawn="1">
            <p:ph type="body" sz="quarter" idx="30" hasCustomPrompt="1"/>
          </p:nvPr>
        </p:nvSpPr>
        <p:spPr>
          <a:xfrm>
            <a:off x="1250060" y="586843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sp>
        <p:nvSpPr>
          <p:cNvPr id="145" name="Text Placeholder 9">
            <a:extLst>
              <a:ext uri="{FF2B5EF4-FFF2-40B4-BE49-F238E27FC236}">
                <a16:creationId xmlns:a16="http://schemas.microsoft.com/office/drawing/2014/main" id="{2E7035A3-6D45-C346-A699-80647324C532}"/>
              </a:ext>
            </a:extLst>
          </p:cNvPr>
          <p:cNvSpPr>
            <a:spLocks noGrp="1"/>
          </p:cNvSpPr>
          <p:nvPr>
            <p:ph type="body" sz="quarter" idx="31" hasCustomPrompt="1"/>
          </p:nvPr>
        </p:nvSpPr>
        <p:spPr>
          <a:xfrm>
            <a:off x="7471568" y="217324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1</a:t>
            </a:r>
          </a:p>
        </p:txBody>
      </p:sp>
      <p:sp>
        <p:nvSpPr>
          <p:cNvPr id="146" name="Text Placeholder 9">
            <a:extLst>
              <a:ext uri="{FF2B5EF4-FFF2-40B4-BE49-F238E27FC236}">
                <a16:creationId xmlns:a16="http://schemas.microsoft.com/office/drawing/2014/main" id="{1C3891D5-696A-BE44-9CC0-AB596136E0C4}"/>
              </a:ext>
            </a:extLst>
          </p:cNvPr>
          <p:cNvSpPr>
            <a:spLocks noGrp="1"/>
          </p:cNvSpPr>
          <p:nvPr>
            <p:ph type="body" sz="quarter" idx="32" hasCustomPrompt="1"/>
          </p:nvPr>
        </p:nvSpPr>
        <p:spPr>
          <a:xfrm>
            <a:off x="7471568" y="2898802"/>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2</a:t>
            </a:r>
          </a:p>
        </p:txBody>
      </p:sp>
      <p:sp>
        <p:nvSpPr>
          <p:cNvPr id="147" name="Text Placeholder 9">
            <a:extLst>
              <a:ext uri="{FF2B5EF4-FFF2-40B4-BE49-F238E27FC236}">
                <a16:creationId xmlns:a16="http://schemas.microsoft.com/office/drawing/2014/main" id="{358326CE-2B52-C943-9EBD-4B288F945F69}"/>
              </a:ext>
            </a:extLst>
          </p:cNvPr>
          <p:cNvSpPr>
            <a:spLocks noGrp="1"/>
          </p:cNvSpPr>
          <p:nvPr>
            <p:ph type="body" sz="quarter" idx="33" hasCustomPrompt="1"/>
          </p:nvPr>
        </p:nvSpPr>
        <p:spPr>
          <a:xfrm>
            <a:off x="7471568" y="36641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3</a:t>
            </a:r>
          </a:p>
        </p:txBody>
      </p:sp>
      <p:sp>
        <p:nvSpPr>
          <p:cNvPr id="148" name="Text Placeholder 9">
            <a:extLst>
              <a:ext uri="{FF2B5EF4-FFF2-40B4-BE49-F238E27FC236}">
                <a16:creationId xmlns:a16="http://schemas.microsoft.com/office/drawing/2014/main" id="{E2FB04FA-0EFD-B848-A836-D197378B8682}"/>
              </a:ext>
            </a:extLst>
          </p:cNvPr>
          <p:cNvSpPr>
            <a:spLocks noGrp="1"/>
          </p:cNvSpPr>
          <p:nvPr>
            <p:ph type="body" sz="quarter" idx="34" hasCustomPrompt="1"/>
          </p:nvPr>
        </p:nvSpPr>
        <p:spPr>
          <a:xfrm>
            <a:off x="7471568" y="4387837"/>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4</a:t>
            </a:r>
          </a:p>
        </p:txBody>
      </p:sp>
      <p:sp>
        <p:nvSpPr>
          <p:cNvPr id="149" name="Text Placeholder 9">
            <a:extLst>
              <a:ext uri="{FF2B5EF4-FFF2-40B4-BE49-F238E27FC236}">
                <a16:creationId xmlns:a16="http://schemas.microsoft.com/office/drawing/2014/main" id="{9B27ADB4-FB91-8244-B6E3-9ADE952136CD}"/>
              </a:ext>
            </a:extLst>
          </p:cNvPr>
          <p:cNvSpPr>
            <a:spLocks noGrp="1"/>
          </p:cNvSpPr>
          <p:nvPr>
            <p:ph type="body" sz="quarter" idx="35" hasCustomPrompt="1"/>
          </p:nvPr>
        </p:nvSpPr>
        <p:spPr>
          <a:xfrm>
            <a:off x="7471568" y="5132215"/>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5</a:t>
            </a:r>
          </a:p>
        </p:txBody>
      </p:sp>
      <p:sp>
        <p:nvSpPr>
          <p:cNvPr id="150" name="Text Placeholder 9">
            <a:extLst>
              <a:ext uri="{FF2B5EF4-FFF2-40B4-BE49-F238E27FC236}">
                <a16:creationId xmlns:a16="http://schemas.microsoft.com/office/drawing/2014/main" id="{2FA124B4-C836-A94F-B3D5-25ED5C93214C}"/>
              </a:ext>
            </a:extLst>
          </p:cNvPr>
          <p:cNvSpPr>
            <a:spLocks noGrp="1"/>
          </p:cNvSpPr>
          <p:nvPr>
            <p:ph type="body" sz="quarter" idx="36" hasCustomPrompt="1"/>
          </p:nvPr>
        </p:nvSpPr>
        <p:spPr>
          <a:xfrm>
            <a:off x="7471568" y="5868436"/>
            <a:ext cx="3427621" cy="181332"/>
          </a:xfrm>
        </p:spPr>
        <p:txBody>
          <a:bodyPr wrap="square">
            <a:spAutoFit/>
          </a:bodyPr>
          <a:lstStyle>
            <a:lvl1pPr algn="l">
              <a:lnSpc>
                <a:spcPts val="1400"/>
              </a:lnSpc>
              <a:spcBef>
                <a:spcPts val="0"/>
              </a:spcBef>
              <a:spcAft>
                <a:spcPts val="0"/>
              </a:spcAft>
              <a:defRPr sz="1600" b="0" i="0" cap="none">
                <a:solidFill>
                  <a:schemeClr val="bg1"/>
                </a:solidFill>
                <a:latin typeface="Arial" panose="020B0604020202020204" pitchFamily="34" charset="0"/>
                <a:cs typeface="Arial" panose="020B0604020202020204" pitchFamily="34" charset="0"/>
              </a:defRPr>
            </a:lvl1pPr>
          </a:lstStyle>
          <a:p>
            <a:pPr lvl="0"/>
            <a:r>
              <a:rPr lang="en-US" dirty="0"/>
              <a:t>SECTION TITLE 6</a:t>
            </a:r>
          </a:p>
        </p:txBody>
      </p:sp>
      <p:sp>
        <p:nvSpPr>
          <p:cNvPr id="4" name="Slide Number Placeholder 3"/>
          <p:cNvSpPr>
            <a:spLocks noGrp="1"/>
          </p:cNvSpPr>
          <p:nvPr>
            <p:ph type="sldNum" sz="quarter" idx="37"/>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6295923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9669"/>
            <a:ext cx="12192000" cy="6957338"/>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3" name="Slide Number Placeholder 2"/>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29248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F307-4DEF-4B6E-B16F-9631717AB0C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D8DAF2D-71D4-4210-9C6B-1953A29C15E4}"/>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4" name="Footer Placeholder 3">
            <a:extLst>
              <a:ext uri="{FF2B5EF4-FFF2-40B4-BE49-F238E27FC236}">
                <a16:creationId xmlns:a16="http://schemas.microsoft.com/office/drawing/2014/main" id="{FB831780-4FB8-4096-B856-EE49048F4009}"/>
              </a:ext>
            </a:extLst>
          </p:cNvPr>
          <p:cNvSpPr>
            <a:spLocks noGrp="1"/>
          </p:cNvSpPr>
          <p:nvPr>
            <p:ph type="ftr" sz="quarter" idx="11"/>
          </p:nvPr>
        </p:nvSpPr>
        <p:spPr/>
        <p:txBody>
          <a:bodyPr/>
          <a:lstStyle/>
          <a:p>
            <a:endParaRPr lang="en-ZA" dirty="0"/>
          </a:p>
        </p:txBody>
      </p:sp>
      <p:sp>
        <p:nvSpPr>
          <p:cNvPr id="5" name="Slide Number Placeholder 4">
            <a:extLst>
              <a:ext uri="{FF2B5EF4-FFF2-40B4-BE49-F238E27FC236}">
                <a16:creationId xmlns:a16="http://schemas.microsoft.com/office/drawing/2014/main" id="{EA496E1E-52A3-46A2-857E-38F85790E6B2}"/>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87151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0542789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3751298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6521919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3351496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8898536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048854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663674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377017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pic>
        <p:nvPicPr>
          <p:cNvPr id="73" name="Picture 72"/>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9311"/>
            <a:ext cx="12192000" cy="6858000"/>
          </a:xfrm>
          <a:prstGeom prst="rect">
            <a:avLst/>
          </a:prstGeom>
        </p:spPr>
      </p:pic>
      <p:sp>
        <p:nvSpPr>
          <p:cNvPr id="29" name="Rectangle 28"/>
          <p:cNvSpPr/>
          <p:nvPr userDrawn="1"/>
        </p:nvSpPr>
        <p:spPr>
          <a:xfrm>
            <a:off x="-104255" y="3654335"/>
            <a:ext cx="1230449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nvGrpSpPr>
          <p:cNvPr id="48" name="Group 47">
            <a:extLst>
              <a:ext uri="{FF2B5EF4-FFF2-40B4-BE49-F238E27FC236}">
                <a16:creationId xmlns:a16="http://schemas.microsoft.com/office/drawing/2014/main" id="{78292830-B94A-9541-81B2-C37153AB829D}"/>
              </a:ext>
            </a:extLst>
          </p:cNvPr>
          <p:cNvGrpSpPr/>
          <p:nvPr userDrawn="1"/>
        </p:nvGrpSpPr>
        <p:grpSpPr>
          <a:xfrm>
            <a:off x="2019686" y="6606668"/>
            <a:ext cx="9743791" cy="223847"/>
            <a:chOff x="1514762" y="6237312"/>
            <a:chExt cx="7307843" cy="583887"/>
          </a:xfrm>
        </p:grpSpPr>
        <p:sp>
          <p:nvSpPr>
            <p:cNvPr id="50" name="Rectangle 49">
              <a:hlinkClick r:id="rId3" action="ppaction://hlinksldjump"/>
              <a:extLst>
                <a:ext uri="{FF2B5EF4-FFF2-40B4-BE49-F238E27FC236}">
                  <a16:creationId xmlns:a16="http://schemas.microsoft.com/office/drawing/2014/main" id="{6BE71E00-09BC-B14D-AAB9-EBD2CE1FAEF7}"/>
                </a:ext>
              </a:extLst>
            </p:cNvPr>
            <p:cNvSpPr/>
            <p:nvPr userDrawn="1"/>
          </p:nvSpPr>
          <p:spPr>
            <a:xfrm>
              <a:off x="1514762"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1" name="Rectangle 50">
              <a:hlinkClick r:id="rId4" action="ppaction://hlinksldjump"/>
              <a:extLst>
                <a:ext uri="{FF2B5EF4-FFF2-40B4-BE49-F238E27FC236}">
                  <a16:creationId xmlns:a16="http://schemas.microsoft.com/office/drawing/2014/main" id="{F6E0C9E7-0F6D-3F4D-97FA-314D156680F1}"/>
                </a:ext>
              </a:extLst>
            </p:cNvPr>
            <p:cNvSpPr/>
            <p:nvPr userDrawn="1"/>
          </p:nvSpPr>
          <p:spPr>
            <a:xfrm>
              <a:off x="2747249"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2" name="Rectangle 51">
              <a:hlinkClick r:id="rId5" action="ppaction://hlinksldjump"/>
              <a:extLst>
                <a:ext uri="{FF2B5EF4-FFF2-40B4-BE49-F238E27FC236}">
                  <a16:creationId xmlns:a16="http://schemas.microsoft.com/office/drawing/2014/main" id="{66138929-639D-BF41-A1D0-13BBBB7FDABB}"/>
                </a:ext>
              </a:extLst>
            </p:cNvPr>
            <p:cNvSpPr/>
            <p:nvPr userDrawn="1"/>
          </p:nvSpPr>
          <p:spPr>
            <a:xfrm>
              <a:off x="3979736"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3" name="Rectangle 52">
              <a:hlinkClick r:id="" action="ppaction://noaction"/>
              <a:extLst>
                <a:ext uri="{FF2B5EF4-FFF2-40B4-BE49-F238E27FC236}">
                  <a16:creationId xmlns:a16="http://schemas.microsoft.com/office/drawing/2014/main" id="{B1501CBD-A709-4546-B437-68311B2410A8}"/>
                </a:ext>
              </a:extLst>
            </p:cNvPr>
            <p:cNvSpPr/>
            <p:nvPr userDrawn="1"/>
          </p:nvSpPr>
          <p:spPr>
            <a:xfrm>
              <a:off x="5212223"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4" name="Rectangle 53">
              <a:hlinkClick r:id="rId6" action="ppaction://hlinksldjump"/>
              <a:extLst>
                <a:ext uri="{FF2B5EF4-FFF2-40B4-BE49-F238E27FC236}">
                  <a16:creationId xmlns:a16="http://schemas.microsoft.com/office/drawing/2014/main" id="{18D46CDA-4060-034A-96D0-BC505D418410}"/>
                </a:ext>
              </a:extLst>
            </p:cNvPr>
            <p:cNvSpPr/>
            <p:nvPr userDrawn="1"/>
          </p:nvSpPr>
          <p:spPr>
            <a:xfrm>
              <a:off x="6444708"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 action="ppaction://noaction"/>
              <a:extLst>
                <a:ext uri="{FF2B5EF4-FFF2-40B4-BE49-F238E27FC236}">
                  <a16:creationId xmlns:a16="http://schemas.microsoft.com/office/drawing/2014/main" id="{205CE45C-E905-724E-A2BA-F697E8062730}"/>
                </a:ext>
              </a:extLst>
            </p:cNvPr>
            <p:cNvSpPr/>
            <p:nvPr userDrawn="1"/>
          </p:nvSpPr>
          <p:spPr>
            <a:xfrm>
              <a:off x="7668344" y="6237312"/>
              <a:ext cx="1154261" cy="58388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49" name="Rectangle 48">
            <a:extLst>
              <a:ext uri="{FF2B5EF4-FFF2-40B4-BE49-F238E27FC236}">
                <a16:creationId xmlns:a16="http://schemas.microsoft.com/office/drawing/2014/main" id="{8AB28520-4428-F245-9E02-6B098F6B8B9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9" name="Line 8">
            <a:extLst>
              <a:ext uri="{FF2B5EF4-FFF2-40B4-BE49-F238E27FC236}">
                <a16:creationId xmlns:a16="http://schemas.microsoft.com/office/drawing/2014/main" id="{CBE76A43-5AC2-B74A-A878-197CC5482A10}"/>
              </a:ext>
            </a:extLst>
          </p:cNvPr>
          <p:cNvSpPr>
            <a:spLocks noChangeShapeType="1"/>
          </p:cNvSpPr>
          <p:nvPr userDrawn="1"/>
        </p:nvSpPr>
        <p:spPr bwMode="auto">
          <a:xfrm flipH="1">
            <a:off x="85886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4DD5F1AC-AA91-9849-A218-9D8A8903243F}"/>
              </a:ext>
            </a:extLst>
          </p:cNvPr>
          <p:cNvSpPr/>
          <p:nvPr userDrawn="1"/>
        </p:nvSpPr>
        <p:spPr>
          <a:xfrm flipH="1">
            <a:off x="58762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7" name="Text Placeholder 9">
            <a:extLst>
              <a:ext uri="{FF2B5EF4-FFF2-40B4-BE49-F238E27FC236}">
                <a16:creationId xmlns:a16="http://schemas.microsoft.com/office/drawing/2014/main" id="{E92256B5-EEEF-3748-8CBA-C3F3FB93CB28}"/>
              </a:ext>
            </a:extLst>
          </p:cNvPr>
          <p:cNvSpPr>
            <a:spLocks noGrp="1"/>
          </p:cNvSpPr>
          <p:nvPr>
            <p:ph type="body" sz="quarter" idx="13" hasCustomPrompt="1"/>
          </p:nvPr>
        </p:nvSpPr>
        <p:spPr>
          <a:xfrm>
            <a:off x="858861"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ONE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1899225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DFBBDD-DECA-484D-B0E8-EA119C6860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731"/>
            <a:ext cx="12192000" cy="6858000"/>
          </a:xfrm>
          <a:prstGeom prst="rect">
            <a:avLst/>
          </a:prstGeom>
        </p:spPr>
      </p:pic>
      <p:sp>
        <p:nvSpPr>
          <p:cNvPr id="39" name="Line 8">
            <a:extLst>
              <a:ext uri="{FF2B5EF4-FFF2-40B4-BE49-F238E27FC236}">
                <a16:creationId xmlns:a16="http://schemas.microsoft.com/office/drawing/2014/main" id="{56A8D3D5-890E-8D4B-B878-6AACB00A5671}"/>
              </a:ext>
            </a:extLst>
          </p:cNvPr>
          <p:cNvSpPr>
            <a:spLocks noChangeShapeType="1"/>
          </p:cNvSpPr>
          <p:nvPr userDrawn="1"/>
        </p:nvSpPr>
        <p:spPr bwMode="auto">
          <a:xfrm>
            <a:off x="2293212" y="6813376"/>
            <a:ext cx="576000"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0" name="Line 8">
            <a:extLst>
              <a:ext uri="{FF2B5EF4-FFF2-40B4-BE49-F238E27FC236}">
                <a16:creationId xmlns:a16="http://schemas.microsoft.com/office/drawing/2014/main" id="{A9140252-3D59-FA47-AA17-FE87CCFE4334}"/>
              </a:ext>
            </a:extLst>
          </p:cNvPr>
          <p:cNvSpPr>
            <a:spLocks noChangeShapeType="1"/>
          </p:cNvSpPr>
          <p:nvPr userDrawn="1"/>
        </p:nvSpPr>
        <p:spPr bwMode="auto">
          <a:xfrm>
            <a:off x="396361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Line 8">
            <a:extLst>
              <a:ext uri="{FF2B5EF4-FFF2-40B4-BE49-F238E27FC236}">
                <a16:creationId xmlns:a16="http://schemas.microsoft.com/office/drawing/2014/main" id="{FFE1DFD3-596C-2141-BF3A-B45ABC2FC600}"/>
              </a:ext>
            </a:extLst>
          </p:cNvPr>
          <p:cNvSpPr>
            <a:spLocks noChangeShapeType="1"/>
          </p:cNvSpPr>
          <p:nvPr userDrawn="1"/>
        </p:nvSpPr>
        <p:spPr bwMode="auto">
          <a:xfrm>
            <a:off x="5606932"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Line 8">
            <a:extLst>
              <a:ext uri="{FF2B5EF4-FFF2-40B4-BE49-F238E27FC236}">
                <a16:creationId xmlns:a16="http://schemas.microsoft.com/office/drawing/2014/main" id="{C2C8C513-80EE-8E41-907F-459D150FE04B}"/>
              </a:ext>
            </a:extLst>
          </p:cNvPr>
          <p:cNvSpPr>
            <a:spLocks noChangeShapeType="1"/>
          </p:cNvSpPr>
          <p:nvPr userDrawn="1"/>
        </p:nvSpPr>
        <p:spPr bwMode="auto">
          <a:xfrm>
            <a:off x="7250248"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Line 8">
            <a:extLst>
              <a:ext uri="{FF2B5EF4-FFF2-40B4-BE49-F238E27FC236}">
                <a16:creationId xmlns:a16="http://schemas.microsoft.com/office/drawing/2014/main" id="{A4B6805E-C1B4-2547-9653-9C6A1D75B041}"/>
              </a:ext>
            </a:extLst>
          </p:cNvPr>
          <p:cNvSpPr>
            <a:spLocks noChangeShapeType="1"/>
          </p:cNvSpPr>
          <p:nvPr userDrawn="1"/>
        </p:nvSpPr>
        <p:spPr bwMode="auto">
          <a:xfrm>
            <a:off x="8856796" y="6813376"/>
            <a:ext cx="576064" cy="0"/>
          </a:xfrm>
          <a:prstGeom prst="line">
            <a:avLst/>
          </a:prstGeom>
          <a:noFill/>
          <a:ln w="1270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Line 8">
            <a:extLst>
              <a:ext uri="{FF2B5EF4-FFF2-40B4-BE49-F238E27FC236}">
                <a16:creationId xmlns:a16="http://schemas.microsoft.com/office/drawing/2014/main" id="{15E087A7-5660-074E-B622-3BB2BBB1C708}"/>
              </a:ext>
            </a:extLst>
          </p:cNvPr>
          <p:cNvSpPr>
            <a:spLocks noChangeShapeType="1"/>
          </p:cNvSpPr>
          <p:nvPr userDrawn="1"/>
        </p:nvSpPr>
        <p:spPr bwMode="auto">
          <a:xfrm>
            <a:off x="10525076" y="6813376"/>
            <a:ext cx="576064" cy="0"/>
          </a:xfrm>
          <a:prstGeom prst="line">
            <a:avLst/>
          </a:prstGeom>
          <a:noFill/>
          <a:ln w="127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2" name="Text Placeholder 9">
            <a:extLst>
              <a:ext uri="{FF2B5EF4-FFF2-40B4-BE49-F238E27FC236}">
                <a16:creationId xmlns:a16="http://schemas.microsoft.com/office/drawing/2014/main" id="{261DCB01-A145-694F-B85D-5B8C9BF24F80}"/>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43170F9F-0609-B446-8649-185F591E732D}"/>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C292E64F-DE4B-9943-B20E-C414A8708576}"/>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 name="Group 1">
            <a:extLst>
              <a:ext uri="{FF2B5EF4-FFF2-40B4-BE49-F238E27FC236}">
                <a16:creationId xmlns:a16="http://schemas.microsoft.com/office/drawing/2014/main" id="{BA716ACF-8B8F-0848-BDE6-A9D021440C14}"/>
              </a:ext>
            </a:extLst>
          </p:cNvPr>
          <p:cNvGrpSpPr/>
          <p:nvPr userDrawn="1"/>
        </p:nvGrpSpPr>
        <p:grpSpPr>
          <a:xfrm>
            <a:off x="-104252" y="6525349"/>
            <a:ext cx="12296255" cy="341967"/>
            <a:chOff x="-78191" y="6525344"/>
            <a:chExt cx="9222191" cy="341967"/>
          </a:xfrm>
        </p:grpSpPr>
        <p:sp>
          <p:nvSpPr>
            <p:cNvPr id="25" name="Rectangle 24">
              <a:extLst>
                <a:ext uri="{FF2B5EF4-FFF2-40B4-BE49-F238E27FC236}">
                  <a16:creationId xmlns:a16="http://schemas.microsoft.com/office/drawing/2014/main" id="{3900D63E-33D2-264A-9E35-896C89FEB719}"/>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8E8A292B-2CA2-4E44-A782-09A70451FFB8}"/>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7" name="Group 26">
              <a:extLst>
                <a:ext uri="{FF2B5EF4-FFF2-40B4-BE49-F238E27FC236}">
                  <a16:creationId xmlns:a16="http://schemas.microsoft.com/office/drawing/2014/main" id="{58495521-0F1A-1645-8966-F7D427F0E273}"/>
                </a:ext>
              </a:extLst>
            </p:cNvPr>
            <p:cNvGrpSpPr/>
            <p:nvPr userDrawn="1"/>
          </p:nvGrpSpPr>
          <p:grpSpPr>
            <a:xfrm>
              <a:off x="1514762" y="6721936"/>
              <a:ext cx="7307843" cy="91440"/>
              <a:chOff x="1514762" y="6537995"/>
              <a:chExt cx="7307843" cy="238514"/>
            </a:xfrm>
          </p:grpSpPr>
          <p:sp>
            <p:nvSpPr>
              <p:cNvPr id="28" name="Rectangle 27">
                <a:hlinkClick r:id="rId3" action="ppaction://hlinksldjump"/>
                <a:extLst>
                  <a:ext uri="{FF2B5EF4-FFF2-40B4-BE49-F238E27FC236}">
                    <a16:creationId xmlns:a16="http://schemas.microsoft.com/office/drawing/2014/main" id="{B2199BB2-D58A-C947-8CA2-77AE3C3FA8F8}"/>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4" action="ppaction://hlinksldjump"/>
                <a:extLst>
                  <a:ext uri="{FF2B5EF4-FFF2-40B4-BE49-F238E27FC236}">
                    <a16:creationId xmlns:a16="http://schemas.microsoft.com/office/drawing/2014/main" id="{88D1EAAA-20A7-0342-BFEE-AFF7E486C8D5}"/>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5" action="ppaction://hlinksldjump"/>
                <a:extLst>
                  <a:ext uri="{FF2B5EF4-FFF2-40B4-BE49-F238E27FC236}">
                    <a16:creationId xmlns:a16="http://schemas.microsoft.com/office/drawing/2014/main" id="{CEEAAC92-87C6-A845-91EA-6328D86030D4}"/>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586D3561-479B-4446-8C36-CE3AFDBE5A0D}"/>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rId6" action="ppaction://hlinksldjump"/>
                <a:extLst>
                  <a:ext uri="{FF2B5EF4-FFF2-40B4-BE49-F238E27FC236}">
                    <a16:creationId xmlns:a16="http://schemas.microsoft.com/office/drawing/2014/main" id="{9BA252AE-C6F8-5D4A-B1FE-F34FF938EE9D}"/>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 action="ppaction://noaction"/>
                <a:extLst>
                  <a:ext uri="{FF2B5EF4-FFF2-40B4-BE49-F238E27FC236}">
                    <a16:creationId xmlns:a16="http://schemas.microsoft.com/office/drawing/2014/main" id="{6E8D69D8-137F-B344-A58D-2B77D09FF9A3}"/>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4" name="Rectangle 33">
              <a:extLst>
                <a:ext uri="{FF2B5EF4-FFF2-40B4-BE49-F238E27FC236}">
                  <a16:creationId xmlns:a16="http://schemas.microsoft.com/office/drawing/2014/main" id="{91BE89D0-3B2E-D042-AAB8-5268132C7F3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3" name="Slide Number Placeholder 2"/>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19615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DCE4D8-B094-445E-BBC2-89A2D94110F7}"/>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3" name="Footer Placeholder 2">
            <a:extLst>
              <a:ext uri="{FF2B5EF4-FFF2-40B4-BE49-F238E27FC236}">
                <a16:creationId xmlns:a16="http://schemas.microsoft.com/office/drawing/2014/main" id="{B4B7BDC7-5919-4C5E-A6D6-411D53AC4B2A}"/>
              </a:ext>
            </a:extLst>
          </p:cNvPr>
          <p:cNvSpPr>
            <a:spLocks noGrp="1"/>
          </p:cNvSpPr>
          <p:nvPr>
            <p:ph type="ftr" sz="quarter" idx="11"/>
          </p:nvPr>
        </p:nvSpPr>
        <p:spPr/>
        <p:txBody>
          <a:bodyPr/>
          <a:lstStyle/>
          <a:p>
            <a:endParaRPr lang="en-ZA" dirty="0"/>
          </a:p>
        </p:txBody>
      </p:sp>
      <p:sp>
        <p:nvSpPr>
          <p:cNvPr id="4" name="Slide Number Placeholder 3">
            <a:extLst>
              <a:ext uri="{FF2B5EF4-FFF2-40B4-BE49-F238E27FC236}">
                <a16:creationId xmlns:a16="http://schemas.microsoft.com/office/drawing/2014/main" id="{49021F54-C8D6-456E-A11A-EAB170C60E03}"/>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7200826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AA7F85-3F5C-FC42-941A-B48684552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B5254870-FA50-EC43-B963-4C8CEA02628E}"/>
              </a:ext>
            </a:extLst>
          </p:cNvPr>
          <p:cNvGrpSpPr/>
          <p:nvPr userDrawn="1"/>
        </p:nvGrpSpPr>
        <p:grpSpPr>
          <a:xfrm>
            <a:off x="-104252" y="6525349"/>
            <a:ext cx="12296255" cy="341967"/>
            <a:chOff x="-78191" y="6525344"/>
            <a:chExt cx="9222191" cy="341967"/>
          </a:xfrm>
        </p:grpSpPr>
        <p:sp>
          <p:nvSpPr>
            <p:cNvPr id="17" name="Rectangle 16">
              <a:extLst>
                <a:ext uri="{FF2B5EF4-FFF2-40B4-BE49-F238E27FC236}">
                  <a16:creationId xmlns:a16="http://schemas.microsoft.com/office/drawing/2014/main" id="{51F5CB9A-9382-0346-BDD6-CDCF4E94C3A4}"/>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811DF84-236A-934F-8AA7-2B6F911ECC46}"/>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2" name="Group 21">
              <a:extLst>
                <a:ext uri="{FF2B5EF4-FFF2-40B4-BE49-F238E27FC236}">
                  <a16:creationId xmlns:a16="http://schemas.microsoft.com/office/drawing/2014/main" id="{A1EDF2F6-292E-744E-995D-4AB89E36FC99}"/>
                </a:ext>
              </a:extLst>
            </p:cNvPr>
            <p:cNvGrpSpPr/>
            <p:nvPr userDrawn="1"/>
          </p:nvGrpSpPr>
          <p:grpSpPr>
            <a:xfrm>
              <a:off x="1514762" y="6721936"/>
              <a:ext cx="7307843" cy="91440"/>
              <a:chOff x="1514762" y="6537995"/>
              <a:chExt cx="7307843" cy="238514"/>
            </a:xfrm>
          </p:grpSpPr>
          <p:sp>
            <p:nvSpPr>
              <p:cNvPr id="24" name="Rectangle 23">
                <a:hlinkClick r:id="rId3" action="ppaction://hlinksldjump"/>
                <a:extLst>
                  <a:ext uri="{FF2B5EF4-FFF2-40B4-BE49-F238E27FC236}">
                    <a16:creationId xmlns:a16="http://schemas.microsoft.com/office/drawing/2014/main" id="{A1A5CAF7-8309-194F-92CB-4133C5716FA6}"/>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4" action="ppaction://hlinksldjump"/>
                <a:extLst>
                  <a:ext uri="{FF2B5EF4-FFF2-40B4-BE49-F238E27FC236}">
                    <a16:creationId xmlns:a16="http://schemas.microsoft.com/office/drawing/2014/main" id="{0ECF9E54-7D75-5D46-94BF-8C848C0B4C44}"/>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5" action="ppaction://hlinksldjump"/>
                <a:extLst>
                  <a:ext uri="{FF2B5EF4-FFF2-40B4-BE49-F238E27FC236}">
                    <a16:creationId xmlns:a16="http://schemas.microsoft.com/office/drawing/2014/main" id="{38FBA231-F704-7B48-BE4D-1C18E8739D07}"/>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205B395C-1851-DD42-8AB5-DB353A2A7616}"/>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6" action="ppaction://hlinksldjump"/>
                <a:extLst>
                  <a:ext uri="{FF2B5EF4-FFF2-40B4-BE49-F238E27FC236}">
                    <a16:creationId xmlns:a16="http://schemas.microsoft.com/office/drawing/2014/main" id="{3533C56D-BEAC-DF44-91B0-E8DB2C9FC68D}"/>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A42C8564-029A-B84D-A96C-FD5AFA671351}"/>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B7963B17-9150-F84F-8816-F9093EE9B5C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
        <p:nvSpPr>
          <p:cNvPr id="5" name="Text Placeholder 4"/>
          <p:cNvSpPr>
            <a:spLocks noGrp="1"/>
          </p:cNvSpPr>
          <p:nvPr>
            <p:ph type="body" sz="quarter" idx="17" hasCustomPrompt="1"/>
          </p:nvPr>
        </p:nvSpPr>
        <p:spPr>
          <a:xfrm>
            <a:off x="334433" y="871541"/>
            <a:ext cx="11042651"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7" name="Text Placeholder 6"/>
          <p:cNvSpPr>
            <a:spLocks noGrp="1"/>
          </p:cNvSpPr>
          <p:nvPr>
            <p:ph type="body" sz="quarter" idx="18" hasCustomPrompt="1"/>
          </p:nvPr>
        </p:nvSpPr>
        <p:spPr>
          <a:xfrm>
            <a:off x="334433" y="1412777"/>
            <a:ext cx="11042651" cy="692562"/>
          </a:xfrm>
        </p:spPr>
        <p:txBody>
          <a:bodyPr wrap="square">
            <a:spAutoFit/>
          </a:bodyPr>
          <a:lstStyle>
            <a:lvl1pPr>
              <a:defRPr b="0" cap="none"/>
            </a:lvl1pPr>
            <a:lvl4pPr marL="91438"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9" name="Content Placeholder 8"/>
          <p:cNvSpPr>
            <a:spLocks noGrp="1"/>
          </p:cNvSpPr>
          <p:nvPr>
            <p:ph sz="quarter" idx="19"/>
          </p:nvPr>
        </p:nvSpPr>
        <p:spPr>
          <a:xfrm>
            <a:off x="376768" y="2708178"/>
            <a:ext cx="11000317" cy="2663825"/>
          </a:xfrm>
        </p:spPr>
        <p:txBody>
          <a:bodyPr>
            <a:normAutofit/>
          </a:bodyPr>
          <a:lstStyle>
            <a:lvl1pPr>
              <a:defRPr sz="1400"/>
            </a:lvl1pPr>
          </a:lstStyle>
          <a:p>
            <a:pPr lvl="0"/>
            <a:endParaRPr lang="en-US" dirty="0"/>
          </a:p>
        </p:txBody>
      </p:sp>
    </p:spTree>
    <p:extLst>
      <p:ext uri="{BB962C8B-B14F-4D97-AF65-F5344CB8AC3E}">
        <p14:creationId xmlns:p14="http://schemas.microsoft.com/office/powerpoint/2010/main" val="35516864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25F524F-DB2C-1546-B0F2-1F5BACEB5D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26A77382-0C43-1B44-8EB3-B37B4D0A0C5A}"/>
              </a:ext>
            </a:extLst>
          </p:cNvPr>
          <p:cNvGrpSpPr/>
          <p:nvPr userDrawn="1"/>
        </p:nvGrpSpPr>
        <p:grpSpPr>
          <a:xfrm>
            <a:off x="-104252" y="6525349"/>
            <a:ext cx="12296255" cy="341967"/>
            <a:chOff x="-78191" y="6525344"/>
            <a:chExt cx="9222191" cy="341967"/>
          </a:xfrm>
        </p:grpSpPr>
        <p:sp>
          <p:nvSpPr>
            <p:cNvPr id="17" name="Rectangle 16">
              <a:extLst>
                <a:ext uri="{FF2B5EF4-FFF2-40B4-BE49-F238E27FC236}">
                  <a16:creationId xmlns:a16="http://schemas.microsoft.com/office/drawing/2014/main" id="{5AC0465F-8627-1547-905C-B859C7D12D3B}"/>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3383AA7E-66AF-C64B-AEE2-B957D530EC9D}"/>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0" name="Group 19">
              <a:extLst>
                <a:ext uri="{FF2B5EF4-FFF2-40B4-BE49-F238E27FC236}">
                  <a16:creationId xmlns:a16="http://schemas.microsoft.com/office/drawing/2014/main" id="{C7BDA8CE-CDF1-AA40-A500-D5A86742BC97}"/>
                </a:ext>
              </a:extLst>
            </p:cNvPr>
            <p:cNvGrpSpPr/>
            <p:nvPr userDrawn="1"/>
          </p:nvGrpSpPr>
          <p:grpSpPr>
            <a:xfrm>
              <a:off x="1514762" y="6721936"/>
              <a:ext cx="7307843" cy="91440"/>
              <a:chOff x="1514762" y="6537995"/>
              <a:chExt cx="7307843" cy="238514"/>
            </a:xfrm>
          </p:grpSpPr>
          <p:sp>
            <p:nvSpPr>
              <p:cNvPr id="24" name="Rectangle 23">
                <a:hlinkClick r:id="rId3" action="ppaction://hlinksldjump"/>
                <a:extLst>
                  <a:ext uri="{FF2B5EF4-FFF2-40B4-BE49-F238E27FC236}">
                    <a16:creationId xmlns:a16="http://schemas.microsoft.com/office/drawing/2014/main" id="{88484864-8BC6-1840-937C-CD32D2482DDD}"/>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4" action="ppaction://hlinksldjump"/>
                <a:extLst>
                  <a:ext uri="{FF2B5EF4-FFF2-40B4-BE49-F238E27FC236}">
                    <a16:creationId xmlns:a16="http://schemas.microsoft.com/office/drawing/2014/main" id="{9E44F4F7-D2AF-4049-A2AE-CA3B04961F76}"/>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5" action="ppaction://hlinksldjump"/>
                <a:extLst>
                  <a:ext uri="{FF2B5EF4-FFF2-40B4-BE49-F238E27FC236}">
                    <a16:creationId xmlns:a16="http://schemas.microsoft.com/office/drawing/2014/main" id="{3D691FBD-6BB8-4640-B99B-A8305CDE8D1B}"/>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 action="ppaction://noaction"/>
                <a:extLst>
                  <a:ext uri="{FF2B5EF4-FFF2-40B4-BE49-F238E27FC236}">
                    <a16:creationId xmlns:a16="http://schemas.microsoft.com/office/drawing/2014/main" id="{17FCE8E5-C5DF-2D4D-8F8B-86524B66562A}"/>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6" action="ppaction://hlinksldjump"/>
                <a:extLst>
                  <a:ext uri="{FF2B5EF4-FFF2-40B4-BE49-F238E27FC236}">
                    <a16:creationId xmlns:a16="http://schemas.microsoft.com/office/drawing/2014/main" id="{2B171C76-9EEC-824C-832E-1F3CA642B490}"/>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831DC750-D60A-8848-B568-0F52BBE45EDD}"/>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3" name="Rectangle 22">
              <a:extLst>
                <a:ext uri="{FF2B5EF4-FFF2-40B4-BE49-F238E27FC236}">
                  <a16:creationId xmlns:a16="http://schemas.microsoft.com/office/drawing/2014/main" id="{DF652928-25CC-EB42-9246-D22974B6FFA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
        <p:nvSpPr>
          <p:cNvPr id="32" name="Text Placeholder 4"/>
          <p:cNvSpPr>
            <a:spLocks noGrp="1"/>
          </p:cNvSpPr>
          <p:nvPr>
            <p:ph type="body" sz="quarter" idx="19" hasCustomPrompt="1"/>
          </p:nvPr>
        </p:nvSpPr>
        <p:spPr>
          <a:xfrm>
            <a:off x="334437" y="871541"/>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3" name="Text Placeholder 6"/>
          <p:cNvSpPr>
            <a:spLocks noGrp="1"/>
          </p:cNvSpPr>
          <p:nvPr>
            <p:ph type="body" sz="quarter" idx="20" hasCustomPrompt="1"/>
          </p:nvPr>
        </p:nvSpPr>
        <p:spPr>
          <a:xfrm>
            <a:off x="334437" y="1412777"/>
            <a:ext cx="5761567" cy="1403526"/>
          </a:xfrm>
        </p:spPr>
        <p:txBody>
          <a:bodyPr wrap="square">
            <a:spAutoFit/>
          </a:bodyPr>
          <a:lstStyle>
            <a:lvl1pPr>
              <a:defRPr b="0" cap="none">
                <a:solidFill>
                  <a:schemeClr val="bg1">
                    <a:lumMod val="50000"/>
                  </a:schemeClr>
                </a:solidFill>
              </a:defRPr>
            </a:lvl1pPr>
            <a:lvl4pPr marL="91438"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34" name="Content Placeholder 8"/>
          <p:cNvSpPr>
            <a:spLocks noGrp="1"/>
          </p:cNvSpPr>
          <p:nvPr>
            <p:ph sz="quarter" idx="21"/>
          </p:nvPr>
        </p:nvSpPr>
        <p:spPr>
          <a:xfrm>
            <a:off x="6430435" y="1428727"/>
            <a:ext cx="5250980" cy="4808462"/>
          </a:xfrm>
        </p:spPr>
        <p:txBody>
          <a:bodyPr>
            <a:normAutofit/>
          </a:bodyPr>
          <a:lstStyle>
            <a:lvl1pPr>
              <a:defRPr sz="1400"/>
            </a:lvl1pPr>
          </a:lstStyle>
          <a:p>
            <a:pPr lvl="0"/>
            <a:endParaRPr lang="en-US" dirty="0"/>
          </a:p>
        </p:txBody>
      </p:sp>
    </p:spTree>
    <p:extLst>
      <p:ext uri="{BB962C8B-B14F-4D97-AF65-F5344CB8AC3E}">
        <p14:creationId xmlns:p14="http://schemas.microsoft.com/office/powerpoint/2010/main" val="4377296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BACCEA9-66B8-9543-BD4D-7C9C2C0059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16" name="Group 15">
            <a:extLst>
              <a:ext uri="{FF2B5EF4-FFF2-40B4-BE49-F238E27FC236}">
                <a16:creationId xmlns:a16="http://schemas.microsoft.com/office/drawing/2014/main" id="{5A004E2C-6E6B-F44B-ADF9-68F6D8368D6F}"/>
              </a:ext>
            </a:extLst>
          </p:cNvPr>
          <p:cNvGrpSpPr/>
          <p:nvPr userDrawn="1"/>
        </p:nvGrpSpPr>
        <p:grpSpPr>
          <a:xfrm>
            <a:off x="-104252" y="6525349"/>
            <a:ext cx="12296255" cy="341967"/>
            <a:chOff x="-78191" y="6525344"/>
            <a:chExt cx="9222191" cy="341967"/>
          </a:xfrm>
        </p:grpSpPr>
        <p:sp>
          <p:nvSpPr>
            <p:cNvPr id="19" name="Rectangle 18">
              <a:extLst>
                <a:ext uri="{FF2B5EF4-FFF2-40B4-BE49-F238E27FC236}">
                  <a16:creationId xmlns:a16="http://schemas.microsoft.com/office/drawing/2014/main" id="{16F2EA2C-E9A1-E944-A7F6-5723ADD80EFF}"/>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Line 8">
              <a:extLst>
                <a:ext uri="{FF2B5EF4-FFF2-40B4-BE49-F238E27FC236}">
                  <a16:creationId xmlns:a16="http://schemas.microsoft.com/office/drawing/2014/main" id="{3DBE42E0-E9AE-844F-B41E-F523C8938A0E}"/>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4" name="Group 23">
              <a:extLst>
                <a:ext uri="{FF2B5EF4-FFF2-40B4-BE49-F238E27FC236}">
                  <a16:creationId xmlns:a16="http://schemas.microsoft.com/office/drawing/2014/main" id="{2647978E-1F50-1A4B-81A7-65033BF5534F}"/>
                </a:ext>
              </a:extLst>
            </p:cNvPr>
            <p:cNvGrpSpPr/>
            <p:nvPr userDrawn="1"/>
          </p:nvGrpSpPr>
          <p:grpSpPr>
            <a:xfrm>
              <a:off x="1514762" y="6721936"/>
              <a:ext cx="7307843" cy="91440"/>
              <a:chOff x="1514762" y="6537995"/>
              <a:chExt cx="7307843" cy="238514"/>
            </a:xfrm>
          </p:grpSpPr>
          <p:sp>
            <p:nvSpPr>
              <p:cNvPr id="26" name="Rectangle 25">
                <a:hlinkClick r:id="rId3" action="ppaction://hlinksldjump"/>
                <a:extLst>
                  <a:ext uri="{FF2B5EF4-FFF2-40B4-BE49-F238E27FC236}">
                    <a16:creationId xmlns:a16="http://schemas.microsoft.com/office/drawing/2014/main" id="{5C161740-6EE6-8946-A4E0-386648488002}"/>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4" action="ppaction://hlinksldjump"/>
                <a:extLst>
                  <a:ext uri="{FF2B5EF4-FFF2-40B4-BE49-F238E27FC236}">
                    <a16:creationId xmlns:a16="http://schemas.microsoft.com/office/drawing/2014/main" id="{2E75341C-E926-714F-A9BA-CECBC5789870}"/>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5" action="ppaction://hlinksldjump"/>
                <a:extLst>
                  <a:ext uri="{FF2B5EF4-FFF2-40B4-BE49-F238E27FC236}">
                    <a16:creationId xmlns:a16="http://schemas.microsoft.com/office/drawing/2014/main" id="{A21DEAE6-72C8-7249-B60A-2D79F6C302D4}"/>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D94127A4-B752-7C4F-A2B0-FF67DF9E22B1}"/>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6" action="ppaction://hlinksldjump"/>
                <a:extLst>
                  <a:ext uri="{FF2B5EF4-FFF2-40B4-BE49-F238E27FC236}">
                    <a16:creationId xmlns:a16="http://schemas.microsoft.com/office/drawing/2014/main" id="{60E2AEDF-3C42-614C-81AB-5D26FEE2386B}"/>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1D725A7D-C0B4-E74A-8875-FCC223F7702A}"/>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5" name="Rectangle 24">
              <a:extLst>
                <a:ext uri="{FF2B5EF4-FFF2-40B4-BE49-F238E27FC236}">
                  <a16:creationId xmlns:a16="http://schemas.microsoft.com/office/drawing/2014/main" id="{0BA18AC4-EF4A-EE42-918C-54AD61178C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
        <p:nvSpPr>
          <p:cNvPr id="32" name="Text Placeholder 4"/>
          <p:cNvSpPr>
            <a:spLocks noGrp="1"/>
          </p:cNvSpPr>
          <p:nvPr>
            <p:ph type="body" sz="quarter" idx="22" hasCustomPrompt="1"/>
          </p:nvPr>
        </p:nvSpPr>
        <p:spPr>
          <a:xfrm>
            <a:off x="334437" y="871541"/>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3" name="Text Placeholder 6"/>
          <p:cNvSpPr>
            <a:spLocks noGrp="1"/>
          </p:cNvSpPr>
          <p:nvPr>
            <p:ph type="body" sz="quarter" idx="23" hasCustomPrompt="1"/>
          </p:nvPr>
        </p:nvSpPr>
        <p:spPr>
          <a:xfrm>
            <a:off x="334437" y="1412777"/>
            <a:ext cx="5761567" cy="1403526"/>
          </a:xfrm>
        </p:spPr>
        <p:txBody>
          <a:bodyPr wrap="square">
            <a:spAutoFit/>
          </a:bodyPr>
          <a:lstStyle>
            <a:lvl1pPr>
              <a:defRPr b="0" cap="none">
                <a:solidFill>
                  <a:schemeClr val="bg1">
                    <a:lumMod val="50000"/>
                  </a:schemeClr>
                </a:solidFill>
              </a:defRPr>
            </a:lvl1pPr>
            <a:lvl4pPr marL="91438"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34" name="Content Placeholder 8"/>
          <p:cNvSpPr>
            <a:spLocks noGrp="1"/>
          </p:cNvSpPr>
          <p:nvPr>
            <p:ph sz="quarter" idx="24"/>
          </p:nvPr>
        </p:nvSpPr>
        <p:spPr>
          <a:xfrm>
            <a:off x="6430435" y="1428732"/>
            <a:ext cx="5250980" cy="2216075"/>
          </a:xfrm>
        </p:spPr>
        <p:txBody>
          <a:bodyPr>
            <a:normAutofit/>
          </a:bodyPr>
          <a:lstStyle>
            <a:lvl1pPr>
              <a:defRPr sz="1400"/>
            </a:lvl1pPr>
          </a:lstStyle>
          <a:p>
            <a:pPr lvl="0"/>
            <a:endParaRPr lang="en-US" dirty="0"/>
          </a:p>
        </p:txBody>
      </p:sp>
      <p:sp>
        <p:nvSpPr>
          <p:cNvPr id="35" name="Content Placeholder 8"/>
          <p:cNvSpPr>
            <a:spLocks noGrp="1"/>
          </p:cNvSpPr>
          <p:nvPr>
            <p:ph sz="quarter" idx="25"/>
          </p:nvPr>
        </p:nvSpPr>
        <p:spPr>
          <a:xfrm>
            <a:off x="6430435" y="3913178"/>
            <a:ext cx="5250980" cy="2216075"/>
          </a:xfrm>
        </p:spPr>
        <p:txBody>
          <a:bodyPr>
            <a:normAutofit/>
          </a:bodyPr>
          <a:lstStyle>
            <a:lvl1pPr>
              <a:defRPr sz="1400"/>
            </a:lvl1pPr>
          </a:lstStyle>
          <a:p>
            <a:pPr lvl="0"/>
            <a:endParaRPr lang="en-US" dirty="0"/>
          </a:p>
        </p:txBody>
      </p:sp>
    </p:spTree>
    <p:extLst>
      <p:ext uri="{BB962C8B-B14F-4D97-AF65-F5344CB8AC3E}">
        <p14:creationId xmlns:p14="http://schemas.microsoft.com/office/powerpoint/2010/main" val="29277651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B95F389-6A6E-E841-BBA8-51CEA0E5F5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ext Placeholder 2">
            <a:extLst>
              <a:ext uri="{FF2B5EF4-FFF2-40B4-BE49-F238E27FC236}">
                <a16:creationId xmlns:a16="http://schemas.microsoft.com/office/drawing/2014/main" id="{5BA16C3A-EE68-4B5D-BA5B-9A677189E30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1</a:t>
            </a:r>
          </a:p>
        </p:txBody>
      </p:sp>
      <p:grpSp>
        <p:nvGrpSpPr>
          <p:cNvPr id="20" name="Group 19">
            <a:extLst>
              <a:ext uri="{FF2B5EF4-FFF2-40B4-BE49-F238E27FC236}">
                <a16:creationId xmlns:a16="http://schemas.microsoft.com/office/drawing/2014/main" id="{DAB9D6B2-CF78-A44E-A4A3-2AF09FDBC457}"/>
              </a:ext>
            </a:extLst>
          </p:cNvPr>
          <p:cNvGrpSpPr/>
          <p:nvPr userDrawn="1"/>
        </p:nvGrpSpPr>
        <p:grpSpPr>
          <a:xfrm>
            <a:off x="-104252" y="6525349"/>
            <a:ext cx="12296255" cy="341967"/>
            <a:chOff x="-78191" y="6525344"/>
            <a:chExt cx="9222191" cy="341967"/>
          </a:xfrm>
        </p:grpSpPr>
        <p:sp>
          <p:nvSpPr>
            <p:cNvPr id="23" name="Rectangle 22">
              <a:extLst>
                <a:ext uri="{FF2B5EF4-FFF2-40B4-BE49-F238E27FC236}">
                  <a16:creationId xmlns:a16="http://schemas.microsoft.com/office/drawing/2014/main" id="{2CDCC5EC-53DE-7846-8F47-5A2CA75266FC}"/>
                </a:ext>
              </a:extLst>
            </p:cNvPr>
            <p:cNvSpPr/>
            <p:nvPr userDrawn="1"/>
          </p:nvSpPr>
          <p:spPr>
            <a:xfrm>
              <a:off x="282275"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Line 8">
              <a:extLst>
                <a:ext uri="{FF2B5EF4-FFF2-40B4-BE49-F238E27FC236}">
                  <a16:creationId xmlns:a16="http://schemas.microsoft.com/office/drawing/2014/main" id="{90C5F1CD-7849-AF4C-BA1F-5817E45AFBF4}"/>
                </a:ext>
              </a:extLst>
            </p:cNvPr>
            <p:cNvSpPr>
              <a:spLocks noChangeShapeType="1"/>
            </p:cNvSpPr>
            <p:nvPr userDrawn="1"/>
          </p:nvSpPr>
          <p:spPr bwMode="auto">
            <a:xfrm>
              <a:off x="643381"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grpSp>
          <p:nvGrpSpPr>
            <p:cNvPr id="25" name="Group 24">
              <a:extLst>
                <a:ext uri="{FF2B5EF4-FFF2-40B4-BE49-F238E27FC236}">
                  <a16:creationId xmlns:a16="http://schemas.microsoft.com/office/drawing/2014/main" id="{D9682A63-09BF-4346-B435-903D32D49973}"/>
                </a:ext>
              </a:extLst>
            </p:cNvPr>
            <p:cNvGrpSpPr/>
            <p:nvPr userDrawn="1"/>
          </p:nvGrpSpPr>
          <p:grpSpPr>
            <a:xfrm>
              <a:off x="1514762" y="6721936"/>
              <a:ext cx="7307843" cy="91440"/>
              <a:chOff x="1514762" y="6537995"/>
              <a:chExt cx="7307843" cy="238514"/>
            </a:xfrm>
          </p:grpSpPr>
          <p:sp>
            <p:nvSpPr>
              <p:cNvPr id="27" name="Rectangle 26">
                <a:hlinkClick r:id="rId3" action="ppaction://hlinksldjump"/>
                <a:extLst>
                  <a:ext uri="{FF2B5EF4-FFF2-40B4-BE49-F238E27FC236}">
                    <a16:creationId xmlns:a16="http://schemas.microsoft.com/office/drawing/2014/main" id="{40E85176-E8D3-B248-82E5-3C0DB4F4388A}"/>
                  </a:ext>
                </a:extLst>
              </p:cNvPr>
              <p:cNvSpPr/>
              <p:nvPr userDrawn="1"/>
            </p:nvSpPr>
            <p:spPr>
              <a:xfrm>
                <a:off x="1514762"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4" action="ppaction://hlinksldjump"/>
                <a:extLst>
                  <a:ext uri="{FF2B5EF4-FFF2-40B4-BE49-F238E27FC236}">
                    <a16:creationId xmlns:a16="http://schemas.microsoft.com/office/drawing/2014/main" id="{B39194AE-477B-0A4E-87FD-30E87A232E3A}"/>
                  </a:ext>
                </a:extLst>
              </p:cNvPr>
              <p:cNvSpPr/>
              <p:nvPr userDrawn="1"/>
            </p:nvSpPr>
            <p:spPr>
              <a:xfrm>
                <a:off x="2747249"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5" action="ppaction://hlinksldjump"/>
                <a:extLst>
                  <a:ext uri="{FF2B5EF4-FFF2-40B4-BE49-F238E27FC236}">
                    <a16:creationId xmlns:a16="http://schemas.microsoft.com/office/drawing/2014/main" id="{301A4E24-D2C3-8645-B719-814E89E60FD9}"/>
                  </a:ext>
                </a:extLst>
              </p:cNvPr>
              <p:cNvSpPr/>
              <p:nvPr userDrawn="1"/>
            </p:nvSpPr>
            <p:spPr>
              <a:xfrm>
                <a:off x="3979736"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 action="ppaction://noaction"/>
                <a:extLst>
                  <a:ext uri="{FF2B5EF4-FFF2-40B4-BE49-F238E27FC236}">
                    <a16:creationId xmlns:a16="http://schemas.microsoft.com/office/drawing/2014/main" id="{1E7A9FF9-E3EF-1F4B-A19C-A1C7A5F2E290}"/>
                  </a:ext>
                </a:extLst>
              </p:cNvPr>
              <p:cNvSpPr/>
              <p:nvPr userDrawn="1"/>
            </p:nvSpPr>
            <p:spPr>
              <a:xfrm>
                <a:off x="5212223"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6" action="ppaction://hlinksldjump"/>
                <a:extLst>
                  <a:ext uri="{FF2B5EF4-FFF2-40B4-BE49-F238E27FC236}">
                    <a16:creationId xmlns:a16="http://schemas.microsoft.com/office/drawing/2014/main" id="{F2FA73E4-173F-8741-98F1-4B159D6DAF44}"/>
                  </a:ext>
                </a:extLst>
              </p:cNvPr>
              <p:cNvSpPr/>
              <p:nvPr userDrawn="1"/>
            </p:nvSpPr>
            <p:spPr>
              <a:xfrm>
                <a:off x="6444708"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F45F6847-C0BB-CD40-B717-9B494C385EFA}"/>
                  </a:ext>
                </a:extLst>
              </p:cNvPr>
              <p:cNvSpPr/>
              <p:nvPr userDrawn="1"/>
            </p:nvSpPr>
            <p:spPr>
              <a:xfrm>
                <a:off x="7668344" y="6537995"/>
                <a:ext cx="1154261" cy="238514"/>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6" name="Rectangle 25">
              <a:extLst>
                <a:ext uri="{FF2B5EF4-FFF2-40B4-BE49-F238E27FC236}">
                  <a16:creationId xmlns:a16="http://schemas.microsoft.com/office/drawing/2014/main" id="{41D9BC28-E32D-EC47-8293-23351403F7A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
        <p:nvSpPr>
          <p:cNvPr id="33" name="Text Placeholder 4"/>
          <p:cNvSpPr>
            <a:spLocks noGrp="1"/>
          </p:cNvSpPr>
          <p:nvPr>
            <p:ph type="body" sz="quarter" idx="23" hasCustomPrompt="1"/>
          </p:nvPr>
        </p:nvSpPr>
        <p:spPr>
          <a:xfrm>
            <a:off x="334437" y="871541"/>
            <a:ext cx="5761567" cy="325437"/>
          </a:xfrm>
        </p:spPr>
        <p:txBody>
          <a:bodyPr anchor="ctr">
            <a:normAutofit/>
          </a:bodyPr>
          <a:lstStyle>
            <a:lvl1pPr>
              <a:defRPr sz="1400">
                <a:solidFill>
                  <a:schemeClr val="bg1">
                    <a:lumMod val="50000"/>
                  </a:schemeClr>
                </a:solidFill>
              </a:defRPr>
            </a:lvl1pPr>
          </a:lstStyle>
          <a:p>
            <a:pPr lvl="0"/>
            <a:r>
              <a:rPr lang="en-US" dirty="0"/>
              <a:t>Sub heading</a:t>
            </a:r>
          </a:p>
        </p:txBody>
      </p:sp>
      <p:sp>
        <p:nvSpPr>
          <p:cNvPr id="34" name="Text Placeholder 6"/>
          <p:cNvSpPr>
            <a:spLocks noGrp="1"/>
          </p:cNvSpPr>
          <p:nvPr>
            <p:ph type="body" sz="quarter" idx="24" hasCustomPrompt="1"/>
          </p:nvPr>
        </p:nvSpPr>
        <p:spPr>
          <a:xfrm>
            <a:off x="334437" y="1557338"/>
            <a:ext cx="5761567" cy="1403526"/>
          </a:xfrm>
        </p:spPr>
        <p:txBody>
          <a:bodyPr wrap="square">
            <a:spAutoFit/>
          </a:bodyPr>
          <a:lstStyle>
            <a:lvl1pPr>
              <a:defRPr b="0" cap="none">
                <a:solidFill>
                  <a:schemeClr val="bg1">
                    <a:lumMod val="50000"/>
                  </a:schemeClr>
                </a:solidFill>
              </a:defRPr>
            </a:lvl1pPr>
            <a:lvl4pPr marL="91438" indent="0">
              <a:buNone/>
              <a:defRPr/>
            </a:lvl4pPr>
          </a:lstStyle>
          <a:p>
            <a:r>
              <a:rPr lang="en-ZA" sz="1400" dirty="0">
                <a:solidFill>
                  <a:schemeClr val="bg1">
                    <a:lumMod val="50000"/>
                  </a:schemeClr>
                </a:solidFill>
                <a:latin typeface="Arial" panose="020B0604020202020204" pitchFamily="34" charset="0"/>
                <a:cs typeface="Arial" panose="020B0604020202020204" pitchFamily="34" charset="0"/>
              </a:rPr>
              <a:t>Content </a:t>
            </a:r>
            <a:r>
              <a:rPr lang="en-ZA" sz="1400" dirty="0" err="1">
                <a:solidFill>
                  <a:schemeClr val="bg1">
                    <a:lumMod val="50000"/>
                  </a:schemeClr>
                </a:solidFill>
                <a:latin typeface="Arial" panose="020B0604020202020204" pitchFamily="34" charset="0"/>
                <a:cs typeface="Arial" panose="020B0604020202020204" pitchFamily="34" charset="0"/>
              </a:rPr>
              <a:t>arial</a:t>
            </a:r>
            <a:r>
              <a:rPr lang="en-ZA" sz="1400" dirty="0">
                <a:solidFill>
                  <a:schemeClr val="bg1">
                    <a:lumMod val="50000"/>
                  </a:schemeClr>
                </a:solidFill>
                <a:latin typeface="Arial" panose="020B0604020202020204" pitchFamily="34" charset="0"/>
                <a:cs typeface="Arial" panose="020B0604020202020204" pitchFamily="34" charset="0"/>
              </a:rPr>
              <a:t>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Duis</a:t>
            </a:r>
            <a:r>
              <a:rPr lang="en-ZA" sz="1400" dirty="0">
                <a:solidFill>
                  <a:schemeClr val="bg1">
                    <a:lumMod val="50000"/>
                  </a:schemeClr>
                </a:solidFill>
                <a:latin typeface="Arial" panose="020B0604020202020204" pitchFamily="34" charset="0"/>
                <a:cs typeface="Arial" panose="020B0604020202020204" pitchFamily="34" charset="0"/>
              </a:rPr>
              <a:t>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pulvinar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35" name="Content Placeholder 8"/>
          <p:cNvSpPr>
            <a:spLocks noGrp="1"/>
          </p:cNvSpPr>
          <p:nvPr>
            <p:ph sz="quarter" idx="25"/>
          </p:nvPr>
        </p:nvSpPr>
        <p:spPr>
          <a:xfrm>
            <a:off x="6430435" y="1573293"/>
            <a:ext cx="5250980" cy="2216075"/>
          </a:xfrm>
        </p:spPr>
        <p:txBody>
          <a:bodyPr>
            <a:normAutofit/>
          </a:bodyPr>
          <a:lstStyle>
            <a:lvl1pPr>
              <a:defRPr sz="1400"/>
            </a:lvl1pPr>
          </a:lstStyle>
          <a:p>
            <a:pPr lvl="0"/>
            <a:endParaRPr lang="en-US" dirty="0"/>
          </a:p>
        </p:txBody>
      </p:sp>
      <p:sp>
        <p:nvSpPr>
          <p:cNvPr id="36" name="Content Placeholder 8"/>
          <p:cNvSpPr>
            <a:spLocks noGrp="1"/>
          </p:cNvSpPr>
          <p:nvPr>
            <p:ph sz="quarter" idx="26"/>
          </p:nvPr>
        </p:nvSpPr>
        <p:spPr>
          <a:xfrm>
            <a:off x="6430435" y="4057739"/>
            <a:ext cx="5250980" cy="2216075"/>
          </a:xfrm>
        </p:spPr>
        <p:txBody>
          <a:bodyPr>
            <a:normAutofit/>
          </a:bodyPr>
          <a:lstStyle>
            <a:lvl1pPr>
              <a:defRPr sz="1400"/>
            </a:lvl1pPr>
          </a:lstStyle>
          <a:p>
            <a:pPr lvl="0"/>
            <a:endParaRPr lang="en-US" dirty="0"/>
          </a:p>
        </p:txBody>
      </p:sp>
      <p:sp>
        <p:nvSpPr>
          <p:cNvPr id="37" name="Content Placeholder 8"/>
          <p:cNvSpPr>
            <a:spLocks noGrp="1"/>
          </p:cNvSpPr>
          <p:nvPr>
            <p:ph sz="quarter" idx="27"/>
          </p:nvPr>
        </p:nvSpPr>
        <p:spPr>
          <a:xfrm>
            <a:off x="376370" y="4057739"/>
            <a:ext cx="5719633" cy="2216075"/>
          </a:xfrm>
        </p:spPr>
        <p:txBody>
          <a:bodyPr>
            <a:normAutofit/>
          </a:bodyPr>
          <a:lstStyle>
            <a:lvl1pPr>
              <a:defRPr sz="1400"/>
            </a:lvl1pPr>
          </a:lstStyle>
          <a:p>
            <a:pPr lvl="0"/>
            <a:endParaRPr lang="en-US" dirty="0"/>
          </a:p>
        </p:txBody>
      </p:sp>
    </p:spTree>
    <p:extLst>
      <p:ext uri="{BB962C8B-B14F-4D97-AF65-F5344CB8AC3E}">
        <p14:creationId xmlns:p14="http://schemas.microsoft.com/office/powerpoint/2010/main" val="11208208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74" name="Picture 73">
            <a:extLst>
              <a:ext uri="{FF2B5EF4-FFF2-40B4-BE49-F238E27FC236}">
                <a16:creationId xmlns:a16="http://schemas.microsoft.com/office/drawing/2014/main" id="{22EEF094-7CF3-9141-8BB3-9F9E4F070B1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81" y="-127796"/>
            <a:ext cx="12535564" cy="7052037"/>
          </a:xfrm>
          <a:prstGeom prst="rect">
            <a:avLst/>
          </a:prstGeom>
          <a:noFill/>
        </p:spPr>
      </p:pic>
      <p:sp>
        <p:nvSpPr>
          <p:cNvPr id="75" name="Rectangle 74">
            <a:extLst>
              <a:ext uri="{FF2B5EF4-FFF2-40B4-BE49-F238E27FC236}">
                <a16:creationId xmlns:a16="http://schemas.microsoft.com/office/drawing/2014/main" id="{9DAF18E4-4601-7946-A481-905DB8BA8891}"/>
              </a:ext>
            </a:extLst>
          </p:cNvPr>
          <p:cNvSpPr/>
          <p:nvPr userDrawn="1"/>
        </p:nvSpPr>
        <p:spPr>
          <a:xfrm>
            <a:off x="-172480"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3" action="ppaction://hlinksldjump"/>
            <a:extLst>
              <a:ext uri="{FF2B5EF4-FFF2-40B4-BE49-F238E27FC236}">
                <a16:creationId xmlns:a16="http://schemas.microsoft.com/office/drawing/2014/main" id="{6F425320-5D09-2949-B37C-C98BA82A33E6}"/>
              </a:ext>
            </a:extLst>
          </p:cNvPr>
          <p:cNvSpPr/>
          <p:nvPr userDrawn="1"/>
        </p:nvSpPr>
        <p:spPr>
          <a:xfrm>
            <a:off x="366300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4" action="ppaction://hlinksldjump"/>
            <a:extLst>
              <a:ext uri="{FF2B5EF4-FFF2-40B4-BE49-F238E27FC236}">
                <a16:creationId xmlns:a16="http://schemas.microsoft.com/office/drawing/2014/main" id="{0C3463B7-A8BB-2841-A3B8-072655327FA4}"/>
              </a:ext>
            </a:extLst>
          </p:cNvPr>
          <p:cNvSpPr/>
          <p:nvPr userDrawn="1"/>
        </p:nvSpPr>
        <p:spPr>
          <a:xfrm>
            <a:off x="530631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 action="ppaction://noaction"/>
            <a:extLst>
              <a:ext uri="{FF2B5EF4-FFF2-40B4-BE49-F238E27FC236}">
                <a16:creationId xmlns:a16="http://schemas.microsoft.com/office/drawing/2014/main" id="{BF857FD0-5379-5249-9F81-237849DDC224}"/>
              </a:ext>
            </a:extLst>
          </p:cNvPr>
          <p:cNvSpPr/>
          <p:nvPr userDrawn="1"/>
        </p:nvSpPr>
        <p:spPr>
          <a:xfrm>
            <a:off x="6949634"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5" action="ppaction://hlinksldjump"/>
            <a:extLst>
              <a:ext uri="{FF2B5EF4-FFF2-40B4-BE49-F238E27FC236}">
                <a16:creationId xmlns:a16="http://schemas.microsoft.com/office/drawing/2014/main" id="{A7F44EAD-7844-A14B-996A-AB21F10DA2FC}"/>
              </a:ext>
            </a:extLst>
          </p:cNvPr>
          <p:cNvSpPr/>
          <p:nvPr userDrawn="1"/>
        </p:nvSpPr>
        <p:spPr>
          <a:xfrm>
            <a:off x="8592947"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6BCFB46E-303B-064E-A9C1-B160F04CFF2A}"/>
              </a:ext>
            </a:extLst>
          </p:cNvPr>
          <p:cNvSpPr/>
          <p:nvPr userDrawn="1"/>
        </p:nvSpPr>
        <p:spPr>
          <a:xfrm>
            <a:off x="1022446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3" action="ppaction://hlinksldjump"/>
            <a:extLst>
              <a:ext uri="{FF2B5EF4-FFF2-40B4-BE49-F238E27FC236}">
                <a16:creationId xmlns:a16="http://schemas.microsoft.com/office/drawing/2014/main" id="{DA7E6C42-3CAF-C243-88D9-2599141C08D5}"/>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extLst>
              <a:ext uri="{FF2B5EF4-FFF2-40B4-BE49-F238E27FC236}">
                <a16:creationId xmlns:a16="http://schemas.microsoft.com/office/drawing/2014/main" id="{59ABB3A3-CCBC-2340-B61C-06D22A7FD055}"/>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4FB24D89-CE89-3149-B1ED-68870930C716}"/>
              </a:ext>
            </a:extLst>
          </p:cNvPr>
          <p:cNvSpPr>
            <a:spLocks noChangeShapeType="1"/>
          </p:cNvSpPr>
          <p:nvPr userDrawn="1"/>
        </p:nvSpPr>
        <p:spPr bwMode="auto">
          <a:xfrm flipH="1">
            <a:off x="250927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97BF51BE-5291-CD43-A755-8E7EE319C86D}"/>
              </a:ext>
            </a:extLst>
          </p:cNvPr>
          <p:cNvSpPr/>
          <p:nvPr userDrawn="1"/>
        </p:nvSpPr>
        <p:spPr>
          <a:xfrm flipH="1">
            <a:off x="2103072"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50" name="Text Placeholder 9">
            <a:extLst>
              <a:ext uri="{FF2B5EF4-FFF2-40B4-BE49-F238E27FC236}">
                <a16:creationId xmlns:a16="http://schemas.microsoft.com/office/drawing/2014/main" id="{8EE753FE-5354-E448-A469-25E96957AC6B}"/>
              </a:ext>
            </a:extLst>
          </p:cNvPr>
          <p:cNvSpPr>
            <a:spLocks noGrp="1"/>
          </p:cNvSpPr>
          <p:nvPr>
            <p:ph type="body" sz="quarter" idx="13" hasCustomPrompt="1"/>
          </p:nvPr>
        </p:nvSpPr>
        <p:spPr>
          <a:xfrm>
            <a:off x="2374312"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TWO</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6229237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C69841A-8E62-0642-ADA9-4F5510AE01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3" name="Text Placeholder 9">
            <a:extLst>
              <a:ext uri="{FF2B5EF4-FFF2-40B4-BE49-F238E27FC236}">
                <a16:creationId xmlns:a16="http://schemas.microsoft.com/office/drawing/2014/main" id="{C7110D0A-4DE5-8F48-BA1D-B64104B0A647}"/>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6" name="Text Placeholder 9">
            <a:extLst>
              <a:ext uri="{FF2B5EF4-FFF2-40B4-BE49-F238E27FC236}">
                <a16:creationId xmlns:a16="http://schemas.microsoft.com/office/drawing/2014/main" id="{DEDCD908-F5E6-114A-82C0-49493A98F04E}"/>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grpSp>
        <p:nvGrpSpPr>
          <p:cNvPr id="18" name="Group 17">
            <a:extLst>
              <a:ext uri="{FF2B5EF4-FFF2-40B4-BE49-F238E27FC236}">
                <a16:creationId xmlns:a16="http://schemas.microsoft.com/office/drawing/2014/main" id="{491BC0BC-56DB-9349-ADE9-C9EA6D4E21B1}"/>
              </a:ext>
            </a:extLst>
          </p:cNvPr>
          <p:cNvGrpSpPr/>
          <p:nvPr userDrawn="1"/>
        </p:nvGrpSpPr>
        <p:grpSpPr>
          <a:xfrm>
            <a:off x="-104252" y="6525349"/>
            <a:ext cx="12296255" cy="341967"/>
            <a:chOff x="-78191" y="6525344"/>
            <a:chExt cx="9222191" cy="341967"/>
          </a:xfrm>
        </p:grpSpPr>
        <p:sp>
          <p:nvSpPr>
            <p:cNvPr id="19" name="Rectangle 18">
              <a:hlinkClick r:id="rId3" action="ppaction://hlinksldjump"/>
              <a:extLst>
                <a:ext uri="{FF2B5EF4-FFF2-40B4-BE49-F238E27FC236}">
                  <a16:creationId xmlns:a16="http://schemas.microsoft.com/office/drawing/2014/main" id="{DF4A6A47-5D54-CF49-AEAE-D622F4EE2CFB}"/>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rId4" action="ppaction://hlinksldjump"/>
              <a:extLst>
                <a:ext uri="{FF2B5EF4-FFF2-40B4-BE49-F238E27FC236}">
                  <a16:creationId xmlns:a16="http://schemas.microsoft.com/office/drawing/2014/main" id="{1A5699FB-E426-704B-ADA2-139C0119D5AE}"/>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 action="ppaction://noaction"/>
              <a:extLst>
                <a:ext uri="{FF2B5EF4-FFF2-40B4-BE49-F238E27FC236}">
                  <a16:creationId xmlns:a16="http://schemas.microsoft.com/office/drawing/2014/main" id="{CFA83988-8AFC-7B41-B0E4-08E2CC021493}"/>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rId5" action="ppaction://hlinksldjump"/>
              <a:extLst>
                <a:ext uri="{FF2B5EF4-FFF2-40B4-BE49-F238E27FC236}">
                  <a16:creationId xmlns:a16="http://schemas.microsoft.com/office/drawing/2014/main" id="{EE8C5D74-D79C-E242-A526-01BFF478E0C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1A8E190-B3D4-6A4A-8574-8B53FCC4F2C9}"/>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extLst>
                <a:ext uri="{FF2B5EF4-FFF2-40B4-BE49-F238E27FC236}">
                  <a16:creationId xmlns:a16="http://schemas.microsoft.com/office/drawing/2014/main" id="{99DC38A4-F2BE-9C4D-AEDE-94E64C472C4D}"/>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Line 8">
              <a:extLst>
                <a:ext uri="{FF2B5EF4-FFF2-40B4-BE49-F238E27FC236}">
                  <a16:creationId xmlns:a16="http://schemas.microsoft.com/office/drawing/2014/main" id="{DBF1F0C1-79A1-0346-8E09-F064AA82F740}"/>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7" name="Rectangle 26">
              <a:hlinkClick r:id="rId3" action="ppaction://hlinksldjump"/>
              <a:extLst>
                <a:ext uri="{FF2B5EF4-FFF2-40B4-BE49-F238E27FC236}">
                  <a16:creationId xmlns:a16="http://schemas.microsoft.com/office/drawing/2014/main" id="{C15E4A02-C62C-4749-89A5-E1C7E735CCAC}"/>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5771855B-F5B8-D94C-A3B1-CD383B03B91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8996641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73ABE00-25CF-7044-B734-B93F95E038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9311"/>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0" name="Picture Placeholder 5">
            <a:extLst>
              <a:ext uri="{FF2B5EF4-FFF2-40B4-BE49-F238E27FC236}">
                <a16:creationId xmlns:a16="http://schemas.microsoft.com/office/drawing/2014/main" id="{CE907182-C9FA-6F4F-9704-D900CDA6E070}"/>
              </a:ext>
            </a:extLst>
          </p:cNvPr>
          <p:cNvSpPr>
            <a:spLocks noGrp="1"/>
          </p:cNvSpPr>
          <p:nvPr>
            <p:ph type="pic" sz="quarter" idx="12" hasCustomPrompt="1"/>
          </p:nvPr>
        </p:nvSpPr>
        <p:spPr>
          <a:xfrm>
            <a:off x="589773" y="2492901"/>
            <a:ext cx="10978839" cy="361540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2" name="Text Placeholder 9">
            <a:extLst>
              <a:ext uri="{FF2B5EF4-FFF2-40B4-BE49-F238E27FC236}">
                <a16:creationId xmlns:a16="http://schemas.microsoft.com/office/drawing/2014/main" id="{8DE5D314-800F-BF44-AFCF-19CC01FF077E}"/>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6" name="Group 15">
            <a:extLst>
              <a:ext uri="{FF2B5EF4-FFF2-40B4-BE49-F238E27FC236}">
                <a16:creationId xmlns:a16="http://schemas.microsoft.com/office/drawing/2014/main" id="{B9858915-0042-DE45-99EE-278A3506519D}"/>
              </a:ext>
            </a:extLst>
          </p:cNvPr>
          <p:cNvGrpSpPr/>
          <p:nvPr userDrawn="1"/>
        </p:nvGrpSpPr>
        <p:grpSpPr>
          <a:xfrm>
            <a:off x="-104252" y="6525349"/>
            <a:ext cx="12296255" cy="341967"/>
            <a:chOff x="-78191" y="6525344"/>
            <a:chExt cx="9222191" cy="341967"/>
          </a:xfrm>
        </p:grpSpPr>
        <p:sp>
          <p:nvSpPr>
            <p:cNvPr id="17" name="Rectangle 16">
              <a:hlinkClick r:id="rId3" action="ppaction://hlinksldjump"/>
              <a:extLst>
                <a:ext uri="{FF2B5EF4-FFF2-40B4-BE49-F238E27FC236}">
                  <a16:creationId xmlns:a16="http://schemas.microsoft.com/office/drawing/2014/main" id="{355A3594-5834-0549-BFD7-F44804763FAD}"/>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rId4" action="ppaction://hlinksldjump"/>
              <a:extLst>
                <a:ext uri="{FF2B5EF4-FFF2-40B4-BE49-F238E27FC236}">
                  <a16:creationId xmlns:a16="http://schemas.microsoft.com/office/drawing/2014/main" id="{4B20BA12-D96A-734E-AB42-D7CFE25DDA4B}"/>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503DBB0F-6732-214E-8CB4-3F116D72F06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5" action="ppaction://hlinksldjump"/>
              <a:extLst>
                <a:ext uri="{FF2B5EF4-FFF2-40B4-BE49-F238E27FC236}">
                  <a16:creationId xmlns:a16="http://schemas.microsoft.com/office/drawing/2014/main" id="{026F81D7-25BE-CF47-BCCB-3815125D60D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0FEA227-0535-804D-B7CE-BDA5E3EA39FD}"/>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C80C7D98-02D1-4E47-A78D-14218FCB9F7F}"/>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B534A4CF-F6A7-CF44-88D3-F2D97A2046AC}"/>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rId3" action="ppaction://hlinksldjump"/>
              <a:extLst>
                <a:ext uri="{FF2B5EF4-FFF2-40B4-BE49-F238E27FC236}">
                  <a16:creationId xmlns:a16="http://schemas.microsoft.com/office/drawing/2014/main" id="{06169E8D-3051-E54A-AD99-CC35F929C788}"/>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095D4805-31BE-6D43-9A1F-2784C4806A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2010726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349D45D-CC72-8C44-A810-4D11499C1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22" name="Picture Placeholder 3">
            <a:extLst>
              <a:ext uri="{FF2B5EF4-FFF2-40B4-BE49-F238E27FC236}">
                <a16:creationId xmlns:a16="http://schemas.microsoft.com/office/drawing/2014/main" id="{29A79780-587F-7F42-917F-95D0AB157CD2}"/>
              </a:ext>
            </a:extLst>
          </p:cNvPr>
          <p:cNvSpPr>
            <a:spLocks noGrp="1"/>
          </p:cNvSpPr>
          <p:nvPr>
            <p:ph type="pic" sz="quarter" idx="16" hasCustomPrompt="1"/>
          </p:nvPr>
        </p:nvSpPr>
        <p:spPr>
          <a:xfrm>
            <a:off x="579970" y="141278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3" name="Picture Placeholder 3">
            <a:extLst>
              <a:ext uri="{FF2B5EF4-FFF2-40B4-BE49-F238E27FC236}">
                <a16:creationId xmlns:a16="http://schemas.microsoft.com/office/drawing/2014/main" id="{10FADFBB-88EE-624C-8334-C5EEC7221FD3}"/>
              </a:ext>
            </a:extLst>
          </p:cNvPr>
          <p:cNvSpPr>
            <a:spLocks noGrp="1"/>
          </p:cNvSpPr>
          <p:nvPr>
            <p:ph type="pic" sz="quarter" idx="17" hasCustomPrompt="1"/>
          </p:nvPr>
        </p:nvSpPr>
        <p:spPr>
          <a:xfrm>
            <a:off x="6380421" y="142650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6" name="Group 15">
            <a:extLst>
              <a:ext uri="{FF2B5EF4-FFF2-40B4-BE49-F238E27FC236}">
                <a16:creationId xmlns:a16="http://schemas.microsoft.com/office/drawing/2014/main" id="{AE0FE825-ABBE-8D4C-A397-0FCF3DF1D49A}"/>
              </a:ext>
            </a:extLst>
          </p:cNvPr>
          <p:cNvGrpSpPr/>
          <p:nvPr userDrawn="1"/>
        </p:nvGrpSpPr>
        <p:grpSpPr>
          <a:xfrm>
            <a:off x="-104252" y="6525349"/>
            <a:ext cx="12296255" cy="341967"/>
            <a:chOff x="-78191" y="6525344"/>
            <a:chExt cx="9222191" cy="341967"/>
          </a:xfrm>
        </p:grpSpPr>
        <p:sp>
          <p:nvSpPr>
            <p:cNvPr id="17" name="Rectangle 16">
              <a:hlinkClick r:id="rId3" action="ppaction://hlinksldjump"/>
              <a:extLst>
                <a:ext uri="{FF2B5EF4-FFF2-40B4-BE49-F238E27FC236}">
                  <a16:creationId xmlns:a16="http://schemas.microsoft.com/office/drawing/2014/main" id="{F25C9B06-699F-4D4B-BE66-264C153787F4}"/>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rId4" action="ppaction://hlinksldjump"/>
              <a:extLst>
                <a:ext uri="{FF2B5EF4-FFF2-40B4-BE49-F238E27FC236}">
                  <a16:creationId xmlns:a16="http://schemas.microsoft.com/office/drawing/2014/main" id="{AEE3B0A9-9603-7C4F-A22C-111E244F01B1}"/>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1ADCBDFE-5876-7647-9D6D-E588FA64C5F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0" name="Rectangle 19">
              <a:hlinkClick r:id="rId5" action="ppaction://hlinksldjump"/>
              <a:extLst>
                <a:ext uri="{FF2B5EF4-FFF2-40B4-BE49-F238E27FC236}">
                  <a16:creationId xmlns:a16="http://schemas.microsoft.com/office/drawing/2014/main" id="{DABC32CE-D367-1540-986B-8DF875ACCA75}"/>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505212AA-3429-BB4B-8CA4-F50FE4B5644F}"/>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extLst>
                <a:ext uri="{FF2B5EF4-FFF2-40B4-BE49-F238E27FC236}">
                  <a16:creationId xmlns:a16="http://schemas.microsoft.com/office/drawing/2014/main" id="{51A68C57-A92C-F247-90EC-00874BDDD228}"/>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Line 8">
              <a:extLst>
                <a:ext uri="{FF2B5EF4-FFF2-40B4-BE49-F238E27FC236}">
                  <a16:creationId xmlns:a16="http://schemas.microsoft.com/office/drawing/2014/main" id="{61F4714F-24D1-F14E-A638-39340FE19C4A}"/>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8" name="Rectangle 27">
              <a:hlinkClick r:id="rId3" action="ppaction://hlinksldjump"/>
              <a:extLst>
                <a:ext uri="{FF2B5EF4-FFF2-40B4-BE49-F238E27FC236}">
                  <a16:creationId xmlns:a16="http://schemas.microsoft.com/office/drawing/2014/main" id="{A4346FC3-ADF3-1F42-922C-4AEC001B928B}"/>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8F541731-474F-914A-AD7B-DC61DFBD76C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690964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C7B6E52-2C47-9042-96C9-0DFF5F1DD6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0DBBC622-5CB8-E64D-B79F-AE06B794BF1E}"/>
              </a:ext>
            </a:extLst>
          </p:cNvPr>
          <p:cNvSpPr>
            <a:spLocks noGrp="1"/>
          </p:cNvSpPr>
          <p:nvPr>
            <p:ph type="pic" sz="quarter" idx="16" hasCustomPrompt="1"/>
          </p:nvPr>
        </p:nvSpPr>
        <p:spPr>
          <a:xfrm>
            <a:off x="579967" y="1412458"/>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90624ABF-7873-554E-92EA-9F072605C2AF}"/>
              </a:ext>
            </a:extLst>
          </p:cNvPr>
          <p:cNvSpPr>
            <a:spLocks noGrp="1"/>
          </p:cNvSpPr>
          <p:nvPr>
            <p:ph type="pic" sz="quarter" idx="19" hasCustomPrompt="1"/>
          </p:nvPr>
        </p:nvSpPr>
        <p:spPr>
          <a:xfrm>
            <a:off x="6410328" y="1412457"/>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81976EEE-B072-C645-8288-ED50EC9768A2}"/>
              </a:ext>
            </a:extLst>
          </p:cNvPr>
          <p:cNvSpPr>
            <a:spLocks noGrp="1"/>
          </p:cNvSpPr>
          <p:nvPr>
            <p:ph type="pic" sz="quarter" idx="20" hasCustomPrompt="1"/>
          </p:nvPr>
        </p:nvSpPr>
        <p:spPr>
          <a:xfrm>
            <a:off x="6410328" y="3851155"/>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03660F60-4B93-4F44-A1EB-03DE7DED32B3}"/>
              </a:ext>
            </a:extLst>
          </p:cNvPr>
          <p:cNvGrpSpPr/>
          <p:nvPr userDrawn="1"/>
        </p:nvGrpSpPr>
        <p:grpSpPr>
          <a:xfrm>
            <a:off x="-104252" y="6525349"/>
            <a:ext cx="12296255" cy="341967"/>
            <a:chOff x="-78191" y="6525344"/>
            <a:chExt cx="9222191" cy="341967"/>
          </a:xfrm>
        </p:grpSpPr>
        <p:sp>
          <p:nvSpPr>
            <p:cNvPr id="22" name="Rectangle 21">
              <a:hlinkClick r:id="rId3" action="ppaction://hlinksldjump"/>
              <a:extLst>
                <a:ext uri="{FF2B5EF4-FFF2-40B4-BE49-F238E27FC236}">
                  <a16:creationId xmlns:a16="http://schemas.microsoft.com/office/drawing/2014/main" id="{685AE02B-FFDB-F949-8224-1BF5DA9F9974}"/>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rId4" action="ppaction://hlinksldjump"/>
              <a:extLst>
                <a:ext uri="{FF2B5EF4-FFF2-40B4-BE49-F238E27FC236}">
                  <a16:creationId xmlns:a16="http://schemas.microsoft.com/office/drawing/2014/main" id="{9ED30F2E-E269-7E4F-B308-9103D4A7A68C}"/>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7F8ED667-8687-434E-80AE-067639944C3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5" action="ppaction://hlinksldjump"/>
              <a:extLst>
                <a:ext uri="{FF2B5EF4-FFF2-40B4-BE49-F238E27FC236}">
                  <a16:creationId xmlns:a16="http://schemas.microsoft.com/office/drawing/2014/main" id="{C31202FD-D9D7-CD41-BD29-1B1DC3E6FA87}"/>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9C57616F-2729-1D45-ABF8-D8DD21498A8F}"/>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45319D6B-C20E-4842-A765-006B077D2E1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FC7601C8-5FCF-A340-AF09-AE52CED58EEF}"/>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rId3" action="ppaction://hlinksldjump"/>
              <a:extLst>
                <a:ext uri="{FF2B5EF4-FFF2-40B4-BE49-F238E27FC236}">
                  <a16:creationId xmlns:a16="http://schemas.microsoft.com/office/drawing/2014/main" id="{D5672CEB-FB32-DC4E-959F-B7209143644F}"/>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899A7C4B-4529-C146-A8A7-242E0D6E4F42}"/>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2927210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AB71762-6621-634C-84DD-5F2BC4D2BB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DD52E8DD-BEF7-344D-AF0F-854F88755A24}"/>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21" name="Text Placeholder 2">
            <a:extLst>
              <a:ext uri="{FF2B5EF4-FFF2-40B4-BE49-F238E27FC236}">
                <a16:creationId xmlns:a16="http://schemas.microsoft.com/office/drawing/2014/main" id="{F60916EC-F142-4F44-B486-888C75D3C69E}"/>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2</a:t>
            </a:r>
          </a:p>
        </p:txBody>
      </p:sp>
      <p:sp>
        <p:nvSpPr>
          <p:cNvPr id="17" name="Picture Placeholder 3">
            <a:extLst>
              <a:ext uri="{FF2B5EF4-FFF2-40B4-BE49-F238E27FC236}">
                <a16:creationId xmlns:a16="http://schemas.microsoft.com/office/drawing/2014/main" id="{3BF055CE-6AD2-4740-A9C1-71E722ED87D1}"/>
              </a:ext>
            </a:extLst>
          </p:cNvPr>
          <p:cNvSpPr>
            <a:spLocks noGrp="1"/>
          </p:cNvSpPr>
          <p:nvPr>
            <p:ph type="pic" sz="quarter" idx="16" hasCustomPrompt="1"/>
          </p:nvPr>
        </p:nvSpPr>
        <p:spPr>
          <a:xfrm>
            <a:off x="579848" y="1412778"/>
            <a:ext cx="5603029" cy="2395390"/>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9" name="Picture Placeholder 3">
            <a:extLst>
              <a:ext uri="{FF2B5EF4-FFF2-40B4-BE49-F238E27FC236}">
                <a16:creationId xmlns:a16="http://schemas.microsoft.com/office/drawing/2014/main" id="{E2D07440-AFAE-A54B-AD9B-76F4F0B48F31}"/>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726B2F85-EC48-6948-9ED7-7B37567D60AD}"/>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850DB995-8EE0-AF41-AD21-ED1ADD2D8DF0}"/>
              </a:ext>
            </a:extLst>
          </p:cNvPr>
          <p:cNvSpPr>
            <a:spLocks noGrp="1"/>
          </p:cNvSpPr>
          <p:nvPr>
            <p:ph type="pic" sz="quarter" idx="21" hasCustomPrompt="1"/>
          </p:nvPr>
        </p:nvSpPr>
        <p:spPr>
          <a:xfrm>
            <a:off x="579848" y="3995519"/>
            <a:ext cx="5608320"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8" name="Group 17">
            <a:extLst>
              <a:ext uri="{FF2B5EF4-FFF2-40B4-BE49-F238E27FC236}">
                <a16:creationId xmlns:a16="http://schemas.microsoft.com/office/drawing/2014/main" id="{963B3552-527F-3747-9111-E83D13618D41}"/>
              </a:ext>
            </a:extLst>
          </p:cNvPr>
          <p:cNvGrpSpPr/>
          <p:nvPr userDrawn="1"/>
        </p:nvGrpSpPr>
        <p:grpSpPr>
          <a:xfrm>
            <a:off x="-104252" y="6525349"/>
            <a:ext cx="12296255" cy="341967"/>
            <a:chOff x="-78191" y="6525344"/>
            <a:chExt cx="9222191" cy="341967"/>
          </a:xfrm>
        </p:grpSpPr>
        <p:sp>
          <p:nvSpPr>
            <p:cNvPr id="24" name="Rectangle 23">
              <a:hlinkClick r:id="rId3" action="ppaction://hlinksldjump"/>
              <a:extLst>
                <a:ext uri="{FF2B5EF4-FFF2-40B4-BE49-F238E27FC236}">
                  <a16:creationId xmlns:a16="http://schemas.microsoft.com/office/drawing/2014/main" id="{9A29099C-ADE5-5940-AF04-710F8E219C80}"/>
                </a:ext>
              </a:extLst>
            </p:cNvPr>
            <p:cNvSpPr/>
            <p:nvPr userDrawn="1"/>
          </p:nvSpPr>
          <p:spPr>
            <a:xfrm>
              <a:off x="2747249"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4" action="ppaction://hlinksldjump"/>
              <a:extLst>
                <a:ext uri="{FF2B5EF4-FFF2-40B4-BE49-F238E27FC236}">
                  <a16:creationId xmlns:a16="http://schemas.microsoft.com/office/drawing/2014/main" id="{868B6C6A-28FA-4746-B16F-82BA020A6417}"/>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D132DA82-9613-DC43-8657-DA79E0A838C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5" action="ppaction://hlinksldjump"/>
              <a:extLst>
                <a:ext uri="{FF2B5EF4-FFF2-40B4-BE49-F238E27FC236}">
                  <a16:creationId xmlns:a16="http://schemas.microsoft.com/office/drawing/2014/main" id="{21002D7B-293D-8A4B-AE99-85CC5C7EDEBD}"/>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3B590A9A-9271-9E4F-89BF-1B866B1ADDD6}"/>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extLst>
                <a:ext uri="{FF2B5EF4-FFF2-40B4-BE49-F238E27FC236}">
                  <a16:creationId xmlns:a16="http://schemas.microsoft.com/office/drawing/2014/main" id="{B8461B59-207F-E345-916E-75C68AA66D0B}"/>
                </a:ext>
              </a:extLst>
            </p:cNvPr>
            <p:cNvSpPr/>
            <p:nvPr userDrawn="1"/>
          </p:nvSpPr>
          <p:spPr>
            <a:xfrm>
              <a:off x="1514728"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Line 8">
              <a:extLst>
                <a:ext uri="{FF2B5EF4-FFF2-40B4-BE49-F238E27FC236}">
                  <a16:creationId xmlns:a16="http://schemas.microsoft.com/office/drawing/2014/main" id="{D436902B-B9EB-7B45-B9B5-5A9873E2FD06}"/>
                </a:ext>
              </a:extLst>
            </p:cNvPr>
            <p:cNvSpPr>
              <a:spLocks noChangeShapeType="1"/>
            </p:cNvSpPr>
            <p:nvPr userDrawn="1"/>
          </p:nvSpPr>
          <p:spPr bwMode="auto">
            <a:xfrm>
              <a:off x="1907704"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rId3" action="ppaction://hlinksldjump"/>
              <a:extLst>
                <a:ext uri="{FF2B5EF4-FFF2-40B4-BE49-F238E27FC236}">
                  <a16:creationId xmlns:a16="http://schemas.microsoft.com/office/drawing/2014/main" id="{29982959-A65A-7C4A-BBC5-935B0BC71D8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09C388FA-5E55-3A4F-BCA2-1242ECCE4EBC}"/>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08040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4DEE-0689-44AE-B543-8929C05E99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853BD76A-8F96-487D-802E-5E77C06E72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BC378E5A-034E-4C8A-A909-62F16D1C6B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B20938-4FAC-400A-B4E5-D10B9785C7F9}"/>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6" name="Footer Placeholder 5">
            <a:extLst>
              <a:ext uri="{FF2B5EF4-FFF2-40B4-BE49-F238E27FC236}">
                <a16:creationId xmlns:a16="http://schemas.microsoft.com/office/drawing/2014/main" id="{2CE97844-E59E-42AD-B24C-B1BA1287F4A4}"/>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6CB4BB8E-FECF-445B-8F06-DF66B7A53AD5}"/>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9625574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EBE6C10F-6A79-5F4B-A7F1-13837C33589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22329"/>
            <a:ext cx="12192000" cy="6858000"/>
          </a:xfrm>
          <a:prstGeom prst="rect">
            <a:avLst/>
          </a:prstGeom>
        </p:spPr>
      </p:pic>
      <p:sp>
        <p:nvSpPr>
          <p:cNvPr id="57" name="Rectangle 56">
            <a:extLst>
              <a:ext uri="{FF2B5EF4-FFF2-40B4-BE49-F238E27FC236}">
                <a16:creationId xmlns:a16="http://schemas.microsoft.com/office/drawing/2014/main" id="{3ACEA3EC-E10E-B945-83E5-3F764B19B1DF}"/>
              </a:ext>
            </a:extLst>
          </p:cNvPr>
          <p:cNvSpPr/>
          <p:nvPr userDrawn="1"/>
        </p:nvSpPr>
        <p:spPr>
          <a:xfrm>
            <a:off x="-172480"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6" name="Rectangle 15">
            <a:hlinkClick r:id="rId3" action="ppaction://hlinksldjump"/>
            <a:extLst>
              <a:ext uri="{FF2B5EF4-FFF2-40B4-BE49-F238E27FC236}">
                <a16:creationId xmlns:a16="http://schemas.microsoft.com/office/drawing/2014/main" id="{A4107F39-58F4-A14B-993B-35BA9B8707CE}"/>
              </a:ext>
            </a:extLst>
          </p:cNvPr>
          <p:cNvSpPr/>
          <p:nvPr userDrawn="1"/>
        </p:nvSpPr>
        <p:spPr>
          <a:xfrm>
            <a:off x="530631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2C0B5402-EAE2-3544-A295-9B75D01BB609}"/>
              </a:ext>
            </a:extLst>
          </p:cNvPr>
          <p:cNvSpPr/>
          <p:nvPr userDrawn="1"/>
        </p:nvSpPr>
        <p:spPr>
          <a:xfrm>
            <a:off x="6949634"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rId4" action="ppaction://hlinksldjump"/>
            <a:extLst>
              <a:ext uri="{FF2B5EF4-FFF2-40B4-BE49-F238E27FC236}">
                <a16:creationId xmlns:a16="http://schemas.microsoft.com/office/drawing/2014/main" id="{68F9DA10-DFDE-ED4A-B8EC-20BD96858800}"/>
              </a:ext>
            </a:extLst>
          </p:cNvPr>
          <p:cNvSpPr/>
          <p:nvPr userDrawn="1"/>
        </p:nvSpPr>
        <p:spPr>
          <a:xfrm>
            <a:off x="8592947"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Rectangle 18">
            <a:hlinkClick r:id="" action="ppaction://noaction"/>
            <a:extLst>
              <a:ext uri="{FF2B5EF4-FFF2-40B4-BE49-F238E27FC236}">
                <a16:creationId xmlns:a16="http://schemas.microsoft.com/office/drawing/2014/main" id="{EBB5048B-4798-B349-9B07-77B4E239AB9A}"/>
              </a:ext>
            </a:extLst>
          </p:cNvPr>
          <p:cNvSpPr/>
          <p:nvPr userDrawn="1"/>
        </p:nvSpPr>
        <p:spPr>
          <a:xfrm>
            <a:off x="1022446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A924FF6-98EA-0B4B-8C17-F7BE97669931}"/>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9" name="Rectangle 28">
            <a:hlinkClick r:id="rId5" action="ppaction://hlinksldjump"/>
            <a:extLst>
              <a:ext uri="{FF2B5EF4-FFF2-40B4-BE49-F238E27FC236}">
                <a16:creationId xmlns:a16="http://schemas.microsoft.com/office/drawing/2014/main" id="{627A0B23-4A27-AF45-B315-7B5E67072E9D}"/>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rId5" action="ppaction://hlinksldjump"/>
            <a:extLst>
              <a:ext uri="{FF2B5EF4-FFF2-40B4-BE49-F238E27FC236}">
                <a16:creationId xmlns:a16="http://schemas.microsoft.com/office/drawing/2014/main" id="{243CB80A-A58D-C549-A1C7-64836E1A4987}"/>
              </a:ext>
            </a:extLst>
          </p:cNvPr>
          <p:cNvSpPr/>
          <p:nvPr userDrawn="1"/>
        </p:nvSpPr>
        <p:spPr>
          <a:xfrm>
            <a:off x="201964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00F29395-66D7-5D40-AE06-CA162BF664CF}"/>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0" name="Line 8">
            <a:extLst>
              <a:ext uri="{FF2B5EF4-FFF2-40B4-BE49-F238E27FC236}">
                <a16:creationId xmlns:a16="http://schemas.microsoft.com/office/drawing/2014/main" id="{B936CA94-3821-0D4C-BF79-C5D7A33E827C}"/>
              </a:ext>
            </a:extLst>
          </p:cNvPr>
          <p:cNvSpPr>
            <a:spLocks noChangeShapeType="1"/>
          </p:cNvSpPr>
          <p:nvPr userDrawn="1"/>
        </p:nvSpPr>
        <p:spPr bwMode="auto">
          <a:xfrm>
            <a:off x="4211003"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0" name="Rectangle 19">
            <a:extLst>
              <a:ext uri="{FF2B5EF4-FFF2-40B4-BE49-F238E27FC236}">
                <a16:creationId xmlns:a16="http://schemas.microsoft.com/office/drawing/2014/main" id="{C75DCAF2-69B3-364D-98F0-60200401922C}"/>
              </a:ext>
            </a:extLst>
          </p:cNvPr>
          <p:cNvSpPr/>
          <p:nvPr userDrawn="1"/>
        </p:nvSpPr>
        <p:spPr>
          <a:xfrm flipH="1">
            <a:off x="3983765"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1" name="Text Placeholder 9">
            <a:extLst>
              <a:ext uri="{FF2B5EF4-FFF2-40B4-BE49-F238E27FC236}">
                <a16:creationId xmlns:a16="http://schemas.microsoft.com/office/drawing/2014/main" id="{E46F4B12-1D0E-D543-BD2C-F7C80212CE61}"/>
              </a:ext>
            </a:extLst>
          </p:cNvPr>
          <p:cNvSpPr>
            <a:spLocks noGrp="1"/>
          </p:cNvSpPr>
          <p:nvPr>
            <p:ph type="body" sz="quarter" idx="13" hasCustomPrompt="1"/>
          </p:nvPr>
        </p:nvSpPr>
        <p:spPr>
          <a:xfrm>
            <a:off x="4255005" y="3398224"/>
            <a:ext cx="5449880" cy="369332"/>
          </a:xfrm>
        </p:spPr>
        <p:txBody>
          <a:bodyPr wrap="square">
            <a:spAutoFit/>
          </a:bodyPr>
          <a:lstStyle>
            <a:lvl1pPr algn="l">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THREE</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6792863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D2CE4E9-CAE1-EC46-9033-75B7E6C55E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9">
            <a:extLst>
              <a:ext uri="{FF2B5EF4-FFF2-40B4-BE49-F238E27FC236}">
                <a16:creationId xmlns:a16="http://schemas.microsoft.com/office/drawing/2014/main" id="{F32F1F13-7EAB-F248-A331-CD664E026084}"/>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C505A3BA-40D4-6D48-B59B-8326DEC227A6}"/>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grpSp>
        <p:nvGrpSpPr>
          <p:cNvPr id="17" name="Group 16">
            <a:extLst>
              <a:ext uri="{FF2B5EF4-FFF2-40B4-BE49-F238E27FC236}">
                <a16:creationId xmlns:a16="http://schemas.microsoft.com/office/drawing/2014/main" id="{D2551DD5-AB52-DC42-9C18-67F1FE8FE2D8}"/>
              </a:ext>
            </a:extLst>
          </p:cNvPr>
          <p:cNvGrpSpPr/>
          <p:nvPr userDrawn="1"/>
        </p:nvGrpSpPr>
        <p:grpSpPr>
          <a:xfrm>
            <a:off x="-104252" y="6525349"/>
            <a:ext cx="12296255" cy="341967"/>
            <a:chOff x="-78191" y="6525344"/>
            <a:chExt cx="9222191" cy="341967"/>
          </a:xfrm>
        </p:grpSpPr>
        <p:sp>
          <p:nvSpPr>
            <p:cNvPr id="20" name="Rectangle 19">
              <a:hlinkClick r:id="rId3" action="ppaction://hlinksldjump"/>
              <a:extLst>
                <a:ext uri="{FF2B5EF4-FFF2-40B4-BE49-F238E27FC236}">
                  <a16:creationId xmlns:a16="http://schemas.microsoft.com/office/drawing/2014/main" id="{165C53F7-8C3C-1D48-BCDE-246E3F86D7F5}"/>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1" name="Rectangle 20">
              <a:hlinkClick r:id="" action="ppaction://noaction"/>
              <a:extLst>
                <a:ext uri="{FF2B5EF4-FFF2-40B4-BE49-F238E27FC236}">
                  <a16:creationId xmlns:a16="http://schemas.microsoft.com/office/drawing/2014/main" id="{5CF9C159-1C22-D742-B971-BF109DBD8BD4}"/>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rId4" action="ppaction://hlinksldjump"/>
              <a:extLst>
                <a:ext uri="{FF2B5EF4-FFF2-40B4-BE49-F238E27FC236}">
                  <a16:creationId xmlns:a16="http://schemas.microsoft.com/office/drawing/2014/main" id="{01733F89-D023-2542-81EF-B98976918D3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D9D3C699-4B66-E04F-A9DB-DAFB6A3FC833}"/>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5" action="ppaction://hlinksldjump"/>
              <a:extLst>
                <a:ext uri="{FF2B5EF4-FFF2-40B4-BE49-F238E27FC236}">
                  <a16:creationId xmlns:a16="http://schemas.microsoft.com/office/drawing/2014/main" id="{58351C13-03C7-2A40-84BC-CB632A6DB89A}"/>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5" action="ppaction://hlinksldjump"/>
              <a:extLst>
                <a:ext uri="{FF2B5EF4-FFF2-40B4-BE49-F238E27FC236}">
                  <a16:creationId xmlns:a16="http://schemas.microsoft.com/office/drawing/2014/main" id="{3E53AFBB-9094-8349-A014-F627368C74DF}"/>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B9CB83D3-1506-A545-AA8A-4081E9268C91}"/>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5DF64DEA-F5D1-844B-8F65-A6A7718705B3}"/>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extLst>
                <a:ext uri="{FF2B5EF4-FFF2-40B4-BE49-F238E27FC236}">
                  <a16:creationId xmlns:a16="http://schemas.microsoft.com/office/drawing/2014/main" id="{FC392A3D-7B90-BF42-9EF2-155F0D3CD46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6556190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133C494-EAE3-8342-BB55-157276E660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5">
            <a:extLst>
              <a:ext uri="{FF2B5EF4-FFF2-40B4-BE49-F238E27FC236}">
                <a16:creationId xmlns:a16="http://schemas.microsoft.com/office/drawing/2014/main" id="{78506E3D-99F4-3F49-A644-16E8CA2D68A8}"/>
              </a:ext>
            </a:extLst>
          </p:cNvPr>
          <p:cNvSpPr>
            <a:spLocks noGrp="1"/>
          </p:cNvSpPr>
          <p:nvPr>
            <p:ph type="pic" sz="quarter" idx="12" hasCustomPrompt="1"/>
          </p:nvPr>
        </p:nvSpPr>
        <p:spPr>
          <a:xfrm>
            <a:off x="589773" y="2526676"/>
            <a:ext cx="10978839" cy="3854652"/>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0" name="Text Placeholder 9">
            <a:extLst>
              <a:ext uri="{FF2B5EF4-FFF2-40B4-BE49-F238E27FC236}">
                <a16:creationId xmlns:a16="http://schemas.microsoft.com/office/drawing/2014/main" id="{519E696F-835C-3349-9F52-C7AEDF7D94A2}"/>
              </a:ext>
            </a:extLst>
          </p:cNvPr>
          <p:cNvSpPr>
            <a:spLocks noGrp="1"/>
          </p:cNvSpPr>
          <p:nvPr>
            <p:ph type="body" sz="quarter" idx="14" hasCustomPrompt="1"/>
          </p:nvPr>
        </p:nvSpPr>
        <p:spPr>
          <a:xfrm>
            <a:off x="579849" y="1436753"/>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17" name="Group 16">
            <a:extLst>
              <a:ext uri="{FF2B5EF4-FFF2-40B4-BE49-F238E27FC236}">
                <a16:creationId xmlns:a16="http://schemas.microsoft.com/office/drawing/2014/main" id="{CB898E70-42FA-824C-8E41-A7FAE3FD056F}"/>
              </a:ext>
            </a:extLst>
          </p:cNvPr>
          <p:cNvGrpSpPr/>
          <p:nvPr userDrawn="1"/>
        </p:nvGrpSpPr>
        <p:grpSpPr>
          <a:xfrm>
            <a:off x="-104252" y="6525349"/>
            <a:ext cx="12296255" cy="341967"/>
            <a:chOff x="-78191" y="6525344"/>
            <a:chExt cx="9222191" cy="341967"/>
          </a:xfrm>
        </p:grpSpPr>
        <p:sp>
          <p:nvSpPr>
            <p:cNvPr id="22" name="Rectangle 21">
              <a:hlinkClick r:id="rId3" action="ppaction://hlinksldjump"/>
              <a:extLst>
                <a:ext uri="{FF2B5EF4-FFF2-40B4-BE49-F238E27FC236}">
                  <a16:creationId xmlns:a16="http://schemas.microsoft.com/office/drawing/2014/main" id="{3B6DC353-562F-274B-9A66-47843AC97168}"/>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46361C4-4F90-5447-9C79-DDA9365103BB}"/>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4" action="ppaction://hlinksldjump"/>
              <a:extLst>
                <a:ext uri="{FF2B5EF4-FFF2-40B4-BE49-F238E27FC236}">
                  <a16:creationId xmlns:a16="http://schemas.microsoft.com/office/drawing/2014/main" id="{C53ECC55-0039-9848-AA3F-EB2B6FA44A0F}"/>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3E07E0DA-9ABA-FE45-8B33-1BFEBF1A5A97}"/>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5" action="ppaction://hlinksldjump"/>
              <a:extLst>
                <a:ext uri="{FF2B5EF4-FFF2-40B4-BE49-F238E27FC236}">
                  <a16:creationId xmlns:a16="http://schemas.microsoft.com/office/drawing/2014/main" id="{C15C61A1-8883-2D48-A60E-A643498B2A35}"/>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5" action="ppaction://hlinksldjump"/>
              <a:extLst>
                <a:ext uri="{FF2B5EF4-FFF2-40B4-BE49-F238E27FC236}">
                  <a16:creationId xmlns:a16="http://schemas.microsoft.com/office/drawing/2014/main" id="{C6146D7E-FF53-564E-B447-30B71C85F0DE}"/>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7B4AA06E-1424-EC44-AE7D-66B2C8FC879E}"/>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26E6091B-D42C-974C-B758-92C5AE2C1DA1}"/>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529CA763-40EE-6F4B-B53A-B314D408353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4179639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17D028A-131F-1141-A82A-6F0DE2EEEC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ED3EFE92-2EBA-F545-A28E-D5DE78612D6F}"/>
              </a:ext>
            </a:extLst>
          </p:cNvPr>
          <p:cNvSpPr>
            <a:spLocks noGrp="1"/>
          </p:cNvSpPr>
          <p:nvPr>
            <p:ph type="pic" sz="quarter" idx="16" hasCustomPrompt="1"/>
          </p:nvPr>
        </p:nvSpPr>
        <p:spPr>
          <a:xfrm>
            <a:off x="579970" y="141278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A120E441-5262-DE4A-ABBE-22BED7491FBF}"/>
              </a:ext>
            </a:extLst>
          </p:cNvPr>
          <p:cNvSpPr>
            <a:spLocks noGrp="1"/>
          </p:cNvSpPr>
          <p:nvPr>
            <p:ph type="pic" sz="quarter" idx="17" hasCustomPrompt="1"/>
          </p:nvPr>
        </p:nvSpPr>
        <p:spPr>
          <a:xfrm>
            <a:off x="6380421" y="142650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34A686C9-130A-2748-B9D5-05AF26BEC9DC}"/>
              </a:ext>
            </a:extLst>
          </p:cNvPr>
          <p:cNvGrpSpPr/>
          <p:nvPr userDrawn="1"/>
        </p:nvGrpSpPr>
        <p:grpSpPr>
          <a:xfrm>
            <a:off x="-104252" y="6525349"/>
            <a:ext cx="12296255" cy="341967"/>
            <a:chOff x="-78191" y="6525344"/>
            <a:chExt cx="9222191" cy="341967"/>
          </a:xfrm>
        </p:grpSpPr>
        <p:sp>
          <p:nvSpPr>
            <p:cNvPr id="21" name="Rectangle 20">
              <a:hlinkClick r:id="rId3" action="ppaction://hlinksldjump"/>
              <a:extLst>
                <a:ext uri="{FF2B5EF4-FFF2-40B4-BE49-F238E27FC236}">
                  <a16:creationId xmlns:a16="http://schemas.microsoft.com/office/drawing/2014/main" id="{2C20AFD4-E543-8641-837F-178C6D4E81FC}"/>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766B2511-E3BD-404F-A0EB-35BB417211CA}"/>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rId4" action="ppaction://hlinksldjump"/>
              <a:extLst>
                <a:ext uri="{FF2B5EF4-FFF2-40B4-BE49-F238E27FC236}">
                  <a16:creationId xmlns:a16="http://schemas.microsoft.com/office/drawing/2014/main" id="{73060F43-3956-8D48-AFA5-91EE35E3FCED}"/>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06D68CE5-B034-2044-98E4-5040DB66E619}"/>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5" action="ppaction://hlinksldjump"/>
              <a:extLst>
                <a:ext uri="{FF2B5EF4-FFF2-40B4-BE49-F238E27FC236}">
                  <a16:creationId xmlns:a16="http://schemas.microsoft.com/office/drawing/2014/main" id="{CB7E621B-06CB-BE4D-8742-7DE209F10AE8}"/>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5" action="ppaction://hlinksldjump"/>
              <a:extLst>
                <a:ext uri="{FF2B5EF4-FFF2-40B4-BE49-F238E27FC236}">
                  <a16:creationId xmlns:a16="http://schemas.microsoft.com/office/drawing/2014/main" id="{0D2FC226-E03E-FC40-A7D5-B335FBEA270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extLst>
                <a:ext uri="{FF2B5EF4-FFF2-40B4-BE49-F238E27FC236}">
                  <a16:creationId xmlns:a16="http://schemas.microsoft.com/office/drawing/2014/main" id="{FA5C84CB-2503-4E4F-BE9A-03AE6715AA1B}"/>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Line 8">
              <a:extLst>
                <a:ext uri="{FF2B5EF4-FFF2-40B4-BE49-F238E27FC236}">
                  <a16:creationId xmlns:a16="http://schemas.microsoft.com/office/drawing/2014/main" id="{CFAB3467-618E-2046-963A-7C9D4849DA32}"/>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7" name="Rectangle 36">
              <a:extLst>
                <a:ext uri="{FF2B5EF4-FFF2-40B4-BE49-F238E27FC236}">
                  <a16:creationId xmlns:a16="http://schemas.microsoft.com/office/drawing/2014/main" id="{C621AE74-B1A8-DF47-B1BD-A3C903053ECD}"/>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0691826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7D9311D-9A98-B94B-A168-CA65B9223F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D402B5B9-EED0-5E44-8C7A-E5024CC358D3}"/>
              </a:ext>
            </a:extLst>
          </p:cNvPr>
          <p:cNvSpPr>
            <a:spLocks noGrp="1"/>
          </p:cNvSpPr>
          <p:nvPr>
            <p:ph type="pic" sz="quarter" idx="16" hasCustomPrompt="1"/>
          </p:nvPr>
        </p:nvSpPr>
        <p:spPr>
          <a:xfrm>
            <a:off x="579967" y="1412782"/>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1997C34D-A856-9A42-9CC5-2DD61A79F95D}"/>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69CC5D94-8694-6E4C-A819-30436A700B50}"/>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85D8742C-E5CF-394C-9CCE-62D49665B23C}"/>
              </a:ext>
            </a:extLst>
          </p:cNvPr>
          <p:cNvGrpSpPr/>
          <p:nvPr userDrawn="1"/>
        </p:nvGrpSpPr>
        <p:grpSpPr>
          <a:xfrm>
            <a:off x="-104252" y="6525349"/>
            <a:ext cx="12296255" cy="341967"/>
            <a:chOff x="-78191" y="6525344"/>
            <a:chExt cx="9222191" cy="341967"/>
          </a:xfrm>
        </p:grpSpPr>
        <p:sp>
          <p:nvSpPr>
            <p:cNvPr id="23" name="Rectangle 22">
              <a:hlinkClick r:id="rId3" action="ppaction://hlinksldjump"/>
              <a:extLst>
                <a:ext uri="{FF2B5EF4-FFF2-40B4-BE49-F238E27FC236}">
                  <a16:creationId xmlns:a16="http://schemas.microsoft.com/office/drawing/2014/main" id="{BB9166CE-48BF-414E-8820-A7BB16224E4F}"/>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E6444B21-62D2-2240-8A20-2DC72946C1A4}"/>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4" action="ppaction://hlinksldjump"/>
              <a:extLst>
                <a:ext uri="{FF2B5EF4-FFF2-40B4-BE49-F238E27FC236}">
                  <a16:creationId xmlns:a16="http://schemas.microsoft.com/office/drawing/2014/main" id="{F46B094E-C8D4-D245-B477-A86A02DF1AE3}"/>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01221763-CA19-A648-9CFF-20A54CF2A6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5" action="ppaction://hlinksldjump"/>
              <a:extLst>
                <a:ext uri="{FF2B5EF4-FFF2-40B4-BE49-F238E27FC236}">
                  <a16:creationId xmlns:a16="http://schemas.microsoft.com/office/drawing/2014/main" id="{4FA2FF3C-340E-3D4E-AD93-36C1DEABF11E}"/>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5" action="ppaction://hlinksldjump"/>
              <a:extLst>
                <a:ext uri="{FF2B5EF4-FFF2-40B4-BE49-F238E27FC236}">
                  <a16:creationId xmlns:a16="http://schemas.microsoft.com/office/drawing/2014/main" id="{2DB184C1-2475-D04A-9C99-226BAFD25DE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D30D1134-7F08-2D45-9173-32025787D0F2}"/>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Line 8">
              <a:extLst>
                <a:ext uri="{FF2B5EF4-FFF2-40B4-BE49-F238E27FC236}">
                  <a16:creationId xmlns:a16="http://schemas.microsoft.com/office/drawing/2014/main" id="{08259205-AAB2-D942-AB63-7FC055CD73B5}"/>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8" name="Rectangle 37">
              <a:extLst>
                <a:ext uri="{FF2B5EF4-FFF2-40B4-BE49-F238E27FC236}">
                  <a16:creationId xmlns:a16="http://schemas.microsoft.com/office/drawing/2014/main" id="{E4FADCDB-0A14-784C-8E5C-165EB6B41257}"/>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5078577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8AA0D84-C9E7-A443-AE80-C37D8316A6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6F89F2B2-8541-E846-920C-17BF3CE051D8}"/>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8" name="Text Placeholder 2">
            <a:extLst>
              <a:ext uri="{FF2B5EF4-FFF2-40B4-BE49-F238E27FC236}">
                <a16:creationId xmlns:a16="http://schemas.microsoft.com/office/drawing/2014/main" id="{84B61890-A986-4AE5-A5A4-B2FC577145F1}"/>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3</a:t>
            </a:r>
          </a:p>
        </p:txBody>
      </p:sp>
      <p:sp>
        <p:nvSpPr>
          <p:cNvPr id="19" name="Picture Placeholder 3">
            <a:extLst>
              <a:ext uri="{FF2B5EF4-FFF2-40B4-BE49-F238E27FC236}">
                <a16:creationId xmlns:a16="http://schemas.microsoft.com/office/drawing/2014/main" id="{953F8F57-677B-8945-9DAE-B8EF7E18D40B}"/>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0" name="Picture Placeholder 3">
            <a:extLst>
              <a:ext uri="{FF2B5EF4-FFF2-40B4-BE49-F238E27FC236}">
                <a16:creationId xmlns:a16="http://schemas.microsoft.com/office/drawing/2014/main" id="{44B61453-E5E1-B446-B011-529175831002}"/>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1" name="Picture Placeholder 3">
            <a:extLst>
              <a:ext uri="{FF2B5EF4-FFF2-40B4-BE49-F238E27FC236}">
                <a16:creationId xmlns:a16="http://schemas.microsoft.com/office/drawing/2014/main" id="{0B922D29-DBCB-B345-9B33-5CF8A45EC3D9}"/>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CBF9EFEA-D7E8-BB45-95F3-CD4DC4B39893}"/>
              </a:ext>
            </a:extLst>
          </p:cNvPr>
          <p:cNvSpPr>
            <a:spLocks noGrp="1"/>
          </p:cNvSpPr>
          <p:nvPr>
            <p:ph type="pic" sz="quarter" idx="21" hasCustomPrompt="1"/>
          </p:nvPr>
        </p:nvSpPr>
        <p:spPr>
          <a:xfrm>
            <a:off x="631010"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17" name="Group 16">
            <a:extLst>
              <a:ext uri="{FF2B5EF4-FFF2-40B4-BE49-F238E27FC236}">
                <a16:creationId xmlns:a16="http://schemas.microsoft.com/office/drawing/2014/main" id="{23B30DB5-ABED-284A-B325-3F61FC7A5809}"/>
              </a:ext>
            </a:extLst>
          </p:cNvPr>
          <p:cNvGrpSpPr/>
          <p:nvPr userDrawn="1"/>
        </p:nvGrpSpPr>
        <p:grpSpPr>
          <a:xfrm>
            <a:off x="-104252" y="6525349"/>
            <a:ext cx="12296255" cy="341967"/>
            <a:chOff x="-78191" y="6525344"/>
            <a:chExt cx="9222191" cy="341967"/>
          </a:xfrm>
        </p:grpSpPr>
        <p:sp>
          <p:nvSpPr>
            <p:cNvPr id="24" name="Rectangle 23">
              <a:hlinkClick r:id="rId3" action="ppaction://hlinksldjump"/>
              <a:extLst>
                <a:ext uri="{FF2B5EF4-FFF2-40B4-BE49-F238E27FC236}">
                  <a16:creationId xmlns:a16="http://schemas.microsoft.com/office/drawing/2014/main" id="{9346DE47-7EEF-D245-829D-A60139E62438}"/>
                </a:ext>
              </a:extLst>
            </p:cNvPr>
            <p:cNvSpPr/>
            <p:nvPr userDrawn="1"/>
          </p:nvSpPr>
          <p:spPr>
            <a:xfrm>
              <a:off x="397973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 action="ppaction://noaction"/>
              <a:extLst>
                <a:ext uri="{FF2B5EF4-FFF2-40B4-BE49-F238E27FC236}">
                  <a16:creationId xmlns:a16="http://schemas.microsoft.com/office/drawing/2014/main" id="{EEE506A9-055F-0047-BFC2-0E9B3C3C7997}"/>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4" action="ppaction://hlinksldjump"/>
              <a:extLst>
                <a:ext uri="{FF2B5EF4-FFF2-40B4-BE49-F238E27FC236}">
                  <a16:creationId xmlns:a16="http://schemas.microsoft.com/office/drawing/2014/main" id="{D3258972-2A81-544C-895B-2981E48A53E9}"/>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4C225037-EE9B-934A-815A-5B365CFB7B2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5" action="ppaction://hlinksldjump"/>
              <a:extLst>
                <a:ext uri="{FF2B5EF4-FFF2-40B4-BE49-F238E27FC236}">
                  <a16:creationId xmlns:a16="http://schemas.microsoft.com/office/drawing/2014/main" id="{CDCE7281-B7FC-0B43-80FA-F5FA80603825}"/>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rId5" action="ppaction://hlinksldjump"/>
              <a:extLst>
                <a:ext uri="{FF2B5EF4-FFF2-40B4-BE49-F238E27FC236}">
                  <a16:creationId xmlns:a16="http://schemas.microsoft.com/office/drawing/2014/main" id="{75A89D68-364F-B548-A480-2ABF92F976A3}"/>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extLst>
                <a:ext uri="{FF2B5EF4-FFF2-40B4-BE49-F238E27FC236}">
                  <a16:creationId xmlns:a16="http://schemas.microsoft.com/office/drawing/2014/main" id="{D916209C-604A-8143-B406-2153049D88DA}"/>
                </a:ext>
              </a:extLst>
            </p:cNvPr>
            <p:cNvSpPr/>
            <p:nvPr userDrawn="1"/>
          </p:nvSpPr>
          <p:spPr>
            <a:xfrm>
              <a:off x="274588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Line 8">
              <a:extLst>
                <a:ext uri="{FF2B5EF4-FFF2-40B4-BE49-F238E27FC236}">
                  <a16:creationId xmlns:a16="http://schemas.microsoft.com/office/drawing/2014/main" id="{44BF915F-2102-D74D-8C2C-F506C909EEAD}"/>
                </a:ext>
              </a:extLst>
            </p:cNvPr>
            <p:cNvSpPr>
              <a:spLocks noChangeShapeType="1"/>
            </p:cNvSpPr>
            <p:nvPr userDrawn="1"/>
          </p:nvSpPr>
          <p:spPr bwMode="auto">
            <a:xfrm>
              <a:off x="313885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9" name="Rectangle 38">
              <a:extLst>
                <a:ext uri="{FF2B5EF4-FFF2-40B4-BE49-F238E27FC236}">
                  <a16:creationId xmlns:a16="http://schemas.microsoft.com/office/drawing/2014/main" id="{0CBB4277-39B3-324B-9BB2-04BD4F439C0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23168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8851E8B-DB9D-BA4D-83D2-1C8FE7C6455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72478" y="-97020"/>
            <a:ext cx="12536956" cy="7052038"/>
          </a:xfrm>
          <a:prstGeom prst="rect">
            <a:avLst/>
          </a:prstGeom>
        </p:spPr>
      </p:pic>
      <p:sp>
        <p:nvSpPr>
          <p:cNvPr id="33" name="Rectangle 32">
            <a:extLst>
              <a:ext uri="{FF2B5EF4-FFF2-40B4-BE49-F238E27FC236}">
                <a16:creationId xmlns:a16="http://schemas.microsoft.com/office/drawing/2014/main" id="{A1D61666-1D01-8946-9EB6-B92B0E8E5A68}"/>
              </a:ext>
            </a:extLst>
          </p:cNvPr>
          <p:cNvSpPr/>
          <p:nvPr userDrawn="1"/>
        </p:nvSpPr>
        <p:spPr>
          <a:xfrm>
            <a:off x="-172480" y="3645024"/>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3" action="ppaction://hlinksldjump"/>
            <a:extLst>
              <a:ext uri="{FF2B5EF4-FFF2-40B4-BE49-F238E27FC236}">
                <a16:creationId xmlns:a16="http://schemas.microsoft.com/office/drawing/2014/main" id="{6EABA225-2D9F-3D4D-9D78-1E247197D675}"/>
              </a:ext>
            </a:extLst>
          </p:cNvPr>
          <p:cNvSpPr/>
          <p:nvPr userDrawn="1"/>
        </p:nvSpPr>
        <p:spPr>
          <a:xfrm>
            <a:off x="366117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 action="ppaction://noaction"/>
            <a:extLst>
              <a:ext uri="{FF2B5EF4-FFF2-40B4-BE49-F238E27FC236}">
                <a16:creationId xmlns:a16="http://schemas.microsoft.com/office/drawing/2014/main" id="{5824C232-E4AC-F54C-9937-7395C017D03B}"/>
              </a:ext>
            </a:extLst>
          </p:cNvPr>
          <p:cNvSpPr/>
          <p:nvPr userDrawn="1"/>
        </p:nvSpPr>
        <p:spPr>
          <a:xfrm>
            <a:off x="6949634"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hlinkClick r:id="rId4" action="ppaction://hlinksldjump"/>
            <a:extLst>
              <a:ext uri="{FF2B5EF4-FFF2-40B4-BE49-F238E27FC236}">
                <a16:creationId xmlns:a16="http://schemas.microsoft.com/office/drawing/2014/main" id="{387A942C-C3F4-E045-B6AE-B8061AC1614B}"/>
              </a:ext>
            </a:extLst>
          </p:cNvPr>
          <p:cNvSpPr/>
          <p:nvPr userDrawn="1"/>
        </p:nvSpPr>
        <p:spPr>
          <a:xfrm>
            <a:off x="8592947"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hlinkClick r:id="" action="ppaction://noaction"/>
            <a:extLst>
              <a:ext uri="{FF2B5EF4-FFF2-40B4-BE49-F238E27FC236}">
                <a16:creationId xmlns:a16="http://schemas.microsoft.com/office/drawing/2014/main" id="{2932DF66-703D-5A4E-9F80-4AD4EE2E1888}"/>
              </a:ext>
            </a:extLst>
          </p:cNvPr>
          <p:cNvSpPr/>
          <p:nvPr userDrawn="1"/>
        </p:nvSpPr>
        <p:spPr>
          <a:xfrm>
            <a:off x="1022446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5A0FA087-8252-9644-9ADD-51E39FEB3BFC}"/>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hlinkClick r:id="rId5" action="ppaction://hlinksldjump"/>
            <a:extLst>
              <a:ext uri="{FF2B5EF4-FFF2-40B4-BE49-F238E27FC236}">
                <a16:creationId xmlns:a16="http://schemas.microsoft.com/office/drawing/2014/main" id="{E52D1B01-AAC9-5740-8C98-EBE6EC0C80DC}"/>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Rectangle 46">
            <a:hlinkClick r:id="rId5" action="ppaction://hlinksldjump"/>
            <a:extLst>
              <a:ext uri="{FF2B5EF4-FFF2-40B4-BE49-F238E27FC236}">
                <a16:creationId xmlns:a16="http://schemas.microsoft.com/office/drawing/2014/main" id="{12D812FD-2F1C-9546-9B71-C2B2F7F84EB2}"/>
              </a:ext>
            </a:extLst>
          </p:cNvPr>
          <p:cNvSpPr/>
          <p:nvPr userDrawn="1"/>
        </p:nvSpPr>
        <p:spPr>
          <a:xfrm>
            <a:off x="201964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extLst>
              <a:ext uri="{FF2B5EF4-FFF2-40B4-BE49-F238E27FC236}">
                <a16:creationId xmlns:a16="http://schemas.microsoft.com/office/drawing/2014/main" id="{E09FF9DC-933E-8F4A-BDF2-AA5CDB08CF8D}"/>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64" name="Line 8">
            <a:extLst>
              <a:ext uri="{FF2B5EF4-FFF2-40B4-BE49-F238E27FC236}">
                <a16:creationId xmlns:a16="http://schemas.microsoft.com/office/drawing/2014/main" id="{18FB7A39-1231-4D48-B6D8-271EDE9A6685}"/>
              </a:ext>
            </a:extLst>
          </p:cNvPr>
          <p:cNvSpPr>
            <a:spLocks noChangeShapeType="1"/>
          </p:cNvSpPr>
          <p:nvPr userDrawn="1"/>
        </p:nvSpPr>
        <p:spPr bwMode="auto">
          <a:xfrm>
            <a:off x="5842084"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D834173-F78F-3340-BC58-9706DAF5567E}"/>
              </a:ext>
            </a:extLst>
          </p:cNvPr>
          <p:cNvSpPr/>
          <p:nvPr userDrawn="1"/>
        </p:nvSpPr>
        <p:spPr>
          <a:xfrm>
            <a:off x="-116034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18" name="Text Placeholder 9">
            <a:extLst>
              <a:ext uri="{FF2B5EF4-FFF2-40B4-BE49-F238E27FC236}">
                <a16:creationId xmlns:a16="http://schemas.microsoft.com/office/drawing/2014/main" id="{CC7D3549-4E81-A845-9487-AEF39CECD639}"/>
              </a:ext>
            </a:extLst>
          </p:cNvPr>
          <p:cNvSpPr>
            <a:spLocks noGrp="1"/>
          </p:cNvSpPr>
          <p:nvPr>
            <p:ph type="body" sz="quarter" idx="13" hasCustomPrompt="1"/>
          </p:nvPr>
        </p:nvSpPr>
        <p:spPr>
          <a:xfrm>
            <a:off x="968268" y="3398224"/>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FOUR</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6117231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3E0E27B-3784-184D-8A0E-474BF27590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B2554E36-76FE-4848-BC69-5A3F82DB9455}"/>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43145CB0-BC73-ED4B-B3A7-68D890AA56DD}"/>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grpSp>
        <p:nvGrpSpPr>
          <p:cNvPr id="42" name="Group 41">
            <a:extLst>
              <a:ext uri="{FF2B5EF4-FFF2-40B4-BE49-F238E27FC236}">
                <a16:creationId xmlns:a16="http://schemas.microsoft.com/office/drawing/2014/main" id="{3A1D3704-968D-EC47-B1F9-4043A6B635D8}"/>
              </a:ext>
            </a:extLst>
          </p:cNvPr>
          <p:cNvGrpSpPr/>
          <p:nvPr userDrawn="1"/>
        </p:nvGrpSpPr>
        <p:grpSpPr>
          <a:xfrm>
            <a:off x="-104252" y="6525349"/>
            <a:ext cx="12296255" cy="341967"/>
            <a:chOff x="-78191" y="6525344"/>
            <a:chExt cx="9222191" cy="341967"/>
          </a:xfrm>
        </p:grpSpPr>
        <p:sp>
          <p:nvSpPr>
            <p:cNvPr id="43" name="Rectangle 42">
              <a:hlinkClick r:id="rId3" action="ppaction://hlinksldjump"/>
              <a:extLst>
                <a:ext uri="{FF2B5EF4-FFF2-40B4-BE49-F238E27FC236}">
                  <a16:creationId xmlns:a16="http://schemas.microsoft.com/office/drawing/2014/main" id="{6B8B49A6-4B0F-4B41-AC3D-56ED222CFF1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hlinkClick r:id="" action="ppaction://noaction"/>
              <a:extLst>
                <a:ext uri="{FF2B5EF4-FFF2-40B4-BE49-F238E27FC236}">
                  <a16:creationId xmlns:a16="http://schemas.microsoft.com/office/drawing/2014/main" id="{BDD5613A-0017-B848-9456-5185D18BA90B}"/>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5" name="Rectangle 44">
              <a:hlinkClick r:id="rId4" action="ppaction://hlinksldjump"/>
              <a:extLst>
                <a:ext uri="{FF2B5EF4-FFF2-40B4-BE49-F238E27FC236}">
                  <a16:creationId xmlns:a16="http://schemas.microsoft.com/office/drawing/2014/main" id="{445B3D8D-1081-B940-B134-1A25BD4B534E}"/>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6" name="Rectangle 45">
              <a:hlinkClick r:id="" action="ppaction://noaction"/>
              <a:extLst>
                <a:ext uri="{FF2B5EF4-FFF2-40B4-BE49-F238E27FC236}">
                  <a16:creationId xmlns:a16="http://schemas.microsoft.com/office/drawing/2014/main" id="{5F182947-2F20-2548-B711-1DF0852AA88D}"/>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Rectangle 49">
              <a:hlinkClick r:id="rId5" action="ppaction://hlinksldjump"/>
              <a:extLst>
                <a:ext uri="{FF2B5EF4-FFF2-40B4-BE49-F238E27FC236}">
                  <a16:creationId xmlns:a16="http://schemas.microsoft.com/office/drawing/2014/main" id="{33139F5B-A0CE-7D48-AA77-4660E63474A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5" name="Rectangle 54">
              <a:hlinkClick r:id="rId5" action="ppaction://hlinksldjump"/>
              <a:extLst>
                <a:ext uri="{FF2B5EF4-FFF2-40B4-BE49-F238E27FC236}">
                  <a16:creationId xmlns:a16="http://schemas.microsoft.com/office/drawing/2014/main" id="{51A808E4-2543-4C41-AB9B-80D254F682AD}"/>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6" name="Rectangle 55">
              <a:extLst>
                <a:ext uri="{FF2B5EF4-FFF2-40B4-BE49-F238E27FC236}">
                  <a16:creationId xmlns:a16="http://schemas.microsoft.com/office/drawing/2014/main" id="{1EBB68CB-9DA4-334B-808F-CB376B6FE228}"/>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7" name="Line 8">
              <a:extLst>
                <a:ext uri="{FF2B5EF4-FFF2-40B4-BE49-F238E27FC236}">
                  <a16:creationId xmlns:a16="http://schemas.microsoft.com/office/drawing/2014/main" id="{0A2B339C-F07A-B64E-A0B1-0A5437C8CF18}"/>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58" name="Rectangle 57">
              <a:extLst>
                <a:ext uri="{FF2B5EF4-FFF2-40B4-BE49-F238E27FC236}">
                  <a16:creationId xmlns:a16="http://schemas.microsoft.com/office/drawing/2014/main" id="{82764CDA-9532-AE40-99E2-4FFEE45725A6}"/>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5340918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4D7B3EA-D269-3B42-9B9B-D08D957096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5">
            <a:extLst>
              <a:ext uri="{FF2B5EF4-FFF2-40B4-BE49-F238E27FC236}">
                <a16:creationId xmlns:a16="http://schemas.microsoft.com/office/drawing/2014/main" id="{654A337E-3C1F-BC4A-87A6-A93150121B2B}"/>
              </a:ext>
            </a:extLst>
          </p:cNvPr>
          <p:cNvSpPr>
            <a:spLocks noGrp="1"/>
          </p:cNvSpPr>
          <p:nvPr>
            <p:ph type="pic" sz="quarter" idx="12" hasCustomPrompt="1"/>
          </p:nvPr>
        </p:nvSpPr>
        <p:spPr>
          <a:xfrm>
            <a:off x="589773" y="2286677"/>
            <a:ext cx="10978839" cy="3854652"/>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D22D8DF5-D6BD-E74A-882A-AF0FC1ED9B7A}"/>
              </a:ext>
            </a:extLst>
          </p:cNvPr>
          <p:cNvSpPr>
            <a:spLocks noGrp="1"/>
          </p:cNvSpPr>
          <p:nvPr>
            <p:ph type="body" sz="quarter" idx="14" hasCustomPrompt="1"/>
          </p:nvPr>
        </p:nvSpPr>
        <p:spPr>
          <a:xfrm>
            <a:off x="579849" y="1196754"/>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grpSp>
        <p:nvGrpSpPr>
          <p:cNvPr id="32" name="Group 31">
            <a:extLst>
              <a:ext uri="{FF2B5EF4-FFF2-40B4-BE49-F238E27FC236}">
                <a16:creationId xmlns:a16="http://schemas.microsoft.com/office/drawing/2014/main" id="{83491D11-D7CC-1147-8866-F14CDEDC7DDB}"/>
              </a:ext>
            </a:extLst>
          </p:cNvPr>
          <p:cNvGrpSpPr/>
          <p:nvPr userDrawn="1"/>
        </p:nvGrpSpPr>
        <p:grpSpPr>
          <a:xfrm>
            <a:off x="-104252" y="6525349"/>
            <a:ext cx="12296255" cy="341967"/>
            <a:chOff x="-78191" y="6525344"/>
            <a:chExt cx="9222191" cy="341967"/>
          </a:xfrm>
        </p:grpSpPr>
        <p:sp>
          <p:nvSpPr>
            <p:cNvPr id="33" name="Rectangle 32">
              <a:hlinkClick r:id="rId3" action="ppaction://hlinksldjump"/>
              <a:extLst>
                <a:ext uri="{FF2B5EF4-FFF2-40B4-BE49-F238E27FC236}">
                  <a16:creationId xmlns:a16="http://schemas.microsoft.com/office/drawing/2014/main" id="{EC89C1FA-6AAD-1C46-8216-E0A393BB862E}"/>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58D6703C-74E2-DB4D-92B8-82C9BE2CFC41}"/>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4" action="ppaction://hlinksldjump"/>
              <a:extLst>
                <a:ext uri="{FF2B5EF4-FFF2-40B4-BE49-F238E27FC236}">
                  <a16:creationId xmlns:a16="http://schemas.microsoft.com/office/drawing/2014/main" id="{0B36FC35-45AC-4348-BD54-2BEC5DE25585}"/>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4810CB2D-D9F3-D04E-B233-F61DE27B6EA0}"/>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5" action="ppaction://hlinksldjump"/>
              <a:extLst>
                <a:ext uri="{FF2B5EF4-FFF2-40B4-BE49-F238E27FC236}">
                  <a16:creationId xmlns:a16="http://schemas.microsoft.com/office/drawing/2014/main" id="{A60DC4EB-7144-4845-8C16-714AD39DFD5B}"/>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5" action="ppaction://hlinksldjump"/>
              <a:extLst>
                <a:ext uri="{FF2B5EF4-FFF2-40B4-BE49-F238E27FC236}">
                  <a16:creationId xmlns:a16="http://schemas.microsoft.com/office/drawing/2014/main" id="{3D3E9181-7D4E-FE48-ACE2-E7E22C0B16F4}"/>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861BAAB5-7905-954F-A3E1-94F14ED1E89B}"/>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EA1E52BA-0D86-9247-AEB4-01C6EF990751}"/>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117BD7ED-258E-474D-887B-6D138DF4921F}"/>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9498226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A58D55-09C9-1648-A456-1ACD235B74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7983C393-8AA9-F140-BAEB-DB897CD76E65}"/>
              </a:ext>
            </a:extLst>
          </p:cNvPr>
          <p:cNvSpPr>
            <a:spLocks noGrp="1"/>
          </p:cNvSpPr>
          <p:nvPr>
            <p:ph type="pic" sz="quarter" idx="16" hasCustomPrompt="1"/>
          </p:nvPr>
        </p:nvSpPr>
        <p:spPr>
          <a:xfrm>
            <a:off x="579970" y="141278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50B11911-6DCF-924E-8752-1C869524A14C}"/>
              </a:ext>
            </a:extLst>
          </p:cNvPr>
          <p:cNvSpPr>
            <a:spLocks noGrp="1"/>
          </p:cNvSpPr>
          <p:nvPr>
            <p:ph type="pic" sz="quarter" idx="17" hasCustomPrompt="1"/>
          </p:nvPr>
        </p:nvSpPr>
        <p:spPr>
          <a:xfrm>
            <a:off x="6380421" y="142650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grpSp>
        <p:nvGrpSpPr>
          <p:cNvPr id="32" name="Group 31">
            <a:extLst>
              <a:ext uri="{FF2B5EF4-FFF2-40B4-BE49-F238E27FC236}">
                <a16:creationId xmlns:a16="http://schemas.microsoft.com/office/drawing/2014/main" id="{FA2E7B7D-A219-364C-A18D-619A157157F3}"/>
              </a:ext>
            </a:extLst>
          </p:cNvPr>
          <p:cNvGrpSpPr/>
          <p:nvPr userDrawn="1"/>
        </p:nvGrpSpPr>
        <p:grpSpPr>
          <a:xfrm>
            <a:off x="-104252" y="6525349"/>
            <a:ext cx="12296255" cy="341967"/>
            <a:chOff x="-78191" y="6525344"/>
            <a:chExt cx="9222191" cy="341967"/>
          </a:xfrm>
        </p:grpSpPr>
        <p:sp>
          <p:nvSpPr>
            <p:cNvPr id="33" name="Rectangle 32">
              <a:hlinkClick r:id="rId3" action="ppaction://hlinksldjump"/>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rId4" action="ppaction://hlinksldjump"/>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5" action="ppaction://hlinksldjump"/>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5" action="ppaction://hlinksldjump"/>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4132507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05C1A-3CE3-4CB1-8AB5-C434EB2287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DFE12F46-D0C5-4187-945B-AB2D4FD2AC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9BA685C8-DE2D-4BB1-A4F2-30FD4FEE2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2A15FB-36FA-4A4E-BB11-F29FD7268989}"/>
              </a:ext>
            </a:extLst>
          </p:cNvPr>
          <p:cNvSpPr>
            <a:spLocks noGrp="1"/>
          </p:cNvSpPr>
          <p:nvPr>
            <p:ph type="dt" sz="half" idx="10"/>
          </p:nvPr>
        </p:nvSpPr>
        <p:spPr/>
        <p:txBody>
          <a:bodyPr/>
          <a:lstStyle/>
          <a:p>
            <a:fld id="{97871FEC-EA39-42CE-AF33-AAFFB6C91EE3}" type="datetimeFigureOut">
              <a:rPr lang="en-ZA" smtClean="0"/>
              <a:t>2023/06/22</a:t>
            </a:fld>
            <a:endParaRPr lang="en-ZA" dirty="0"/>
          </a:p>
        </p:txBody>
      </p:sp>
      <p:sp>
        <p:nvSpPr>
          <p:cNvPr id="6" name="Footer Placeholder 5">
            <a:extLst>
              <a:ext uri="{FF2B5EF4-FFF2-40B4-BE49-F238E27FC236}">
                <a16:creationId xmlns:a16="http://schemas.microsoft.com/office/drawing/2014/main" id="{1CD11F69-3256-4C60-9B59-9D08A0B784D8}"/>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B1F019F0-4746-4019-B19B-CF24B5B6A1C4}"/>
              </a:ext>
            </a:extLst>
          </p:cNvPr>
          <p:cNvSpPr>
            <a:spLocks noGrp="1"/>
          </p:cNvSpPr>
          <p:nvPr>
            <p:ph type="sldNum" sz="quarter" idx="12"/>
          </p:nvPr>
        </p:nvSpPr>
        <p:spPr/>
        <p:txBody>
          <a:bodyPr/>
          <a:lstStyle/>
          <a:p>
            <a:fld id="{DD2B5B03-422F-46E6-9BDF-E3ED690DD1F0}" type="slidenum">
              <a:rPr lang="en-ZA" smtClean="0"/>
              <a:t>‹#›</a:t>
            </a:fld>
            <a:endParaRPr lang="en-ZA" dirty="0"/>
          </a:p>
        </p:txBody>
      </p:sp>
    </p:spTree>
    <p:extLst>
      <p:ext uri="{BB962C8B-B14F-4D97-AF65-F5344CB8AC3E}">
        <p14:creationId xmlns:p14="http://schemas.microsoft.com/office/powerpoint/2010/main" val="39206046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6259961-9561-4A4D-9E3B-C90B077326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20" name="Picture Placeholder 3">
            <a:extLst>
              <a:ext uri="{FF2B5EF4-FFF2-40B4-BE49-F238E27FC236}">
                <a16:creationId xmlns:a16="http://schemas.microsoft.com/office/drawing/2014/main" id="{B819DAD9-89CA-2B4B-8512-673A2C92CA1E}"/>
              </a:ext>
            </a:extLst>
          </p:cNvPr>
          <p:cNvSpPr>
            <a:spLocks noGrp="1"/>
          </p:cNvSpPr>
          <p:nvPr>
            <p:ph type="pic" sz="quarter" idx="16" hasCustomPrompt="1"/>
          </p:nvPr>
        </p:nvSpPr>
        <p:spPr>
          <a:xfrm>
            <a:off x="579967" y="1412782"/>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C37AD4D5-4ED8-7741-B97B-92C17E554A0D}"/>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9F263765-A6AF-AB49-B07A-27ABEC0BD452}"/>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4" name="Group 23">
            <a:extLst>
              <a:ext uri="{FF2B5EF4-FFF2-40B4-BE49-F238E27FC236}">
                <a16:creationId xmlns:a16="http://schemas.microsoft.com/office/drawing/2014/main" id="{FA2E7B7D-A219-364C-A18D-619A157157F3}"/>
              </a:ext>
            </a:extLst>
          </p:cNvPr>
          <p:cNvGrpSpPr/>
          <p:nvPr userDrawn="1"/>
        </p:nvGrpSpPr>
        <p:grpSpPr>
          <a:xfrm>
            <a:off x="-104252" y="6525349"/>
            <a:ext cx="12296255" cy="341967"/>
            <a:chOff x="-78191" y="6525344"/>
            <a:chExt cx="9222191" cy="341967"/>
          </a:xfrm>
        </p:grpSpPr>
        <p:sp>
          <p:nvSpPr>
            <p:cNvPr id="25" name="Rectangle 24">
              <a:hlinkClick r:id="rId3" action="ppaction://hlinksldjump"/>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4" action="ppaction://hlinksldjump"/>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5" action="ppaction://hlinksldjump"/>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5" action="ppaction://hlinksldjump"/>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5" name="Rectangle 44">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9970484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1A2264D-3827-EC4E-A5B2-1876B42A69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811E19B-CA93-9A4C-A73B-EB92B9339CF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63AC087F-F69C-4C0D-B5B5-88DCCDD754FF}"/>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4</a:t>
            </a:r>
          </a:p>
        </p:txBody>
      </p:sp>
      <p:sp>
        <p:nvSpPr>
          <p:cNvPr id="13" name="Picture Placeholder 3">
            <a:extLst>
              <a:ext uri="{FF2B5EF4-FFF2-40B4-BE49-F238E27FC236}">
                <a16:creationId xmlns:a16="http://schemas.microsoft.com/office/drawing/2014/main" id="{328ED213-40DB-E14C-B063-A60D8DA4BFA4}"/>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14" name="Picture Placeholder 3">
            <a:extLst>
              <a:ext uri="{FF2B5EF4-FFF2-40B4-BE49-F238E27FC236}">
                <a16:creationId xmlns:a16="http://schemas.microsoft.com/office/drawing/2014/main" id="{8A81D7CE-882D-844C-AF75-73DF686C51BF}"/>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17" name="Picture Placeholder 3">
            <a:extLst>
              <a:ext uri="{FF2B5EF4-FFF2-40B4-BE49-F238E27FC236}">
                <a16:creationId xmlns:a16="http://schemas.microsoft.com/office/drawing/2014/main" id="{83916B64-E88D-3548-A562-A651C3069044}"/>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0" name="Picture Placeholder 3">
            <a:extLst>
              <a:ext uri="{FF2B5EF4-FFF2-40B4-BE49-F238E27FC236}">
                <a16:creationId xmlns:a16="http://schemas.microsoft.com/office/drawing/2014/main" id="{B17626CE-3280-A943-BF7A-E04E7E9AE3B3}"/>
              </a:ext>
            </a:extLst>
          </p:cNvPr>
          <p:cNvSpPr>
            <a:spLocks noGrp="1"/>
          </p:cNvSpPr>
          <p:nvPr>
            <p:ph type="pic" sz="quarter" idx="21" hasCustomPrompt="1"/>
          </p:nvPr>
        </p:nvSpPr>
        <p:spPr>
          <a:xfrm>
            <a:off x="631010"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2" name="Group 21">
            <a:extLst>
              <a:ext uri="{FF2B5EF4-FFF2-40B4-BE49-F238E27FC236}">
                <a16:creationId xmlns:a16="http://schemas.microsoft.com/office/drawing/2014/main" id="{FA2E7B7D-A219-364C-A18D-619A157157F3}"/>
              </a:ext>
            </a:extLst>
          </p:cNvPr>
          <p:cNvGrpSpPr/>
          <p:nvPr userDrawn="1"/>
        </p:nvGrpSpPr>
        <p:grpSpPr>
          <a:xfrm>
            <a:off x="-104252" y="6525349"/>
            <a:ext cx="12296255" cy="341967"/>
            <a:chOff x="-78191" y="6525344"/>
            <a:chExt cx="9222191" cy="341967"/>
          </a:xfrm>
        </p:grpSpPr>
        <p:sp>
          <p:nvSpPr>
            <p:cNvPr id="23" name="Rectangle 22">
              <a:hlinkClick r:id="rId3" action="ppaction://hlinksldjump"/>
              <a:extLst>
                <a:ext uri="{FF2B5EF4-FFF2-40B4-BE49-F238E27FC236}">
                  <a16:creationId xmlns:a16="http://schemas.microsoft.com/office/drawing/2014/main" id="{9DE9256C-7C3E-0640-9AF0-9FB5F989537A}"/>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4" name="Rectangle 23">
              <a:hlinkClick r:id="" action="ppaction://noaction"/>
              <a:extLst>
                <a:ext uri="{FF2B5EF4-FFF2-40B4-BE49-F238E27FC236}">
                  <a16:creationId xmlns:a16="http://schemas.microsoft.com/office/drawing/2014/main" id="{0FC8D9B5-71BB-3F48-9EA2-407457ED3E1F}"/>
                </a:ext>
              </a:extLst>
            </p:cNvPr>
            <p:cNvSpPr/>
            <p:nvPr userDrawn="1"/>
          </p:nvSpPr>
          <p:spPr>
            <a:xfrm>
              <a:off x="52122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4" action="ppaction://hlinksldjump"/>
              <a:extLst>
                <a:ext uri="{FF2B5EF4-FFF2-40B4-BE49-F238E27FC236}">
                  <a16:creationId xmlns:a16="http://schemas.microsoft.com/office/drawing/2014/main" id="{506AF78C-8E22-8448-9F23-7940F7FE01CB}"/>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 action="ppaction://noaction"/>
              <a:extLst>
                <a:ext uri="{FF2B5EF4-FFF2-40B4-BE49-F238E27FC236}">
                  <a16:creationId xmlns:a16="http://schemas.microsoft.com/office/drawing/2014/main" id="{621FF0FD-335C-9146-B34F-C74786B826F5}"/>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rId5" action="ppaction://hlinksldjump"/>
              <a:extLst>
                <a:ext uri="{FF2B5EF4-FFF2-40B4-BE49-F238E27FC236}">
                  <a16:creationId xmlns:a16="http://schemas.microsoft.com/office/drawing/2014/main" id="{01A956D5-7013-C944-B150-D1CF62213F36}"/>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9" name="Rectangle 28">
              <a:hlinkClick r:id="rId5" action="ppaction://hlinksldjump"/>
              <a:extLst>
                <a:ext uri="{FF2B5EF4-FFF2-40B4-BE49-F238E27FC236}">
                  <a16:creationId xmlns:a16="http://schemas.microsoft.com/office/drawing/2014/main" id="{ACAD6E33-0452-F443-BF84-AB7216799872}"/>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extLst>
                <a:ext uri="{FF2B5EF4-FFF2-40B4-BE49-F238E27FC236}">
                  <a16:creationId xmlns:a16="http://schemas.microsoft.com/office/drawing/2014/main" id="{56A1189F-EB5D-1948-B303-E5E514B22C55}"/>
                </a:ext>
              </a:extLst>
            </p:cNvPr>
            <p:cNvSpPr/>
            <p:nvPr userDrawn="1"/>
          </p:nvSpPr>
          <p:spPr>
            <a:xfrm>
              <a:off x="39833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Line 8">
              <a:extLst>
                <a:ext uri="{FF2B5EF4-FFF2-40B4-BE49-F238E27FC236}">
                  <a16:creationId xmlns:a16="http://schemas.microsoft.com/office/drawing/2014/main" id="{3961A12F-9AF1-B64D-A1E2-3D28D194C216}"/>
                </a:ext>
              </a:extLst>
            </p:cNvPr>
            <p:cNvSpPr>
              <a:spLocks noChangeShapeType="1"/>
            </p:cNvSpPr>
            <p:nvPr userDrawn="1"/>
          </p:nvSpPr>
          <p:spPr bwMode="auto">
            <a:xfrm>
              <a:off x="43763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extLst>
                <a:ext uri="{FF2B5EF4-FFF2-40B4-BE49-F238E27FC236}">
                  <a16:creationId xmlns:a16="http://schemas.microsoft.com/office/drawing/2014/main" id="{86B8971D-F0E9-964A-814F-42658EDEF465}"/>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6625248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flipH="1">
            <a:off x="-73949" y="-64084"/>
            <a:ext cx="12299056" cy="6918219"/>
          </a:xfrm>
          <a:prstGeom prst="rect">
            <a:avLst/>
          </a:prstGeom>
        </p:spPr>
      </p:pic>
      <p:sp>
        <p:nvSpPr>
          <p:cNvPr id="2" name="Rectangle 1">
            <a:extLst>
              <a:ext uri="{FF2B5EF4-FFF2-40B4-BE49-F238E27FC236}">
                <a16:creationId xmlns:a16="http://schemas.microsoft.com/office/drawing/2014/main" id="{84D7778C-DCA2-DE42-AEF5-50FF00F4CE02}"/>
              </a:ext>
            </a:extLst>
          </p:cNvPr>
          <p:cNvSpPr/>
          <p:nvPr userDrawn="1"/>
        </p:nvSpPr>
        <p:spPr>
          <a:xfrm>
            <a:off x="-108924" y="-171400"/>
            <a:ext cx="12536959" cy="7045156"/>
          </a:xfrm>
          <a:prstGeom prst="rect">
            <a:avLst/>
          </a:prstGeom>
          <a:solidFill>
            <a:schemeClr val="accent1">
              <a:alpha val="31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33" name="Rectangle 32">
            <a:extLst>
              <a:ext uri="{FF2B5EF4-FFF2-40B4-BE49-F238E27FC236}">
                <a16:creationId xmlns:a16="http://schemas.microsoft.com/office/drawing/2014/main" id="{02FC743E-C909-1A45-BEF8-70EB7487ECBC}"/>
              </a:ext>
            </a:extLst>
          </p:cNvPr>
          <p:cNvSpPr/>
          <p:nvPr userDrawn="1"/>
        </p:nvSpPr>
        <p:spPr>
          <a:xfrm>
            <a:off x="-108924" y="3660780"/>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rId4" action="ppaction://hlinksldjump"/>
            <a:extLst>
              <a:ext uri="{FF2B5EF4-FFF2-40B4-BE49-F238E27FC236}">
                <a16:creationId xmlns:a16="http://schemas.microsoft.com/office/drawing/2014/main" id="{8BBD7566-9FA7-8948-8C78-57BECB71CEBE}"/>
              </a:ext>
            </a:extLst>
          </p:cNvPr>
          <p:cNvSpPr/>
          <p:nvPr userDrawn="1"/>
        </p:nvSpPr>
        <p:spPr>
          <a:xfrm>
            <a:off x="366117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rId5" action="ppaction://hlinksldjump"/>
            <a:extLst>
              <a:ext uri="{FF2B5EF4-FFF2-40B4-BE49-F238E27FC236}">
                <a16:creationId xmlns:a16="http://schemas.microsoft.com/office/drawing/2014/main" id="{85763EBF-74FE-134D-947B-2A2FE2280F29}"/>
              </a:ext>
            </a:extLst>
          </p:cNvPr>
          <p:cNvSpPr/>
          <p:nvPr userDrawn="1"/>
        </p:nvSpPr>
        <p:spPr>
          <a:xfrm>
            <a:off x="8592947"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Rectangle 17">
            <a:hlinkClick r:id="" action="ppaction://noaction"/>
            <a:extLst>
              <a:ext uri="{FF2B5EF4-FFF2-40B4-BE49-F238E27FC236}">
                <a16:creationId xmlns:a16="http://schemas.microsoft.com/office/drawing/2014/main" id="{AB1E0387-A651-7D48-96B3-7B55379030A4}"/>
              </a:ext>
            </a:extLst>
          </p:cNvPr>
          <p:cNvSpPr/>
          <p:nvPr userDrawn="1"/>
        </p:nvSpPr>
        <p:spPr>
          <a:xfrm>
            <a:off x="1022446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9" name="Line 8">
            <a:extLst>
              <a:ext uri="{FF2B5EF4-FFF2-40B4-BE49-F238E27FC236}">
                <a16:creationId xmlns:a16="http://schemas.microsoft.com/office/drawing/2014/main" id="{6F2C6918-43A2-494B-B18E-8763EC900056}"/>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2" name="Rectangle 21">
            <a:hlinkClick r:id="rId6" action="ppaction://hlinksldjump"/>
            <a:extLst>
              <a:ext uri="{FF2B5EF4-FFF2-40B4-BE49-F238E27FC236}">
                <a16:creationId xmlns:a16="http://schemas.microsoft.com/office/drawing/2014/main" id="{9E36F111-2DA2-2249-BA1D-75B32577098B}"/>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hlinkClick r:id="rId6" action="ppaction://hlinksldjump"/>
            <a:extLst>
              <a:ext uri="{FF2B5EF4-FFF2-40B4-BE49-F238E27FC236}">
                <a16:creationId xmlns:a16="http://schemas.microsoft.com/office/drawing/2014/main" id="{A0BE516E-749D-6441-ACB6-AA7EC4BA1852}"/>
              </a:ext>
            </a:extLst>
          </p:cNvPr>
          <p:cNvSpPr/>
          <p:nvPr userDrawn="1"/>
        </p:nvSpPr>
        <p:spPr>
          <a:xfrm>
            <a:off x="201964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 action="ppaction://noaction"/>
            <a:extLst>
              <a:ext uri="{FF2B5EF4-FFF2-40B4-BE49-F238E27FC236}">
                <a16:creationId xmlns:a16="http://schemas.microsoft.com/office/drawing/2014/main" id="{4BC2C6BA-4456-3449-A460-B9F95722E410}"/>
              </a:ext>
            </a:extLst>
          </p:cNvPr>
          <p:cNvSpPr/>
          <p:nvPr userDrawn="1"/>
        </p:nvSpPr>
        <p:spPr>
          <a:xfrm>
            <a:off x="530710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extLst>
              <a:ext uri="{FF2B5EF4-FFF2-40B4-BE49-F238E27FC236}">
                <a16:creationId xmlns:a16="http://schemas.microsoft.com/office/drawing/2014/main" id="{F30A2F21-63FD-2747-8197-CDD0E34456E6}"/>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50" name="Line 8">
            <a:extLst>
              <a:ext uri="{FF2B5EF4-FFF2-40B4-BE49-F238E27FC236}">
                <a16:creationId xmlns:a16="http://schemas.microsoft.com/office/drawing/2014/main" id="{52DD3B96-6BCB-834B-8C5F-C9F8C2A00687}"/>
              </a:ext>
            </a:extLst>
          </p:cNvPr>
          <p:cNvSpPr>
            <a:spLocks noChangeShapeType="1"/>
          </p:cNvSpPr>
          <p:nvPr userDrawn="1"/>
        </p:nvSpPr>
        <p:spPr bwMode="auto">
          <a:xfrm>
            <a:off x="7461401"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21" name="Rectangle 20">
            <a:extLst>
              <a:ext uri="{FF2B5EF4-FFF2-40B4-BE49-F238E27FC236}">
                <a16:creationId xmlns:a16="http://schemas.microsoft.com/office/drawing/2014/main" id="{34FA00FA-7A53-5048-AA3D-C9266F80DEB1}"/>
              </a:ext>
            </a:extLst>
          </p:cNvPr>
          <p:cNvSpPr/>
          <p:nvPr userDrawn="1"/>
        </p:nvSpPr>
        <p:spPr>
          <a:xfrm>
            <a:off x="410688"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3" name="Text Placeholder 9">
            <a:extLst>
              <a:ext uri="{FF2B5EF4-FFF2-40B4-BE49-F238E27FC236}">
                <a16:creationId xmlns:a16="http://schemas.microsoft.com/office/drawing/2014/main" id="{118C4E86-661B-5E4E-AF38-96F7816EB6A3}"/>
              </a:ext>
            </a:extLst>
          </p:cNvPr>
          <p:cNvSpPr>
            <a:spLocks noGrp="1"/>
          </p:cNvSpPr>
          <p:nvPr>
            <p:ph type="body" sz="quarter" idx="13" hasCustomPrompt="1"/>
          </p:nvPr>
        </p:nvSpPr>
        <p:spPr>
          <a:xfrm>
            <a:off x="2539300" y="3398224"/>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FIVE</a:t>
            </a:r>
          </a:p>
        </p:txBody>
      </p:sp>
      <p:sp>
        <p:nvSpPr>
          <p:cNvPr id="3" name="Slide Number Placeholder 2"/>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7119321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1A2761C-563F-1141-9E42-1F14C10BBB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0B6BDBB4-A9FD-7240-A329-4A65E1404D05}"/>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17" name="Text Placeholder 9">
            <a:extLst>
              <a:ext uri="{FF2B5EF4-FFF2-40B4-BE49-F238E27FC236}">
                <a16:creationId xmlns:a16="http://schemas.microsoft.com/office/drawing/2014/main" id="{6AC422DF-A83D-C940-B4D8-B6586F16A8BC}"/>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grpSp>
        <p:nvGrpSpPr>
          <p:cNvPr id="18" name="Group 17">
            <a:extLst>
              <a:ext uri="{FF2B5EF4-FFF2-40B4-BE49-F238E27FC236}">
                <a16:creationId xmlns:a16="http://schemas.microsoft.com/office/drawing/2014/main" id="{7E61E7AF-E02D-E848-BEC1-656A758E5A50}"/>
              </a:ext>
            </a:extLst>
          </p:cNvPr>
          <p:cNvGrpSpPr/>
          <p:nvPr userDrawn="1"/>
        </p:nvGrpSpPr>
        <p:grpSpPr>
          <a:xfrm>
            <a:off x="-104252" y="6525349"/>
            <a:ext cx="12296255" cy="341967"/>
            <a:chOff x="-78191" y="6525344"/>
            <a:chExt cx="9222191" cy="341967"/>
          </a:xfrm>
        </p:grpSpPr>
        <p:sp>
          <p:nvSpPr>
            <p:cNvPr id="21" name="Rectangle 20">
              <a:hlinkClick r:id="rId3" action="ppaction://hlinksldjump"/>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rId4" action="ppaction://hlinksldjump"/>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3" name="Rectangle 22">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5" name="Rectangle 24">
              <a:hlinkClick r:id="rId5" action="ppaction://hlinksldjump"/>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6" name="Rectangle 25">
              <a:hlinkClick r:id="rId5" action="ppaction://hlinksldjump"/>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7" name="Rectangle 26">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1" name="Rectangle 3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9432140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93D6A87-F723-BF4A-9664-3255918240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5">
            <a:extLst>
              <a:ext uri="{FF2B5EF4-FFF2-40B4-BE49-F238E27FC236}">
                <a16:creationId xmlns:a16="http://schemas.microsoft.com/office/drawing/2014/main" id="{F8A75D2E-3170-564E-BCEE-71F7DDF8896D}"/>
              </a:ext>
            </a:extLst>
          </p:cNvPr>
          <p:cNvSpPr>
            <a:spLocks noGrp="1"/>
          </p:cNvSpPr>
          <p:nvPr>
            <p:ph type="pic" sz="quarter" idx="12" hasCustomPrompt="1"/>
          </p:nvPr>
        </p:nvSpPr>
        <p:spPr>
          <a:xfrm>
            <a:off x="589773" y="2526676"/>
            <a:ext cx="10978839" cy="3854652"/>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one image only. If you have more than one image use the appropriate layout in the slide options panel.</a:t>
            </a:r>
          </a:p>
          <a:p>
            <a:endParaRPr lang="en-US" dirty="0"/>
          </a:p>
          <a:p>
            <a:endParaRPr lang="en-US" dirty="0"/>
          </a:p>
        </p:txBody>
      </p:sp>
      <p:sp>
        <p:nvSpPr>
          <p:cNvPr id="21" name="Text Placeholder 9">
            <a:extLst>
              <a:ext uri="{FF2B5EF4-FFF2-40B4-BE49-F238E27FC236}">
                <a16:creationId xmlns:a16="http://schemas.microsoft.com/office/drawing/2014/main" id="{7CC72B95-E270-364A-B95F-7206EC63D7AD}"/>
              </a:ext>
            </a:extLst>
          </p:cNvPr>
          <p:cNvSpPr>
            <a:spLocks noGrp="1"/>
          </p:cNvSpPr>
          <p:nvPr>
            <p:ph type="body" sz="quarter" idx="14" hasCustomPrompt="1"/>
          </p:nvPr>
        </p:nvSpPr>
        <p:spPr>
          <a:xfrm>
            <a:off x="579849" y="1436753"/>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2" y="6525349"/>
            <a:ext cx="12296255" cy="341967"/>
            <a:chOff x="-78191" y="6525344"/>
            <a:chExt cx="9222191" cy="341967"/>
          </a:xfrm>
        </p:grpSpPr>
        <p:sp>
          <p:nvSpPr>
            <p:cNvPr id="30" name="Rectangle 29">
              <a:hlinkClick r:id="rId3" action="ppaction://hlinksldjump"/>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4" action="ppaction://hlinksldjump"/>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rId5" action="ppaction://hlinksldjump"/>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5" action="ppaction://hlinksldjump"/>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6464260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CF83A80B-E065-2C45-8801-B3A680A7BD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DF6325AE-FC76-4343-A1BD-E9E852BAB06A}"/>
              </a:ext>
            </a:extLst>
          </p:cNvPr>
          <p:cNvSpPr>
            <a:spLocks noGrp="1"/>
          </p:cNvSpPr>
          <p:nvPr>
            <p:ph type="pic" sz="quarter" idx="16" hasCustomPrompt="1"/>
          </p:nvPr>
        </p:nvSpPr>
        <p:spPr>
          <a:xfrm>
            <a:off x="579970" y="141278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two images only. If you have more or less than two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8A03A140-2FCC-5C4F-807C-CA0E66E62B62}"/>
              </a:ext>
            </a:extLst>
          </p:cNvPr>
          <p:cNvSpPr>
            <a:spLocks noGrp="1"/>
          </p:cNvSpPr>
          <p:nvPr>
            <p:ph type="pic" sz="quarter" idx="17" hasCustomPrompt="1"/>
          </p:nvPr>
        </p:nvSpPr>
        <p:spPr>
          <a:xfrm>
            <a:off x="6380421" y="1426501"/>
            <a:ext cx="5516033"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18"/>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2" y="6525349"/>
            <a:ext cx="12296255" cy="341967"/>
            <a:chOff x="-78191" y="6525344"/>
            <a:chExt cx="9222191" cy="341967"/>
          </a:xfrm>
        </p:grpSpPr>
        <p:sp>
          <p:nvSpPr>
            <p:cNvPr id="30" name="Rectangle 29">
              <a:hlinkClick r:id="rId3" action="ppaction://hlinksldjump"/>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4" action="ppaction://hlinksldjump"/>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7" name="Rectangle 36">
              <a:hlinkClick r:id="rId5" action="ppaction://hlinksldjump"/>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5" action="ppaction://hlinksldjump"/>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1" name="Rectangle 40">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Rectangle 41">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5212976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7CF1266-AA27-C04C-8F8C-057F41AC4F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2764E57C-B122-6C4F-BFA1-A23E6DBE9B3C}"/>
              </a:ext>
            </a:extLst>
          </p:cNvPr>
          <p:cNvSpPr>
            <a:spLocks noGrp="1"/>
          </p:cNvSpPr>
          <p:nvPr>
            <p:ph type="pic" sz="quarter" idx="16" hasCustomPrompt="1"/>
          </p:nvPr>
        </p:nvSpPr>
        <p:spPr>
          <a:xfrm>
            <a:off x="579967" y="1412782"/>
            <a:ext cx="5603029" cy="4968875"/>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three images only. If you have more or less than three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35AB51D1-FF73-1C42-A83F-7B51D2F6D936}"/>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A0BC47F5-933E-F64A-801C-47B4F3C34079}"/>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1"/>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2" y="6525349"/>
            <a:ext cx="12296255" cy="341967"/>
            <a:chOff x="-78191" y="6525344"/>
            <a:chExt cx="9222191" cy="341967"/>
          </a:xfrm>
        </p:grpSpPr>
        <p:sp>
          <p:nvSpPr>
            <p:cNvPr id="30" name="Rectangle 29">
              <a:hlinkClick r:id="rId3" action="ppaction://hlinksldjump"/>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4" action="ppaction://hlinksldjump"/>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8" name="Rectangle 37">
              <a:hlinkClick r:id="rId5" action="ppaction://hlinksldjump"/>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5" action="ppaction://hlinksldjump"/>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2" name="Rectangle 41">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3" name="Rectangle 42">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29546254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939350D-AE2C-284C-B539-8A85D69D1C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B7DF2069-14B8-7444-BF5E-88DE72649CAE}"/>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9" name="Text Placeholder 2">
            <a:extLst>
              <a:ext uri="{FF2B5EF4-FFF2-40B4-BE49-F238E27FC236}">
                <a16:creationId xmlns:a16="http://schemas.microsoft.com/office/drawing/2014/main" id="{0F5C24E8-7FDB-4BE8-8C9B-54A63B437577}"/>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5</a:t>
            </a:r>
          </a:p>
        </p:txBody>
      </p:sp>
      <p:sp>
        <p:nvSpPr>
          <p:cNvPr id="20" name="Picture Placeholder 3">
            <a:extLst>
              <a:ext uri="{FF2B5EF4-FFF2-40B4-BE49-F238E27FC236}">
                <a16:creationId xmlns:a16="http://schemas.microsoft.com/office/drawing/2014/main" id="{732B0E16-CF61-4F43-8958-32717F7A9EF0}"/>
              </a:ext>
            </a:extLst>
          </p:cNvPr>
          <p:cNvSpPr>
            <a:spLocks noGrp="1"/>
          </p:cNvSpPr>
          <p:nvPr>
            <p:ph type="pic" sz="quarter" idx="16" hasCustomPrompt="1"/>
          </p:nvPr>
        </p:nvSpPr>
        <p:spPr>
          <a:xfrm>
            <a:off x="579967" y="1412778"/>
            <a:ext cx="5603029" cy="2395390"/>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Click the icon in the centre of the box to insert an image. This layout should be used for four images only. If you have more or less than four images use the appropriate layout in the slide options panel.</a:t>
            </a:r>
          </a:p>
          <a:p>
            <a:endParaRPr lang="en-US" dirty="0"/>
          </a:p>
        </p:txBody>
      </p:sp>
      <p:sp>
        <p:nvSpPr>
          <p:cNvPr id="21" name="Picture Placeholder 3">
            <a:extLst>
              <a:ext uri="{FF2B5EF4-FFF2-40B4-BE49-F238E27FC236}">
                <a16:creationId xmlns:a16="http://schemas.microsoft.com/office/drawing/2014/main" id="{BDBE56AE-072A-BC4F-954F-6DE77B574EDE}"/>
              </a:ext>
            </a:extLst>
          </p:cNvPr>
          <p:cNvSpPr>
            <a:spLocks noGrp="1"/>
          </p:cNvSpPr>
          <p:nvPr>
            <p:ph type="pic" sz="quarter" idx="19" hasCustomPrompt="1"/>
          </p:nvPr>
        </p:nvSpPr>
        <p:spPr>
          <a:xfrm>
            <a:off x="6410328" y="1412781"/>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2" name="Picture Placeholder 3">
            <a:extLst>
              <a:ext uri="{FF2B5EF4-FFF2-40B4-BE49-F238E27FC236}">
                <a16:creationId xmlns:a16="http://schemas.microsoft.com/office/drawing/2014/main" id="{3AF74EC3-DE98-DC49-A5BF-36938A62B7BD}"/>
              </a:ext>
            </a:extLst>
          </p:cNvPr>
          <p:cNvSpPr>
            <a:spLocks noGrp="1"/>
          </p:cNvSpPr>
          <p:nvPr>
            <p:ph type="pic" sz="quarter" idx="20" hasCustomPrompt="1"/>
          </p:nvPr>
        </p:nvSpPr>
        <p:spPr>
          <a:xfrm>
            <a:off x="6410328"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3" name="Picture Placeholder 3">
            <a:extLst>
              <a:ext uri="{FF2B5EF4-FFF2-40B4-BE49-F238E27FC236}">
                <a16:creationId xmlns:a16="http://schemas.microsoft.com/office/drawing/2014/main" id="{0E23F43B-BF2F-8245-8671-2C1768703389}"/>
              </a:ext>
            </a:extLst>
          </p:cNvPr>
          <p:cNvSpPr>
            <a:spLocks noGrp="1"/>
          </p:cNvSpPr>
          <p:nvPr>
            <p:ph type="pic" sz="quarter" idx="21" hasCustomPrompt="1"/>
          </p:nvPr>
        </p:nvSpPr>
        <p:spPr>
          <a:xfrm>
            <a:off x="631010" y="3995519"/>
            <a:ext cx="5516033" cy="2395391"/>
          </a:xfrm>
        </p:spPr>
        <p:txBody>
          <a:bodyPr>
            <a:normAutofit/>
          </a:bodyPr>
          <a:lstStyle>
            <a:lvl1pPr marL="0" marR="0" indent="0" algn="l" defTabSz="914377" rtl="0" eaLnBrk="1" fontAlgn="auto" latinLnBrk="0" hangingPunct="1">
              <a:lnSpc>
                <a:spcPct val="110000"/>
              </a:lnSpc>
              <a:spcBef>
                <a:spcPts val="1200"/>
              </a:spcBef>
              <a:spcAft>
                <a:spcPts val="400"/>
              </a:spcAft>
              <a:buClrTx/>
              <a:buSzTx/>
              <a:buFont typeface="Arial" pitchFamily="34" charset="0"/>
              <a:buNone/>
              <a:tabLst/>
              <a:defRPr sz="1400" b="0" cap="none">
                <a:solidFill>
                  <a:schemeClr val="bg1">
                    <a:lumMod val="50000"/>
                  </a:schemeClr>
                </a:solidFill>
              </a:defRPr>
            </a:lvl1pPr>
          </a:lstStyle>
          <a:p>
            <a:pPr marL="0" marR="0" lvl="0" indent="0" algn="l" defTabSz="914377" rtl="0" eaLnBrk="1" fontAlgn="auto" latinLnBrk="0" hangingPunct="1">
              <a:lnSpc>
                <a:spcPct val="110000"/>
              </a:lnSpc>
              <a:spcBef>
                <a:spcPts val="1200"/>
              </a:spcBef>
              <a:spcAft>
                <a:spcPts val="400"/>
              </a:spcAft>
              <a:buClrTx/>
              <a:buSzTx/>
              <a:buFont typeface="Arial" pitchFamily="34" charset="0"/>
              <a:buNone/>
              <a:tabLst/>
              <a:defRPr/>
            </a:pPr>
            <a:r>
              <a:rPr lang="en-US" dirty="0"/>
              <a:t>Insert picture here.</a:t>
            </a:r>
          </a:p>
          <a:p>
            <a:endParaRPr lang="en-US" dirty="0"/>
          </a:p>
        </p:txBody>
      </p:sp>
      <p:sp>
        <p:nvSpPr>
          <p:cNvPr id="2" name="Slide Number Placeholder 1"/>
          <p:cNvSpPr>
            <a:spLocks noGrp="1"/>
          </p:cNvSpPr>
          <p:nvPr>
            <p:ph type="sldNum" sz="quarter" idx="22"/>
          </p:nvPr>
        </p:nvSpPr>
        <p:spPr/>
        <p:txBody>
          <a:bodyPr/>
          <a:lstStyle/>
          <a:p>
            <a:fld id="{26064075-3AAB-4C73-8B14-15F5C27661CD}" type="slidenum">
              <a:rPr lang="en-US" smtClean="0"/>
              <a:pPr/>
              <a:t>‹#›</a:t>
            </a:fld>
            <a:endParaRPr lang="en-US" dirty="0"/>
          </a:p>
        </p:txBody>
      </p:sp>
      <p:grpSp>
        <p:nvGrpSpPr>
          <p:cNvPr id="29" name="Group 28">
            <a:extLst>
              <a:ext uri="{FF2B5EF4-FFF2-40B4-BE49-F238E27FC236}">
                <a16:creationId xmlns:a16="http://schemas.microsoft.com/office/drawing/2014/main" id="{7E61E7AF-E02D-E848-BEC1-656A758E5A50}"/>
              </a:ext>
            </a:extLst>
          </p:cNvPr>
          <p:cNvGrpSpPr/>
          <p:nvPr userDrawn="1"/>
        </p:nvGrpSpPr>
        <p:grpSpPr>
          <a:xfrm>
            <a:off x="-104252" y="6525349"/>
            <a:ext cx="12296255" cy="341967"/>
            <a:chOff x="-78191" y="6525344"/>
            <a:chExt cx="9222191" cy="341967"/>
          </a:xfrm>
        </p:grpSpPr>
        <p:sp>
          <p:nvSpPr>
            <p:cNvPr id="30" name="Rectangle 29">
              <a:hlinkClick r:id="rId3" action="ppaction://hlinksldjump"/>
              <a:extLst>
                <a:ext uri="{FF2B5EF4-FFF2-40B4-BE49-F238E27FC236}">
                  <a16:creationId xmlns:a16="http://schemas.microsoft.com/office/drawing/2014/main" id="{DFFEDA09-C807-BC4E-89ED-F49C3F40FF43}"/>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hlinkClick r:id="rId4" action="ppaction://hlinksldjump"/>
              <a:extLst>
                <a:ext uri="{FF2B5EF4-FFF2-40B4-BE49-F238E27FC236}">
                  <a16:creationId xmlns:a16="http://schemas.microsoft.com/office/drawing/2014/main" id="{F02E4BE0-EE64-054A-B7EB-4C8F783015E2}"/>
                </a:ext>
              </a:extLst>
            </p:cNvPr>
            <p:cNvSpPr/>
            <p:nvPr userDrawn="1"/>
          </p:nvSpPr>
          <p:spPr>
            <a:xfrm>
              <a:off x="644470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5" name="Rectangle 34">
              <a:hlinkClick r:id="" action="ppaction://noaction"/>
              <a:extLst>
                <a:ext uri="{FF2B5EF4-FFF2-40B4-BE49-F238E27FC236}">
                  <a16:creationId xmlns:a16="http://schemas.microsoft.com/office/drawing/2014/main" id="{4FC02573-ED08-044D-9356-D19A6CA42D04}"/>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9" name="Rectangle 38">
              <a:hlinkClick r:id="rId5" action="ppaction://hlinksldjump"/>
              <a:extLst>
                <a:ext uri="{FF2B5EF4-FFF2-40B4-BE49-F238E27FC236}">
                  <a16:creationId xmlns:a16="http://schemas.microsoft.com/office/drawing/2014/main" id="{2E9BD206-DCD0-8D44-9E2C-4FD32862BAD1}"/>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rId5" action="ppaction://hlinksldjump"/>
              <a:extLst>
                <a:ext uri="{FF2B5EF4-FFF2-40B4-BE49-F238E27FC236}">
                  <a16:creationId xmlns:a16="http://schemas.microsoft.com/office/drawing/2014/main" id="{FBED216D-2965-CC4F-A9A5-887896BFC4F8}"/>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1" name="Rectangle 40">
              <a:extLst>
                <a:ext uri="{FF2B5EF4-FFF2-40B4-BE49-F238E27FC236}">
                  <a16:creationId xmlns:a16="http://schemas.microsoft.com/office/drawing/2014/main" id="{5B018CDA-BC08-9B4D-AD2F-F4E14F6F9AE6}"/>
                </a:ext>
              </a:extLst>
            </p:cNvPr>
            <p:cNvSpPr/>
            <p:nvPr userDrawn="1"/>
          </p:nvSpPr>
          <p:spPr>
            <a:xfrm>
              <a:off x="5202569"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2" name="Line 8">
              <a:extLst>
                <a:ext uri="{FF2B5EF4-FFF2-40B4-BE49-F238E27FC236}">
                  <a16:creationId xmlns:a16="http://schemas.microsoft.com/office/drawing/2014/main" id="{4665F9C4-44C8-534F-A25B-F27FA3F1CEB9}"/>
                </a:ext>
              </a:extLst>
            </p:cNvPr>
            <p:cNvSpPr>
              <a:spLocks noChangeShapeType="1"/>
            </p:cNvSpPr>
            <p:nvPr userDrawn="1"/>
          </p:nvSpPr>
          <p:spPr bwMode="auto">
            <a:xfrm>
              <a:off x="5595545"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43" name="Rectangle 42">
              <a:hlinkClick r:id="" action="ppaction://noaction"/>
              <a:extLst>
                <a:ext uri="{FF2B5EF4-FFF2-40B4-BE49-F238E27FC236}">
                  <a16:creationId xmlns:a16="http://schemas.microsoft.com/office/drawing/2014/main" id="{B20D3CD6-D135-1944-B884-25651B386E5C}"/>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4" name="Rectangle 43">
              <a:extLst>
                <a:ext uri="{FF2B5EF4-FFF2-40B4-BE49-F238E27FC236}">
                  <a16:creationId xmlns:a16="http://schemas.microsoft.com/office/drawing/2014/main" id="{840E4A1F-EC9D-574A-9ED8-97A0E98FB9D8}"/>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Tree>
    <p:extLst>
      <p:ext uri="{BB962C8B-B14F-4D97-AF65-F5344CB8AC3E}">
        <p14:creationId xmlns:p14="http://schemas.microsoft.com/office/powerpoint/2010/main" val="3348568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2551036-BDF7-0246-BE39-7C069088192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4713" y="-97020"/>
            <a:ext cx="12536956" cy="7052037"/>
          </a:xfrm>
          <a:prstGeom prst="rect">
            <a:avLst/>
          </a:prstGeom>
        </p:spPr>
      </p:pic>
      <p:sp>
        <p:nvSpPr>
          <p:cNvPr id="33" name="Rectangle 32">
            <a:extLst>
              <a:ext uri="{FF2B5EF4-FFF2-40B4-BE49-F238E27FC236}">
                <a16:creationId xmlns:a16="http://schemas.microsoft.com/office/drawing/2014/main" id="{02FC743E-C909-1A45-BEF8-70EB7487ECBC}"/>
              </a:ext>
            </a:extLst>
          </p:cNvPr>
          <p:cNvSpPr/>
          <p:nvPr userDrawn="1"/>
        </p:nvSpPr>
        <p:spPr>
          <a:xfrm>
            <a:off x="-184712" y="3678261"/>
            <a:ext cx="12536959" cy="3212976"/>
          </a:xfrm>
          <a:prstGeom prst="rect">
            <a:avLst/>
          </a:prstGeom>
          <a:gradFill>
            <a:gsLst>
              <a:gs pos="0">
                <a:schemeClr val="tx1">
                  <a:alpha val="0"/>
                </a:schemeClr>
              </a:gs>
              <a:gs pos="100000">
                <a:schemeClr val="tx1">
                  <a:alpha val="69000"/>
                </a:schemeClr>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5" name="Rectangle 14">
            <a:hlinkClick r:id="rId3" action="ppaction://hlinksldjump"/>
            <a:extLst>
              <a:ext uri="{FF2B5EF4-FFF2-40B4-BE49-F238E27FC236}">
                <a16:creationId xmlns:a16="http://schemas.microsoft.com/office/drawing/2014/main" id="{3CFE0C01-ADA5-9B46-9063-F4DBE0A1E90F}"/>
              </a:ext>
            </a:extLst>
          </p:cNvPr>
          <p:cNvSpPr/>
          <p:nvPr userDrawn="1"/>
        </p:nvSpPr>
        <p:spPr>
          <a:xfrm>
            <a:off x="3661178"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7" name="Rectangle 16">
            <a:hlinkClick r:id="" action="ppaction://noaction"/>
            <a:extLst>
              <a:ext uri="{FF2B5EF4-FFF2-40B4-BE49-F238E27FC236}">
                <a16:creationId xmlns:a16="http://schemas.microsoft.com/office/drawing/2014/main" id="{4E37ED19-0BE5-684D-B312-25AF87928590}"/>
              </a:ext>
            </a:extLst>
          </p:cNvPr>
          <p:cNvSpPr/>
          <p:nvPr userDrawn="1"/>
        </p:nvSpPr>
        <p:spPr>
          <a:xfrm>
            <a:off x="10224462"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18" name="Line 8">
            <a:extLst>
              <a:ext uri="{FF2B5EF4-FFF2-40B4-BE49-F238E27FC236}">
                <a16:creationId xmlns:a16="http://schemas.microsoft.com/office/drawing/2014/main" id="{E4A65790-6036-A145-95C5-CE9890DBB9E4}"/>
              </a:ext>
            </a:extLst>
          </p:cNvPr>
          <p:cNvSpPr>
            <a:spLocks noChangeShapeType="1"/>
          </p:cNvSpPr>
          <p:nvPr userDrawn="1"/>
        </p:nvSpPr>
        <p:spPr bwMode="auto">
          <a:xfrm>
            <a:off x="2543605" y="6656429"/>
            <a:ext cx="576064"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9" name="Rectangle 18">
            <a:hlinkClick r:id="rId4" action="ppaction://hlinksldjump"/>
            <a:extLst>
              <a:ext uri="{FF2B5EF4-FFF2-40B4-BE49-F238E27FC236}">
                <a16:creationId xmlns:a16="http://schemas.microsoft.com/office/drawing/2014/main" id="{5F9F666E-34FC-EA46-95B2-DD165D7C38E7}"/>
              </a:ext>
            </a:extLst>
          </p:cNvPr>
          <p:cNvSpPr/>
          <p:nvPr userDrawn="1"/>
        </p:nvSpPr>
        <p:spPr>
          <a:xfrm>
            <a:off x="376463"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2" name="Rectangle 21">
            <a:hlinkClick r:id="rId4" action="ppaction://hlinksldjump"/>
            <a:extLst>
              <a:ext uri="{FF2B5EF4-FFF2-40B4-BE49-F238E27FC236}">
                <a16:creationId xmlns:a16="http://schemas.microsoft.com/office/drawing/2014/main" id="{6C1979E4-6BD7-6B4C-86D7-B4647ECC7A8F}"/>
              </a:ext>
            </a:extLst>
          </p:cNvPr>
          <p:cNvSpPr/>
          <p:nvPr userDrawn="1"/>
        </p:nvSpPr>
        <p:spPr>
          <a:xfrm>
            <a:off x="201964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 action="ppaction://noaction"/>
            <a:extLst>
              <a:ext uri="{FF2B5EF4-FFF2-40B4-BE49-F238E27FC236}">
                <a16:creationId xmlns:a16="http://schemas.microsoft.com/office/drawing/2014/main" id="{BE314639-4DBA-9F45-9549-9A5A2032E76D}"/>
              </a:ext>
            </a:extLst>
          </p:cNvPr>
          <p:cNvSpPr/>
          <p:nvPr userDrawn="1"/>
        </p:nvSpPr>
        <p:spPr>
          <a:xfrm>
            <a:off x="5307101"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0" name="Rectangle 39">
            <a:hlinkClick r:id="rId5" action="ppaction://hlinksldjump"/>
            <a:extLst>
              <a:ext uri="{FF2B5EF4-FFF2-40B4-BE49-F238E27FC236}">
                <a16:creationId xmlns:a16="http://schemas.microsoft.com/office/drawing/2014/main" id="{A66491E6-D1C8-3648-84C5-27C7C4404E5F}"/>
              </a:ext>
            </a:extLst>
          </p:cNvPr>
          <p:cNvSpPr/>
          <p:nvPr userDrawn="1"/>
        </p:nvSpPr>
        <p:spPr>
          <a:xfrm>
            <a:off x="6945956" y="6606668"/>
            <a:ext cx="1539015" cy="223847"/>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Rectangle 33">
            <a:extLst>
              <a:ext uri="{FF2B5EF4-FFF2-40B4-BE49-F238E27FC236}">
                <a16:creationId xmlns:a16="http://schemas.microsoft.com/office/drawing/2014/main" id="{72917229-7D43-6F41-93CD-FDA4CBCEFBBE}"/>
              </a:ext>
            </a:extLst>
          </p:cNvPr>
          <p:cNvSpPr/>
          <p:nvPr userDrawn="1"/>
        </p:nvSpPr>
        <p:spPr>
          <a:xfrm>
            <a:off x="-104252" y="6772959"/>
            <a:ext cx="12296255"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47" name="Line 8">
            <a:extLst>
              <a:ext uri="{FF2B5EF4-FFF2-40B4-BE49-F238E27FC236}">
                <a16:creationId xmlns:a16="http://schemas.microsoft.com/office/drawing/2014/main" id="{96992ECF-61E2-B74B-81C5-A6B590E71923}"/>
              </a:ext>
            </a:extLst>
          </p:cNvPr>
          <p:cNvSpPr>
            <a:spLocks noChangeShapeType="1"/>
          </p:cNvSpPr>
          <p:nvPr userDrawn="1"/>
        </p:nvSpPr>
        <p:spPr bwMode="auto">
          <a:xfrm>
            <a:off x="9107716" y="6656429"/>
            <a:ext cx="576064" cy="0"/>
          </a:xfrm>
          <a:prstGeom prst="line">
            <a:avLst/>
          </a:prstGeom>
          <a:noFill/>
          <a:ln w="34925"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16" name="Rectangle 15">
            <a:extLst>
              <a:ext uri="{FF2B5EF4-FFF2-40B4-BE49-F238E27FC236}">
                <a16:creationId xmlns:a16="http://schemas.microsoft.com/office/drawing/2014/main" id="{E15EE815-4D00-9F41-9E34-55FBF9FFB8B8}"/>
              </a:ext>
            </a:extLst>
          </p:cNvPr>
          <p:cNvSpPr/>
          <p:nvPr userDrawn="1"/>
        </p:nvSpPr>
        <p:spPr>
          <a:xfrm>
            <a:off x="2099564" y="3078839"/>
            <a:ext cx="8028885" cy="1008100"/>
          </a:xfrm>
          <a:prstGeom prst="rect">
            <a:avLst/>
          </a:prstGeom>
          <a:gradFill>
            <a:gsLst>
              <a:gs pos="1000">
                <a:schemeClr val="accent1">
                  <a:alpha val="0"/>
                  <a:lumMod val="96000"/>
                </a:schemeClr>
              </a:gs>
              <a:gs pos="50000">
                <a:srgbClr val="00697E">
                  <a:alpha val="84000"/>
                </a:srgbClr>
              </a:gs>
              <a:gs pos="99000">
                <a:srgbClr val="00697E">
                  <a:alpha val="90000"/>
                </a:srgbClr>
              </a:gs>
            </a:gsLst>
            <a:lin ang="9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schemeClr val="lt1"/>
              </a:solidFill>
            </a:endParaRPr>
          </a:p>
        </p:txBody>
      </p:sp>
      <p:sp>
        <p:nvSpPr>
          <p:cNvPr id="20" name="Text Placeholder 9">
            <a:extLst>
              <a:ext uri="{FF2B5EF4-FFF2-40B4-BE49-F238E27FC236}">
                <a16:creationId xmlns:a16="http://schemas.microsoft.com/office/drawing/2014/main" id="{96F5138C-17F9-B843-BA66-3547C0DCD50C}"/>
              </a:ext>
            </a:extLst>
          </p:cNvPr>
          <p:cNvSpPr>
            <a:spLocks noGrp="1"/>
          </p:cNvSpPr>
          <p:nvPr>
            <p:ph type="body" sz="quarter" idx="13" hasCustomPrompt="1"/>
          </p:nvPr>
        </p:nvSpPr>
        <p:spPr>
          <a:xfrm>
            <a:off x="4228175" y="3398224"/>
            <a:ext cx="5449880" cy="369332"/>
          </a:xfrm>
        </p:spPr>
        <p:txBody>
          <a:bodyPr wrap="square">
            <a:spAutoFit/>
          </a:bodyPr>
          <a:lstStyle>
            <a:lvl1pPr algn="r">
              <a:lnSpc>
                <a:spcPct val="100000"/>
              </a:lnSpc>
              <a:spcBef>
                <a:spcPts val="0"/>
              </a:spcBef>
              <a:spcAft>
                <a:spcPts val="0"/>
              </a:spcAft>
              <a:defRPr sz="2400" b="1" i="0" cap="none">
                <a:solidFill>
                  <a:schemeClr val="bg1">
                    <a:lumMod val="95000"/>
                  </a:schemeClr>
                </a:solidFill>
                <a:latin typeface="Arial" panose="020B0604020202020204" pitchFamily="34" charset="0"/>
                <a:cs typeface="Arial" panose="020B0604020202020204" pitchFamily="34" charset="0"/>
              </a:defRPr>
            </a:lvl1pPr>
          </a:lstStyle>
          <a:p>
            <a:pPr lvl="0"/>
            <a:r>
              <a:rPr lang="en-US" dirty="0"/>
              <a:t>SECTIONAL TITLE SIX</a:t>
            </a:r>
          </a:p>
        </p:txBody>
      </p:sp>
      <p:sp>
        <p:nvSpPr>
          <p:cNvPr id="2" name="Slide Number Placeholder 1"/>
          <p:cNvSpPr>
            <a:spLocks noGrp="1"/>
          </p:cNvSpPr>
          <p:nvPr>
            <p:ph type="sldNum" sz="quarter" idx="14"/>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37062780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D5CE38BB-B749-AD41-8525-E9D0E2A1E5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9">
            <a:extLst>
              <a:ext uri="{FF2B5EF4-FFF2-40B4-BE49-F238E27FC236}">
                <a16:creationId xmlns:a16="http://schemas.microsoft.com/office/drawing/2014/main" id="{22570519-240B-2E45-B5AF-35E5A873FC0C}"/>
              </a:ext>
            </a:extLst>
          </p:cNvPr>
          <p:cNvSpPr>
            <a:spLocks noGrp="1"/>
          </p:cNvSpPr>
          <p:nvPr>
            <p:ph type="body" sz="quarter" idx="13" hasCustomPrompt="1"/>
          </p:nvPr>
        </p:nvSpPr>
        <p:spPr>
          <a:xfrm>
            <a:off x="579849" y="871990"/>
            <a:ext cx="10465163" cy="215444"/>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1"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SUB HEADING</a:t>
            </a:r>
          </a:p>
        </p:txBody>
      </p:sp>
      <p:sp>
        <p:nvSpPr>
          <p:cNvPr id="14" name="Text Placeholder 9">
            <a:extLst>
              <a:ext uri="{FF2B5EF4-FFF2-40B4-BE49-F238E27FC236}">
                <a16:creationId xmlns:a16="http://schemas.microsoft.com/office/drawing/2014/main" id="{6164E196-EE68-FB4F-8B31-62E7B1A1B12A}"/>
              </a:ext>
            </a:extLst>
          </p:cNvPr>
          <p:cNvSpPr>
            <a:spLocks noGrp="1"/>
          </p:cNvSpPr>
          <p:nvPr>
            <p:ph type="body" sz="quarter" idx="12" hasCustomPrompt="1"/>
          </p:nvPr>
        </p:nvSpPr>
        <p:spPr>
          <a:xfrm>
            <a:off x="579849" y="2437196"/>
            <a:ext cx="10465163" cy="646331"/>
          </a:xfrm>
        </p:spPr>
        <p:txBody>
          <a:bodyPr wrap="square">
            <a:spAutoFit/>
          </a:bodyPr>
          <a:lstStyle>
            <a:lvl1pPr marL="285744" indent="-285744" algn="l">
              <a:lnSpc>
                <a:spcPct val="100000"/>
              </a:lnSpc>
              <a:spcBef>
                <a:spcPts val="0"/>
              </a:spcBef>
              <a:spcAft>
                <a:spcPts val="0"/>
              </a:spcAft>
              <a:buFont typeface="Arial" panose="020B0604020202020204" pitchFamily="34" charset="0"/>
              <a:buChar char="•"/>
              <a:defRPr sz="1400" b="0" i="0" cap="none">
                <a:solidFill>
                  <a:schemeClr val="bg1">
                    <a:lumMod val="50000"/>
                  </a:schemeClr>
                </a:solidFill>
                <a:latin typeface="Arial" panose="020B0604020202020204" pitchFamily="34" charset="0"/>
                <a:cs typeface="Arial" panose="020B0604020202020204" pitchFamily="34" charset="0"/>
              </a:defRPr>
            </a:lvl1pPr>
          </a:lstStyle>
          <a:p>
            <a:pPr lvl="0"/>
            <a:r>
              <a:rPr lang="en-US" dirty="0"/>
              <a:t>Bullet Point</a:t>
            </a:r>
          </a:p>
          <a:p>
            <a:pPr lvl="0"/>
            <a:r>
              <a:rPr lang="en-US" dirty="0"/>
              <a:t>Bullet Point</a:t>
            </a:r>
          </a:p>
          <a:p>
            <a:pPr lvl="0"/>
            <a:r>
              <a:rPr lang="en-US" dirty="0"/>
              <a:t>Bullet Point</a:t>
            </a:r>
          </a:p>
        </p:txBody>
      </p:sp>
      <p:sp>
        <p:nvSpPr>
          <p:cNvPr id="21" name="Text Placeholder 9">
            <a:extLst>
              <a:ext uri="{FF2B5EF4-FFF2-40B4-BE49-F238E27FC236}">
                <a16:creationId xmlns:a16="http://schemas.microsoft.com/office/drawing/2014/main" id="{36C551A9-C24E-1E40-9ECE-32C18CFB8AB8}"/>
              </a:ext>
            </a:extLst>
          </p:cNvPr>
          <p:cNvSpPr>
            <a:spLocks noGrp="1"/>
          </p:cNvSpPr>
          <p:nvPr>
            <p:ph type="body" sz="quarter" idx="14" hasCustomPrompt="1"/>
          </p:nvPr>
        </p:nvSpPr>
        <p:spPr>
          <a:xfrm>
            <a:off x="579849" y="1436381"/>
            <a:ext cx="10465163" cy="646331"/>
          </a:xfrm>
        </p:spPr>
        <p:txBody>
          <a:bodyPr wrap="square">
            <a:spAutoFit/>
          </a:bodyPr>
          <a:lstStyle>
            <a:lvl1pPr marL="0" indent="0" algn="l">
              <a:lnSpc>
                <a:spcPct val="100000"/>
              </a:lnSpc>
              <a:spcBef>
                <a:spcPts val="0"/>
              </a:spcBef>
              <a:spcAft>
                <a:spcPts val="0"/>
              </a:spcAft>
              <a:buFont typeface="Arial" panose="020B0604020202020204" pitchFamily="34" charset="0"/>
              <a:buNone/>
              <a:defRPr sz="1400" b="0" i="0" cap="none">
                <a:solidFill>
                  <a:schemeClr val="bg1">
                    <a:lumMod val="50000"/>
                  </a:schemeClr>
                </a:solidFill>
                <a:latin typeface="Arial" panose="020B0604020202020204" pitchFamily="34" charset="0"/>
                <a:cs typeface="Arial" panose="020B0604020202020204" pitchFamily="34" charset="0"/>
              </a:defRPr>
            </a:lvl1pPr>
          </a:lstStyle>
          <a:p>
            <a:r>
              <a:rPr lang="en-ZA" sz="1400" dirty="0">
                <a:solidFill>
                  <a:schemeClr val="bg1">
                    <a:lumMod val="50000"/>
                  </a:schemeClr>
                </a:solidFill>
                <a:latin typeface="Arial" panose="020B0604020202020204" pitchFamily="34" charset="0"/>
                <a:cs typeface="Arial" panose="020B0604020202020204" pitchFamily="34" charset="0"/>
              </a:rPr>
              <a:t>Content Arial Regular 14 point text. Lorem ipsum </a:t>
            </a:r>
            <a:r>
              <a:rPr lang="en-ZA" sz="1400" dirty="0" err="1">
                <a:solidFill>
                  <a:schemeClr val="bg1">
                    <a:lumMod val="50000"/>
                  </a:schemeClr>
                </a:solidFill>
                <a:latin typeface="Arial" panose="020B0604020202020204" pitchFamily="34" charset="0"/>
                <a:cs typeface="Arial" panose="020B0604020202020204" pitchFamily="34" charset="0"/>
              </a:rPr>
              <a:t>dolor</a:t>
            </a:r>
            <a:r>
              <a:rPr lang="en-ZA" sz="1400" dirty="0">
                <a:solidFill>
                  <a:schemeClr val="bg1">
                    <a:lumMod val="50000"/>
                  </a:schemeClr>
                </a:solidFill>
                <a:latin typeface="Arial" panose="020B0604020202020204" pitchFamily="34" charset="0"/>
                <a:cs typeface="Arial" panose="020B0604020202020204" pitchFamily="34" charset="0"/>
              </a:rPr>
              <a:t> sit </a:t>
            </a:r>
            <a:r>
              <a:rPr lang="en-ZA" sz="1400" dirty="0" err="1">
                <a:solidFill>
                  <a:schemeClr val="bg1">
                    <a:lumMod val="50000"/>
                  </a:schemeClr>
                </a:solidFill>
                <a:latin typeface="Arial" panose="020B0604020202020204" pitchFamily="34" charset="0"/>
                <a:cs typeface="Arial" panose="020B0604020202020204" pitchFamily="34" charset="0"/>
              </a:rPr>
              <a:t>amet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consectetuer</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adipiscing</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elit</a:t>
            </a:r>
            <a:r>
              <a:rPr lang="en-ZA" sz="1400" dirty="0">
                <a:solidFill>
                  <a:schemeClr val="bg1">
                    <a:lumMod val="50000"/>
                  </a:schemeClr>
                </a:solidFill>
                <a:latin typeface="Arial" panose="020B0604020202020204" pitchFamily="34" charset="0"/>
                <a:cs typeface="Arial" panose="020B0604020202020204" pitchFamily="34" charset="0"/>
              </a:rPr>
              <a:t>. Ut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eros,faucibus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eget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dignissim</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eu</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nonummy</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ut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leo</a:t>
            </a:r>
            <a:r>
              <a:rPr lang="en-ZA" sz="1400" dirty="0">
                <a:solidFill>
                  <a:schemeClr val="bg1">
                    <a:lumMod val="50000"/>
                  </a:schemeClr>
                </a:solidFill>
                <a:latin typeface="Arial" panose="020B0604020202020204" pitchFamily="34" charset="0"/>
                <a:cs typeface="Arial" panose="020B0604020202020204" pitchFamily="34" charset="0"/>
              </a:rPr>
              <a:t>. Duis ac sem. </a:t>
            </a:r>
            <a:r>
              <a:rPr lang="en-ZA" sz="1400" dirty="0" err="1">
                <a:solidFill>
                  <a:schemeClr val="bg1">
                    <a:lumMod val="50000"/>
                  </a:schemeClr>
                </a:solidFill>
                <a:latin typeface="Arial" panose="020B0604020202020204" pitchFamily="34" charset="0"/>
                <a:cs typeface="Arial" panose="020B0604020202020204" pitchFamily="34" charset="0"/>
              </a:rPr>
              <a:t>Nulla</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sapien</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rhoncus</a:t>
            </a:r>
            <a:r>
              <a:rPr lang="en-ZA" sz="1400" dirty="0">
                <a:solidFill>
                  <a:schemeClr val="bg1">
                    <a:lumMod val="50000"/>
                  </a:schemeClr>
                </a:solidFill>
                <a:latin typeface="Arial" panose="020B0604020202020204" pitchFamily="34" charset="0"/>
                <a:cs typeface="Arial" panose="020B0604020202020204" pitchFamily="34" charset="0"/>
              </a:rPr>
              <a:t> ante. </a:t>
            </a:r>
            <a:r>
              <a:rPr lang="en-ZA" sz="1400" dirty="0" err="1">
                <a:solidFill>
                  <a:schemeClr val="bg1">
                    <a:lumMod val="50000"/>
                  </a:schemeClr>
                </a:solidFill>
                <a:latin typeface="Arial" panose="020B0604020202020204" pitchFamily="34" charset="0"/>
                <a:cs typeface="Arial" panose="020B0604020202020204" pitchFamily="34" charset="0"/>
              </a:rPr>
              <a:t>Praesent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justo</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turpis</a:t>
            </a:r>
            <a:r>
              <a:rPr lang="en-ZA" sz="1400" dirty="0">
                <a:solidFill>
                  <a:schemeClr val="bg1">
                    <a:lumMod val="50000"/>
                  </a:schemeClr>
                </a:solidFill>
                <a:latin typeface="Arial" panose="020B0604020202020204" pitchFamily="34" charset="0"/>
                <a:cs typeface="Arial" panose="020B0604020202020204" pitchFamily="34" charset="0"/>
              </a:rPr>
              <a:t>, pulvinar </a:t>
            </a:r>
            <a:r>
              <a:rPr lang="en-ZA" sz="1400" dirty="0" err="1">
                <a:solidFill>
                  <a:schemeClr val="bg1">
                    <a:lumMod val="50000"/>
                  </a:schemeClr>
                </a:solidFill>
                <a:latin typeface="Arial" panose="020B0604020202020204" pitchFamily="34" charset="0"/>
                <a:cs typeface="Arial" panose="020B0604020202020204" pitchFamily="34" charset="0"/>
              </a:rPr>
              <a:t>quis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tristique</a:t>
            </a:r>
            <a:r>
              <a:rPr lang="en-ZA" sz="1400" dirty="0">
                <a:solidFill>
                  <a:schemeClr val="bg1">
                    <a:lumMod val="50000"/>
                  </a:schemeClr>
                </a:solidFill>
                <a:latin typeface="Arial" panose="020B0604020202020204" pitchFamily="34" charset="0"/>
                <a:cs typeface="Arial" panose="020B0604020202020204" pitchFamily="34" charset="0"/>
              </a:rPr>
              <a:t> vitae, </a:t>
            </a:r>
            <a:r>
              <a:rPr lang="en-ZA" sz="1400" dirty="0" err="1">
                <a:solidFill>
                  <a:schemeClr val="bg1">
                    <a:lumMod val="50000"/>
                  </a:schemeClr>
                </a:solidFill>
                <a:latin typeface="Arial" panose="020B0604020202020204" pitchFamily="34" charset="0"/>
                <a:cs typeface="Arial" panose="020B0604020202020204" pitchFamily="34" charset="0"/>
              </a:rPr>
              <a:t>auctor</a:t>
            </a:r>
            <a:r>
              <a:rPr lang="en-ZA" sz="1400" dirty="0">
                <a:solidFill>
                  <a:schemeClr val="bg1">
                    <a:lumMod val="50000"/>
                  </a:schemeClr>
                </a:solidFill>
                <a:latin typeface="Arial" panose="020B0604020202020204" pitchFamily="34" charset="0"/>
                <a:cs typeface="Arial" panose="020B0604020202020204" pitchFamily="34" charset="0"/>
              </a:rPr>
              <a:t> a, </a:t>
            </a:r>
            <a:r>
              <a:rPr lang="en-ZA" sz="1400" dirty="0" err="1">
                <a:solidFill>
                  <a:schemeClr val="bg1">
                    <a:lumMod val="50000"/>
                  </a:schemeClr>
                </a:solidFill>
                <a:latin typeface="Arial" panose="020B0604020202020204" pitchFamily="34" charset="0"/>
                <a:cs typeface="Arial" panose="020B0604020202020204" pitchFamily="34" charset="0"/>
              </a:rPr>
              <a:t>pede</a:t>
            </a:r>
            <a:r>
              <a:rPr lang="en-ZA" sz="1400" dirty="0">
                <a:solidFill>
                  <a:schemeClr val="bg1">
                    <a:lumMod val="50000"/>
                  </a:schemeClr>
                </a:solidFill>
                <a:latin typeface="Arial" panose="020B0604020202020204" pitchFamily="34" charset="0"/>
                <a:cs typeface="Arial" panose="020B0604020202020204" pitchFamily="34" charset="0"/>
              </a:rPr>
              <a:t>. Nam </a:t>
            </a:r>
            <a:r>
              <a:rPr lang="en-ZA" sz="1400" dirty="0" err="1">
                <a:solidFill>
                  <a:schemeClr val="bg1">
                    <a:lumMod val="50000"/>
                  </a:schemeClr>
                </a:solidFill>
                <a:latin typeface="Arial" panose="020B0604020202020204" pitchFamily="34" charset="0"/>
                <a:cs typeface="Arial" panose="020B0604020202020204" pitchFamily="34" charset="0"/>
              </a:rPr>
              <a:t>nisl</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in, </a:t>
            </a:r>
            <a:r>
              <a:rPr lang="en-ZA" sz="1400" dirty="0" err="1">
                <a:solidFill>
                  <a:schemeClr val="bg1">
                    <a:lumMod val="50000"/>
                  </a:schemeClr>
                </a:solidFill>
                <a:latin typeface="Arial" panose="020B0604020202020204" pitchFamily="34" charset="0"/>
                <a:cs typeface="Arial" panose="020B0604020202020204" pitchFamily="34" charset="0"/>
              </a:rPr>
              <a:t>sodales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nec</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hendrerit</a:t>
            </a:r>
            <a:r>
              <a:rPr lang="en-ZA" sz="1400" dirty="0">
                <a:solidFill>
                  <a:schemeClr val="bg1">
                    <a:lumMod val="50000"/>
                  </a:schemeClr>
                </a:solidFill>
                <a:latin typeface="Arial" panose="020B0604020202020204" pitchFamily="34" charset="0"/>
                <a:cs typeface="Arial" panose="020B0604020202020204" pitchFamily="34" charset="0"/>
              </a:rPr>
              <a:t> id, </a:t>
            </a:r>
            <a:r>
              <a:rPr lang="en-ZA" sz="1400" dirty="0" err="1">
                <a:solidFill>
                  <a:schemeClr val="bg1">
                    <a:lumMod val="50000"/>
                  </a:schemeClr>
                </a:solidFill>
                <a:latin typeface="Arial" panose="020B0604020202020204" pitchFamily="34" charset="0"/>
                <a:cs typeface="Arial" panose="020B0604020202020204" pitchFamily="34" charset="0"/>
              </a:rPr>
              <a:t>metus.Sed</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varius</a:t>
            </a:r>
            <a:r>
              <a:rPr lang="en-ZA" sz="1400" dirty="0">
                <a:solidFill>
                  <a:schemeClr val="bg1">
                    <a:lumMod val="50000"/>
                  </a:schemeClr>
                </a:solidFill>
                <a:latin typeface="Arial" panose="020B0604020202020204" pitchFamily="34" charset="0"/>
                <a:cs typeface="Arial" panose="020B0604020202020204" pitchFamily="34" charset="0"/>
              </a:rPr>
              <a:t>, </a:t>
            </a:r>
            <a:r>
              <a:rPr lang="en-ZA" sz="1400" dirty="0" err="1">
                <a:solidFill>
                  <a:schemeClr val="bg1">
                    <a:lumMod val="50000"/>
                  </a:schemeClr>
                </a:solidFill>
                <a:latin typeface="Arial" panose="020B0604020202020204" pitchFamily="34" charset="0"/>
                <a:cs typeface="Arial" panose="020B0604020202020204" pitchFamily="34" charset="0"/>
              </a:rPr>
              <a:t>erat</a:t>
            </a:r>
            <a:r>
              <a:rPr lang="en-ZA" sz="1400" dirty="0">
                <a:solidFill>
                  <a:schemeClr val="bg1">
                    <a:lumMod val="50000"/>
                  </a:schemeClr>
                </a:solidFill>
                <a:latin typeface="Arial" panose="020B0604020202020204" pitchFamily="34" charset="0"/>
                <a:cs typeface="Arial" panose="020B0604020202020204" pitchFamily="34" charset="0"/>
              </a:rPr>
              <a:t> non:</a:t>
            </a:r>
          </a:p>
        </p:txBody>
      </p:sp>
      <p:sp>
        <p:nvSpPr>
          <p:cNvPr id="25" name="Text Placeholder 2">
            <a:extLst>
              <a:ext uri="{FF2B5EF4-FFF2-40B4-BE49-F238E27FC236}">
                <a16:creationId xmlns:a16="http://schemas.microsoft.com/office/drawing/2014/main" id="{7513DC6F-210B-4DB4-B12A-28AFCC9880A5}"/>
              </a:ext>
            </a:extLst>
          </p:cNvPr>
          <p:cNvSpPr>
            <a:spLocks noGrp="1"/>
          </p:cNvSpPr>
          <p:nvPr>
            <p:ph type="body" sz="quarter" idx="15" hasCustomPrompt="1"/>
          </p:nvPr>
        </p:nvSpPr>
        <p:spPr>
          <a:xfrm>
            <a:off x="334433" y="116632"/>
            <a:ext cx="9889067" cy="404664"/>
          </a:xfrm>
        </p:spPr>
        <p:txBody>
          <a:bodyPr>
            <a:normAutofit/>
          </a:bodyPr>
          <a:lstStyle>
            <a:lvl1pPr>
              <a:defRPr sz="2300">
                <a:solidFill>
                  <a:srgbClr val="00697E"/>
                </a:solidFill>
                <a:latin typeface="Arial Black" panose="020B0A04020102020204" pitchFamily="34" charset="0"/>
              </a:defRPr>
            </a:lvl1pPr>
          </a:lstStyle>
          <a:p>
            <a:pPr lvl="0"/>
            <a:r>
              <a:rPr lang="en-US" dirty="0"/>
              <a:t>TOPIC 6</a:t>
            </a:r>
          </a:p>
        </p:txBody>
      </p:sp>
      <p:grpSp>
        <p:nvGrpSpPr>
          <p:cNvPr id="24" name="Group 23">
            <a:extLst>
              <a:ext uri="{FF2B5EF4-FFF2-40B4-BE49-F238E27FC236}">
                <a16:creationId xmlns:a16="http://schemas.microsoft.com/office/drawing/2014/main" id="{B02D1684-735F-F94C-AE2D-DD83F2574D96}"/>
              </a:ext>
            </a:extLst>
          </p:cNvPr>
          <p:cNvGrpSpPr/>
          <p:nvPr userDrawn="1"/>
        </p:nvGrpSpPr>
        <p:grpSpPr>
          <a:xfrm>
            <a:off x="-104252" y="6525349"/>
            <a:ext cx="12296255" cy="341967"/>
            <a:chOff x="-78191" y="6525344"/>
            <a:chExt cx="9222191" cy="341967"/>
          </a:xfrm>
        </p:grpSpPr>
        <p:sp>
          <p:nvSpPr>
            <p:cNvPr id="27" name="Rectangle 26">
              <a:hlinkClick r:id="rId3" action="ppaction://hlinksldjump"/>
              <a:extLst>
                <a:ext uri="{FF2B5EF4-FFF2-40B4-BE49-F238E27FC236}">
                  <a16:creationId xmlns:a16="http://schemas.microsoft.com/office/drawing/2014/main" id="{7DCBF0B2-165C-8944-AB4F-4AAA99B238D6}"/>
                </a:ext>
              </a:extLst>
            </p:cNvPr>
            <p:cNvSpPr/>
            <p:nvPr userDrawn="1"/>
          </p:nvSpPr>
          <p:spPr>
            <a:xfrm>
              <a:off x="2745881"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28" name="Rectangle 27">
              <a:hlinkClick r:id="" action="ppaction://noaction"/>
              <a:extLst>
                <a:ext uri="{FF2B5EF4-FFF2-40B4-BE49-F238E27FC236}">
                  <a16:creationId xmlns:a16="http://schemas.microsoft.com/office/drawing/2014/main" id="{1EA9FACD-F95C-7540-828B-B0961B18EBCC}"/>
                </a:ext>
              </a:extLst>
            </p:cNvPr>
            <p:cNvSpPr/>
            <p:nvPr userDrawn="1"/>
          </p:nvSpPr>
          <p:spPr>
            <a:xfrm>
              <a:off x="7668344"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0" name="Rectangle 29">
              <a:hlinkClick r:id="rId4" action="ppaction://hlinksldjump"/>
              <a:extLst>
                <a:ext uri="{FF2B5EF4-FFF2-40B4-BE49-F238E27FC236}">
                  <a16:creationId xmlns:a16="http://schemas.microsoft.com/office/drawing/2014/main" id="{60701CC3-CBDD-1E41-AA75-FCC1DAB9C702}"/>
                </a:ext>
              </a:extLst>
            </p:cNvPr>
            <p:cNvSpPr/>
            <p:nvPr userDrawn="1"/>
          </p:nvSpPr>
          <p:spPr>
            <a:xfrm>
              <a:off x="282345"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1" name="Rectangle 30">
              <a:hlinkClick r:id="rId4" action="ppaction://hlinksldjump"/>
              <a:extLst>
                <a:ext uri="{FF2B5EF4-FFF2-40B4-BE49-F238E27FC236}">
                  <a16:creationId xmlns:a16="http://schemas.microsoft.com/office/drawing/2014/main" id="{1DEF2601-EFF9-0E48-A2F5-7EDF22D9CBE9}"/>
                </a:ext>
              </a:extLst>
            </p:cNvPr>
            <p:cNvSpPr/>
            <p:nvPr userDrawn="1"/>
          </p:nvSpPr>
          <p:spPr>
            <a:xfrm>
              <a:off x="1514728"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2" name="Rectangle 31">
              <a:hlinkClick r:id="" action="ppaction://noaction"/>
              <a:extLst>
                <a:ext uri="{FF2B5EF4-FFF2-40B4-BE49-F238E27FC236}">
                  <a16:creationId xmlns:a16="http://schemas.microsoft.com/office/drawing/2014/main" id="{9F19F7AF-F6FE-7A43-BD8C-C93751C2ECAB}"/>
                </a:ext>
              </a:extLst>
            </p:cNvPr>
            <p:cNvSpPr/>
            <p:nvPr userDrawn="1"/>
          </p:nvSpPr>
          <p:spPr>
            <a:xfrm>
              <a:off x="3980323"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3" name="Rectangle 32">
              <a:extLst>
                <a:ext uri="{FF2B5EF4-FFF2-40B4-BE49-F238E27FC236}">
                  <a16:creationId xmlns:a16="http://schemas.microsoft.com/office/drawing/2014/main" id="{1996E859-8968-CD4C-8980-ED6B67075677}"/>
                </a:ext>
              </a:extLst>
            </p:cNvPr>
            <p:cNvSpPr/>
            <p:nvPr userDrawn="1"/>
          </p:nvSpPr>
          <p:spPr>
            <a:xfrm>
              <a:off x="6437811" y="6525344"/>
              <a:ext cx="1154261" cy="262170"/>
            </a:xfrm>
            <a:prstGeom prst="rect">
              <a:avLst/>
            </a:prstGeom>
            <a:gradFill flip="none" rotWithShape="1">
              <a:gsLst>
                <a:gs pos="0">
                  <a:schemeClr val="accent1">
                    <a:lumMod val="67000"/>
                    <a:alpha val="70000"/>
                  </a:schemeClr>
                </a:gs>
                <a:gs pos="48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4" name="Line 8">
              <a:extLst>
                <a:ext uri="{FF2B5EF4-FFF2-40B4-BE49-F238E27FC236}">
                  <a16:creationId xmlns:a16="http://schemas.microsoft.com/office/drawing/2014/main" id="{6C7D8829-7F99-0C4E-8A1D-B33459BEF5B6}"/>
                </a:ext>
              </a:extLst>
            </p:cNvPr>
            <p:cNvSpPr>
              <a:spLocks noChangeShapeType="1"/>
            </p:cNvSpPr>
            <p:nvPr userDrawn="1"/>
          </p:nvSpPr>
          <p:spPr bwMode="auto">
            <a:xfrm>
              <a:off x="6830787" y="6656429"/>
              <a:ext cx="432048" cy="0"/>
            </a:xfrm>
            <a:prstGeom prst="line">
              <a:avLst/>
            </a:prstGeom>
            <a:noFill/>
            <a:ln w="38100" cap="flat">
              <a:solidFill>
                <a:srgbClr val="D9D9D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solidFill>
                  <a:srgbClr val="231F20"/>
                </a:solidFill>
              </a:endParaRPr>
            </a:p>
          </p:txBody>
        </p:sp>
        <p:sp>
          <p:nvSpPr>
            <p:cNvPr id="35" name="Rectangle 34">
              <a:hlinkClick r:id="rId5" action="ppaction://hlinksldjump"/>
              <a:extLst>
                <a:ext uri="{FF2B5EF4-FFF2-40B4-BE49-F238E27FC236}">
                  <a16:creationId xmlns:a16="http://schemas.microsoft.com/office/drawing/2014/main" id="{4AE8FED6-0902-FB43-8C85-E8921D09BF44}"/>
                </a:ext>
              </a:extLst>
            </p:cNvPr>
            <p:cNvSpPr/>
            <p:nvPr userDrawn="1"/>
          </p:nvSpPr>
          <p:spPr>
            <a:xfrm>
              <a:off x="5209466" y="6721936"/>
              <a:ext cx="1154261" cy="91440"/>
            </a:xfrm>
            <a:prstGeom prst="rect">
              <a:avLst/>
            </a:prstGeom>
            <a:gradFill flip="none" rotWithShape="1">
              <a:gsLst>
                <a:gs pos="0">
                  <a:schemeClr val="accent1">
                    <a:lumMod val="67000"/>
                  </a:schemeClr>
                </a:gs>
                <a:gs pos="59000">
                  <a:schemeClr val="accent1">
                    <a:lumMod val="97000"/>
                    <a:lumOff val="3000"/>
                  </a:schemeClr>
                </a:gs>
                <a:gs pos="100000">
                  <a:schemeClr val="accent1">
                    <a:lumMod val="60000"/>
                    <a:lumOff val="40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sp>
          <p:nvSpPr>
            <p:cNvPr id="36" name="Rectangle 35">
              <a:extLst>
                <a:ext uri="{FF2B5EF4-FFF2-40B4-BE49-F238E27FC236}">
                  <a16:creationId xmlns:a16="http://schemas.microsoft.com/office/drawing/2014/main" id="{9266B545-2C23-D845-997B-F3261648CD51}"/>
                </a:ext>
              </a:extLst>
            </p:cNvPr>
            <p:cNvSpPr/>
            <p:nvPr userDrawn="1"/>
          </p:nvSpPr>
          <p:spPr>
            <a:xfrm>
              <a:off x="-78191" y="6772954"/>
              <a:ext cx="9222191" cy="94357"/>
            </a:xfrm>
            <a:prstGeom prst="rect">
              <a:avLst/>
            </a:prstGeom>
            <a:solidFill>
              <a:srgbClr val="F582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solidFill>
                  <a:prstClr val="white"/>
                </a:solidFill>
              </a:endParaRPr>
            </a:p>
          </p:txBody>
        </p:sp>
      </p:grpSp>
      <p:sp>
        <p:nvSpPr>
          <p:cNvPr id="2" name="Slide Number Placeholder 1"/>
          <p:cNvSpPr>
            <a:spLocks noGrp="1"/>
          </p:cNvSpPr>
          <p:nvPr>
            <p:ph type="sldNum" sz="quarter" idx="16"/>
          </p:nvPr>
        </p:nvSpPr>
        <p:spPr/>
        <p:txBody>
          <a:bodyPr/>
          <a:lstStyle/>
          <a:p>
            <a:fld id="{26064075-3AAB-4C73-8B14-15F5C27661CD}" type="slidenum">
              <a:rPr lang="en-US" smtClean="0"/>
              <a:pPr/>
              <a:t>‹#›</a:t>
            </a:fld>
            <a:endParaRPr lang="en-US" dirty="0"/>
          </a:p>
        </p:txBody>
      </p:sp>
    </p:spTree>
    <p:extLst>
      <p:ext uri="{BB962C8B-B14F-4D97-AF65-F5344CB8AC3E}">
        <p14:creationId xmlns:p14="http://schemas.microsoft.com/office/powerpoint/2010/main" val="1332617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41" Type="http://schemas.openxmlformats.org/officeDocument/2006/relationships/slideLayout" Target="../slideLayouts/slideLayout54.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theme" Target="../theme/theme3.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20" Type="http://schemas.openxmlformats.org/officeDocument/2006/relationships/slideLayout" Target="../slideLayouts/slideLayout76.xml"/><Relationship Id="rId41" Type="http://schemas.openxmlformats.org/officeDocument/2006/relationships/slideLayout" Target="../slideLayouts/slideLayout97.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26" Type="http://schemas.openxmlformats.org/officeDocument/2006/relationships/slideLayout" Target="../slideLayouts/slideLayout134.xml"/><Relationship Id="rId39" Type="http://schemas.openxmlformats.org/officeDocument/2006/relationships/slideLayout" Target="../slideLayouts/slideLayout147.xml"/><Relationship Id="rId21" Type="http://schemas.openxmlformats.org/officeDocument/2006/relationships/slideLayout" Target="../slideLayouts/slideLayout129.xml"/><Relationship Id="rId34" Type="http://schemas.openxmlformats.org/officeDocument/2006/relationships/slideLayout" Target="../slideLayouts/slideLayout142.xml"/><Relationship Id="rId42" Type="http://schemas.openxmlformats.org/officeDocument/2006/relationships/slideLayout" Target="../slideLayouts/slideLayout150.xml"/><Relationship Id="rId7" Type="http://schemas.openxmlformats.org/officeDocument/2006/relationships/slideLayout" Target="../slideLayouts/slideLayout115.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9" Type="http://schemas.openxmlformats.org/officeDocument/2006/relationships/slideLayout" Target="../slideLayouts/slideLayout137.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24" Type="http://schemas.openxmlformats.org/officeDocument/2006/relationships/slideLayout" Target="../slideLayouts/slideLayout132.xml"/><Relationship Id="rId32" Type="http://schemas.openxmlformats.org/officeDocument/2006/relationships/slideLayout" Target="../slideLayouts/slideLayout140.xml"/><Relationship Id="rId37" Type="http://schemas.openxmlformats.org/officeDocument/2006/relationships/slideLayout" Target="../slideLayouts/slideLayout145.xml"/><Relationship Id="rId40" Type="http://schemas.openxmlformats.org/officeDocument/2006/relationships/slideLayout" Target="../slideLayouts/slideLayout148.xml"/><Relationship Id="rId45" Type="http://schemas.openxmlformats.org/officeDocument/2006/relationships/theme" Target="../theme/theme4.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23" Type="http://schemas.openxmlformats.org/officeDocument/2006/relationships/slideLayout" Target="../slideLayouts/slideLayout131.xml"/><Relationship Id="rId28" Type="http://schemas.openxmlformats.org/officeDocument/2006/relationships/slideLayout" Target="../slideLayouts/slideLayout136.xml"/><Relationship Id="rId36" Type="http://schemas.openxmlformats.org/officeDocument/2006/relationships/slideLayout" Target="../slideLayouts/slideLayout144.xml"/><Relationship Id="rId10" Type="http://schemas.openxmlformats.org/officeDocument/2006/relationships/slideLayout" Target="../slideLayouts/slideLayout118.xml"/><Relationship Id="rId19" Type="http://schemas.openxmlformats.org/officeDocument/2006/relationships/slideLayout" Target="../slideLayouts/slideLayout127.xml"/><Relationship Id="rId31" Type="http://schemas.openxmlformats.org/officeDocument/2006/relationships/slideLayout" Target="../slideLayouts/slideLayout139.xml"/><Relationship Id="rId44" Type="http://schemas.openxmlformats.org/officeDocument/2006/relationships/slideLayout" Target="../slideLayouts/slideLayout152.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 Id="rId22" Type="http://schemas.openxmlformats.org/officeDocument/2006/relationships/slideLayout" Target="../slideLayouts/slideLayout130.xml"/><Relationship Id="rId27" Type="http://schemas.openxmlformats.org/officeDocument/2006/relationships/slideLayout" Target="../slideLayouts/slideLayout135.xml"/><Relationship Id="rId30" Type="http://schemas.openxmlformats.org/officeDocument/2006/relationships/slideLayout" Target="../slideLayouts/slideLayout138.xml"/><Relationship Id="rId35" Type="http://schemas.openxmlformats.org/officeDocument/2006/relationships/slideLayout" Target="../slideLayouts/slideLayout143.xml"/><Relationship Id="rId43" Type="http://schemas.openxmlformats.org/officeDocument/2006/relationships/slideLayout" Target="../slideLayouts/slideLayout151.xml"/><Relationship Id="rId8" Type="http://schemas.openxmlformats.org/officeDocument/2006/relationships/slideLayout" Target="../slideLayouts/slideLayout116.xml"/><Relationship Id="rId3" Type="http://schemas.openxmlformats.org/officeDocument/2006/relationships/slideLayout" Target="../slideLayouts/slideLayout111.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5" Type="http://schemas.openxmlformats.org/officeDocument/2006/relationships/slideLayout" Target="../slideLayouts/slideLayout133.xml"/><Relationship Id="rId33" Type="http://schemas.openxmlformats.org/officeDocument/2006/relationships/slideLayout" Target="../slideLayouts/slideLayout141.xml"/><Relationship Id="rId38" Type="http://schemas.openxmlformats.org/officeDocument/2006/relationships/slideLayout" Target="../slideLayouts/slideLayout146.xml"/><Relationship Id="rId20" Type="http://schemas.openxmlformats.org/officeDocument/2006/relationships/slideLayout" Target="../slideLayouts/slideLayout128.xml"/><Relationship Id="rId41" Type="http://schemas.openxmlformats.org/officeDocument/2006/relationships/slideLayout" Target="../slideLayouts/slideLayout14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26" Type="http://schemas.openxmlformats.org/officeDocument/2006/relationships/slideLayout" Target="../slideLayouts/slideLayout178.xml"/><Relationship Id="rId39" Type="http://schemas.openxmlformats.org/officeDocument/2006/relationships/slideLayout" Target="../slideLayouts/slideLayout191.xml"/><Relationship Id="rId21" Type="http://schemas.openxmlformats.org/officeDocument/2006/relationships/slideLayout" Target="../slideLayouts/slideLayout173.xml"/><Relationship Id="rId34" Type="http://schemas.openxmlformats.org/officeDocument/2006/relationships/slideLayout" Target="../slideLayouts/slideLayout186.xml"/><Relationship Id="rId42" Type="http://schemas.openxmlformats.org/officeDocument/2006/relationships/slideLayout" Target="../slideLayouts/slideLayout194.xml"/><Relationship Id="rId47" Type="http://schemas.openxmlformats.org/officeDocument/2006/relationships/slideLayout" Target="../slideLayouts/slideLayout199.xml"/><Relationship Id="rId50" Type="http://schemas.openxmlformats.org/officeDocument/2006/relationships/slideLayout" Target="../slideLayouts/slideLayout202.xml"/><Relationship Id="rId7" Type="http://schemas.openxmlformats.org/officeDocument/2006/relationships/slideLayout" Target="../slideLayouts/slideLayout159.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9" Type="http://schemas.openxmlformats.org/officeDocument/2006/relationships/slideLayout" Target="../slideLayouts/slideLayout181.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32" Type="http://schemas.openxmlformats.org/officeDocument/2006/relationships/slideLayout" Target="../slideLayouts/slideLayout184.xml"/><Relationship Id="rId37" Type="http://schemas.openxmlformats.org/officeDocument/2006/relationships/slideLayout" Target="../slideLayouts/slideLayout189.xml"/><Relationship Id="rId40" Type="http://schemas.openxmlformats.org/officeDocument/2006/relationships/slideLayout" Target="../slideLayouts/slideLayout192.xml"/><Relationship Id="rId45" Type="http://schemas.openxmlformats.org/officeDocument/2006/relationships/slideLayout" Target="../slideLayouts/slideLayout197.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slideLayout" Target="../slideLayouts/slideLayout180.xml"/><Relationship Id="rId36" Type="http://schemas.openxmlformats.org/officeDocument/2006/relationships/slideLayout" Target="../slideLayouts/slideLayout188.xml"/><Relationship Id="rId49" Type="http://schemas.openxmlformats.org/officeDocument/2006/relationships/slideLayout" Target="../slideLayouts/slideLayout201.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31" Type="http://schemas.openxmlformats.org/officeDocument/2006/relationships/slideLayout" Target="../slideLayouts/slideLayout183.xml"/><Relationship Id="rId44" Type="http://schemas.openxmlformats.org/officeDocument/2006/relationships/slideLayout" Target="../slideLayouts/slideLayout196.xml"/><Relationship Id="rId52" Type="http://schemas.openxmlformats.org/officeDocument/2006/relationships/theme" Target="../theme/theme5.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slideLayout" Target="../slideLayouts/slideLayout179.xml"/><Relationship Id="rId30" Type="http://schemas.openxmlformats.org/officeDocument/2006/relationships/slideLayout" Target="../slideLayouts/slideLayout182.xml"/><Relationship Id="rId35" Type="http://schemas.openxmlformats.org/officeDocument/2006/relationships/slideLayout" Target="../slideLayouts/slideLayout187.xml"/><Relationship Id="rId43" Type="http://schemas.openxmlformats.org/officeDocument/2006/relationships/slideLayout" Target="../slideLayouts/slideLayout195.xml"/><Relationship Id="rId48" Type="http://schemas.openxmlformats.org/officeDocument/2006/relationships/slideLayout" Target="../slideLayouts/slideLayout200.xml"/><Relationship Id="rId8" Type="http://schemas.openxmlformats.org/officeDocument/2006/relationships/slideLayout" Target="../slideLayouts/slideLayout160.xml"/><Relationship Id="rId51" Type="http://schemas.openxmlformats.org/officeDocument/2006/relationships/slideLayout" Target="../slideLayouts/slideLayout203.xml"/><Relationship Id="rId3" Type="http://schemas.openxmlformats.org/officeDocument/2006/relationships/slideLayout" Target="../slideLayouts/slideLayout155.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slideLayout" Target="../slideLayouts/slideLayout177.xml"/><Relationship Id="rId33" Type="http://schemas.openxmlformats.org/officeDocument/2006/relationships/slideLayout" Target="../slideLayouts/slideLayout185.xml"/><Relationship Id="rId38" Type="http://schemas.openxmlformats.org/officeDocument/2006/relationships/slideLayout" Target="../slideLayouts/slideLayout190.xml"/><Relationship Id="rId46" Type="http://schemas.openxmlformats.org/officeDocument/2006/relationships/slideLayout" Target="../slideLayouts/slideLayout198.xml"/><Relationship Id="rId20" Type="http://schemas.openxmlformats.org/officeDocument/2006/relationships/slideLayout" Target="../slideLayouts/slideLayout172.xml"/><Relationship Id="rId41" Type="http://schemas.openxmlformats.org/officeDocument/2006/relationships/slideLayout" Target="../slideLayouts/slideLayout193.xml"/><Relationship Id="rId1" Type="http://schemas.openxmlformats.org/officeDocument/2006/relationships/slideLayout" Target="../slideLayouts/slideLayout153.xml"/><Relationship Id="rId6" Type="http://schemas.openxmlformats.org/officeDocument/2006/relationships/slideLayout" Target="../slideLayouts/slideLayout1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18" Type="http://schemas.openxmlformats.org/officeDocument/2006/relationships/slideLayout" Target="../slideLayouts/slideLayout221.xml"/><Relationship Id="rId3" Type="http://schemas.openxmlformats.org/officeDocument/2006/relationships/slideLayout" Target="../slideLayouts/slideLayout206.xml"/><Relationship Id="rId21" Type="http://schemas.openxmlformats.org/officeDocument/2006/relationships/image" Target="../media/image52.png"/><Relationship Id="rId7" Type="http://schemas.openxmlformats.org/officeDocument/2006/relationships/slideLayout" Target="../slideLayouts/slideLayout210.xml"/><Relationship Id="rId12" Type="http://schemas.openxmlformats.org/officeDocument/2006/relationships/slideLayout" Target="../slideLayouts/slideLayout215.xml"/><Relationship Id="rId17" Type="http://schemas.openxmlformats.org/officeDocument/2006/relationships/slideLayout" Target="../slideLayouts/slideLayout220.xml"/><Relationship Id="rId2" Type="http://schemas.openxmlformats.org/officeDocument/2006/relationships/slideLayout" Target="../slideLayouts/slideLayout205.xml"/><Relationship Id="rId16" Type="http://schemas.openxmlformats.org/officeDocument/2006/relationships/slideLayout" Target="../slideLayouts/slideLayout219.xml"/><Relationship Id="rId20" Type="http://schemas.openxmlformats.org/officeDocument/2006/relationships/theme" Target="../theme/theme6.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5" Type="http://schemas.openxmlformats.org/officeDocument/2006/relationships/slideLayout" Target="../slideLayouts/slideLayout218.xml"/><Relationship Id="rId10" Type="http://schemas.openxmlformats.org/officeDocument/2006/relationships/slideLayout" Target="../slideLayouts/slideLayout213.xml"/><Relationship Id="rId19" Type="http://schemas.openxmlformats.org/officeDocument/2006/relationships/slideLayout" Target="../slideLayouts/slideLayout222.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slideLayout" Target="../slideLayouts/slideLayout2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5BB04B-BB4C-4E9C-A4A0-8773551C3C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FDCEB0-5A70-4BDD-8025-41052D0F14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FEF1A93-1F0C-474A-97B1-AC09645CB4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71FEC-EA39-42CE-AF33-AAFFB6C91EE3}" type="datetimeFigureOut">
              <a:rPr lang="en-ZA" smtClean="0"/>
              <a:t>2023/06/22</a:t>
            </a:fld>
            <a:endParaRPr lang="en-ZA" dirty="0"/>
          </a:p>
        </p:txBody>
      </p:sp>
      <p:sp>
        <p:nvSpPr>
          <p:cNvPr id="5" name="Footer Placeholder 4">
            <a:extLst>
              <a:ext uri="{FF2B5EF4-FFF2-40B4-BE49-F238E27FC236}">
                <a16:creationId xmlns:a16="http://schemas.microsoft.com/office/drawing/2014/main" id="{6A10B88F-EEB5-41DF-AD02-1E9BDFA85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BCBB3DD7-B92F-4CFD-9BAC-1915F6423F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2B5B03-422F-46E6-9BDF-E3ED690DD1F0}" type="slidenum">
              <a:rPr lang="en-ZA" smtClean="0"/>
              <a:t>‹#›</a:t>
            </a:fld>
            <a:endParaRPr lang="en-ZA" dirty="0"/>
          </a:p>
        </p:txBody>
      </p:sp>
      <p:sp>
        <p:nvSpPr>
          <p:cNvPr id="7"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59737865-66B6-2688-73AB-D4D7BA1AF3FC}"/>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8"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C6EC9451-D184-E406-ED9A-43DE47A61745}"/>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322138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435" y="1556940"/>
            <a:ext cx="11523132" cy="518442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p:cNvSpPr>
            <a:spLocks noGrp="1"/>
          </p:cNvSpPr>
          <p:nvPr>
            <p:ph type="ftr" sz="quarter" idx="3"/>
          </p:nvPr>
        </p:nvSpPr>
        <p:spPr>
          <a:xfrm>
            <a:off x="334435" y="6525344"/>
            <a:ext cx="11523133" cy="216024"/>
          </a:xfrm>
          <a:prstGeom prst="rect">
            <a:avLst/>
          </a:prstGeom>
        </p:spPr>
        <p:txBody>
          <a:bodyPr vert="horz" lIns="0" tIns="0" rIns="0" bIns="0" rtlCol="0" anchor="b"/>
          <a:lstStyle>
            <a:lvl1pPr algn="l">
              <a:defRPr sz="1100" i="0">
                <a:solidFill>
                  <a:schemeClr val="tx1"/>
                </a:solidFill>
                <a:latin typeface="Arial" panose="020B0604020202020204" pitchFamily="34" charset="0"/>
                <a:cs typeface="Arial" panose="020B0604020202020204" pitchFamily="34" charset="0"/>
              </a:defRPr>
            </a:lvl1pPr>
          </a:lstStyle>
          <a:p>
            <a:endParaRPr lang="en-ZA" dirty="0"/>
          </a:p>
        </p:txBody>
      </p:sp>
      <p:sp>
        <p:nvSpPr>
          <p:cNvPr id="2"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467E9425-35C9-C508-CD96-8A8B86377834}"/>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4"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D12D0EE8-04B1-15BD-726E-CA14256D6D2A}"/>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369507223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699" r:id="rId35"/>
    <p:sldLayoutId id="2147483700" r:id="rId36"/>
    <p:sldLayoutId id="2147483701" r:id="rId37"/>
    <p:sldLayoutId id="2147483702" r:id="rId38"/>
    <p:sldLayoutId id="2147483703" r:id="rId39"/>
    <p:sldLayoutId id="2147483704" r:id="rId40"/>
    <p:sldLayoutId id="2147483705" r:id="rId41"/>
    <p:sldLayoutId id="2147483706" r:id="rId42"/>
    <p:sldLayoutId id="2147484262" r:id="rId43"/>
  </p:sldLayoutIdLst>
  <p:txStyles>
    <p:title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618">
          <p15:clr>
            <a:srgbClr val="F26B43"/>
          </p15:clr>
        </p15:guide>
        <p15:guide id="3" pos="158">
          <p15:clr>
            <a:srgbClr val="F26B43"/>
          </p15:clr>
        </p15:guide>
        <p15:guide id="4" pos="5602">
          <p15:clr>
            <a:srgbClr val="F26B43"/>
          </p15:clr>
        </p15:guide>
        <p15:guide id="5" orient="horz" pos="754">
          <p15:clr>
            <a:srgbClr val="F26B43"/>
          </p15:clr>
        </p15:guide>
        <p15:guide id="6" orient="horz" pos="164">
          <p15:clr>
            <a:srgbClr val="F26B43"/>
          </p15:clr>
        </p15:guide>
        <p15:guide id="7" orient="horz" pos="4065">
          <p15:clr>
            <a:srgbClr val="F26B43"/>
          </p15:clr>
        </p15:guide>
        <p15:guide id="8" orient="horz" pos="2387">
          <p15:clr>
            <a:srgbClr val="F26B43"/>
          </p15:clr>
        </p15:guide>
        <p15:guide id="9" pos="3787">
          <p15:clr>
            <a:srgbClr val="F26B43"/>
          </p15:clr>
        </p15:guide>
        <p15:guide id="10" pos="1973">
          <p15:clr>
            <a:srgbClr val="F26B43"/>
          </p15:clr>
        </p15:guide>
        <p15:guide id="11" orient="horz" pos="4020">
          <p15:clr>
            <a:srgbClr val="F26B43"/>
          </p15:clr>
        </p15:guide>
        <p15:guide id="12" orient="horz" pos="3475">
          <p15:clr>
            <a:srgbClr val="F26B43"/>
          </p15:clr>
        </p15:guide>
        <p15:guide id="13" orient="horz" pos="211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435" y="1556940"/>
            <a:ext cx="11523132" cy="518442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2" name="Slide Number Placeholder 1"/>
          <p:cNvSpPr>
            <a:spLocks noGrp="1"/>
          </p:cNvSpPr>
          <p:nvPr>
            <p:ph type="sldNum" sz="quarter" idx="4"/>
          </p:nvPr>
        </p:nvSpPr>
        <p:spPr>
          <a:xfrm>
            <a:off x="11681417" y="6542180"/>
            <a:ext cx="470105" cy="288330"/>
          </a:xfrm>
          <a:prstGeom prst="rect">
            <a:avLst/>
          </a:prstGeom>
        </p:spPr>
        <p:txBody>
          <a:bodyPr vert="horz" lIns="0" tIns="45720" rIns="0" bIns="45720" rtlCol="0" anchor="ctr"/>
          <a:lstStyle>
            <a:lvl1pPr algn="r">
              <a:defRPr sz="1051" b="1">
                <a:solidFill>
                  <a:srgbClr val="0286A5"/>
                </a:solidFill>
                <a:latin typeface="Arial" panose="020B0604020202020204" pitchFamily="34" charset="0"/>
                <a:cs typeface="Arial" panose="020B0604020202020204" pitchFamily="34" charset="0"/>
              </a:defRPr>
            </a:lvl1pPr>
          </a:lstStyle>
          <a:p>
            <a:fld id="{26064075-3AAB-4C73-8B14-15F5C27661CD}" type="slidenum">
              <a:rPr lang="en-US" smtClean="0"/>
              <a:pPr/>
              <a:t>‹#›</a:t>
            </a:fld>
            <a:endParaRPr lang="en-US" dirty="0"/>
          </a:p>
        </p:txBody>
      </p:sp>
      <p:sp>
        <p:nvSpPr>
          <p:cNvPr id="4"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F2E68F3A-B478-4B93-8677-8861D514B44C}"/>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5"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39827094-CA27-4FEE-AB50-298BB4FF4B29}"/>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389940940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 id="2147483743" r:id="rId36"/>
    <p:sldLayoutId id="2147483744" r:id="rId37"/>
    <p:sldLayoutId id="2147483745" r:id="rId38"/>
    <p:sldLayoutId id="2147483746" r:id="rId39"/>
    <p:sldLayoutId id="2147483747" r:id="rId40"/>
    <p:sldLayoutId id="2147483748" r:id="rId41"/>
    <p:sldLayoutId id="2147483749" r:id="rId42"/>
    <p:sldLayoutId id="2147483750" r:id="rId43"/>
    <p:sldLayoutId id="2147483751" r:id="rId44"/>
    <p:sldLayoutId id="2147483752" r:id="rId45"/>
    <p:sldLayoutId id="2147483753" r:id="rId46"/>
    <p:sldLayoutId id="2147483754" r:id="rId47"/>
    <p:sldLayoutId id="2147483755" r:id="rId48"/>
    <p:sldLayoutId id="2147483756" r:id="rId49"/>
    <p:sldLayoutId id="2147483757" r:id="rId50"/>
    <p:sldLayoutId id="2147483758" r:id="rId51"/>
    <p:sldLayoutId id="2147483759" r:id="rId52"/>
  </p:sldLayoutIdLst>
  <p:hf hdr="0" ftr="0" dt="0"/>
  <p:txStyles>
    <p:titleStyle>
      <a:lvl1pPr algn="l" defTabSz="914377"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1" indent="-166684" algn="l" defTabSz="914377"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72" indent="-188909" algn="l" defTabSz="914377"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16" indent="-182558" algn="l" defTabSz="914377"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07" indent="-184146" algn="l" defTabSz="914377"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618">
          <p15:clr>
            <a:srgbClr val="F26B43"/>
          </p15:clr>
        </p15:guide>
        <p15:guide id="3" pos="211">
          <p15:clr>
            <a:srgbClr val="F26B43"/>
          </p15:clr>
        </p15:guide>
        <p15:guide id="4" pos="7469">
          <p15:clr>
            <a:srgbClr val="F26B43"/>
          </p15:clr>
        </p15:guide>
        <p15:guide id="5" orient="horz" pos="895">
          <p15:clr>
            <a:srgbClr val="F26B43"/>
          </p15:clr>
        </p15:guide>
        <p15:guide id="6" orient="horz" pos="164">
          <p15:clr>
            <a:srgbClr val="F26B43"/>
          </p15:clr>
        </p15:guide>
        <p15:guide id="7" orient="horz" pos="4065">
          <p15:clr>
            <a:srgbClr val="F26B43"/>
          </p15:clr>
        </p15:guide>
        <p15:guide id="8" orient="horz" pos="2387">
          <p15:clr>
            <a:srgbClr val="F26B43"/>
          </p15:clr>
        </p15:guide>
        <p15:guide id="9" pos="5049">
          <p15:clr>
            <a:srgbClr val="F26B43"/>
          </p15:clr>
        </p15:guide>
        <p15:guide id="10" pos="2631">
          <p15:clr>
            <a:srgbClr val="F26B43"/>
          </p15:clr>
        </p15:guide>
        <p15:guide id="11" orient="horz" pos="4020">
          <p15:clr>
            <a:srgbClr val="F26B43"/>
          </p15:clr>
        </p15:guide>
        <p15:guide id="12" orient="horz" pos="3475">
          <p15:clr>
            <a:srgbClr val="F26B43"/>
          </p15:clr>
        </p15:guide>
        <p15:guide id="13" orient="horz" pos="211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435" y="1556940"/>
            <a:ext cx="11523132" cy="518442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p:cNvSpPr>
            <a:spLocks noGrp="1"/>
          </p:cNvSpPr>
          <p:nvPr>
            <p:ph type="ftr" sz="quarter" idx="3"/>
          </p:nvPr>
        </p:nvSpPr>
        <p:spPr>
          <a:xfrm>
            <a:off x="334435" y="6525344"/>
            <a:ext cx="11523133" cy="216024"/>
          </a:xfrm>
          <a:prstGeom prst="rect">
            <a:avLst/>
          </a:prstGeom>
        </p:spPr>
        <p:txBody>
          <a:bodyPr vert="horz" lIns="0" tIns="0" rIns="0" bIns="0" rtlCol="0" anchor="b"/>
          <a:lstStyle>
            <a:lvl1pPr algn="l">
              <a:defRPr sz="1100" i="0">
                <a:solidFill>
                  <a:schemeClr val="tx1"/>
                </a:solidFill>
                <a:latin typeface="Arial" panose="020B0604020202020204" pitchFamily="34" charset="0"/>
                <a:cs typeface="Arial" panose="020B0604020202020204" pitchFamily="34" charset="0"/>
              </a:defRPr>
            </a:lvl1pPr>
          </a:lstStyle>
          <a:p>
            <a:endParaRPr lang="en-ZA" dirty="0"/>
          </a:p>
        </p:txBody>
      </p:sp>
      <p:sp>
        <p:nvSpPr>
          <p:cNvPr id="2" name="TextBox 1">
            <a:extLst>
              <a:ext uri="{FF2B5EF4-FFF2-40B4-BE49-F238E27FC236}">
                <a16:creationId xmlns:a16="http://schemas.microsoft.com/office/drawing/2014/main" id="{467E9425-35C9-C508-CD96-8A8B86377834}"/>
              </a:ext>
            </a:extLst>
          </p:cNvPr>
          <p:cNvSpPr txBox="1"/>
          <p:nvPr>
            <p:extLst>
              <p:ext uri="{1162E1C5-73C7-4A58-AE30-91384D911F3F}">
                <p184:classification xmlns:p184="http://schemas.microsoft.com/office/powerpoint/2018/4/main" val="ftr"/>
              </p:ext>
            </p:extLst>
          </p:nvPr>
        </p:nvSpPr>
        <p:spPr>
          <a:xfrm>
            <a:off x="11566525" y="6705600"/>
            <a:ext cx="654050" cy="152400"/>
          </a:xfrm>
          <a:prstGeom prst="rect">
            <a:avLst/>
          </a:prstGeom>
        </p:spPr>
        <p:txBody>
          <a:bodyPr horzOverflow="overflow" lIns="0" tIns="0" rIns="0" bIns="0">
            <a:spAutoFit/>
          </a:bodyPr>
          <a:lstStyle/>
          <a:p>
            <a:pPr algn="l"/>
            <a:r>
              <a:rPr lang="en-ZA" sz="1000" dirty="0">
                <a:solidFill>
                  <a:srgbClr val="000000"/>
                </a:solidFill>
                <a:latin typeface="Calibri" panose="020F0502020204030204" pitchFamily="34" charset="0"/>
                <a:cs typeface="Calibri" panose="020F0502020204030204" pitchFamily="34" charset="0"/>
              </a:rPr>
              <a:t>Confidential</a:t>
            </a:r>
          </a:p>
        </p:txBody>
      </p:sp>
      <p:sp>
        <p:nvSpPr>
          <p:cNvPr id="4" name="TextBox 3">
            <a:extLst>
              <a:ext uri="{FF2B5EF4-FFF2-40B4-BE49-F238E27FC236}">
                <a16:creationId xmlns:a16="http://schemas.microsoft.com/office/drawing/2014/main" id="{D12D0EE8-04B1-15BD-726E-CA14256D6D2A}"/>
              </a:ext>
            </a:extLst>
          </p:cNvPr>
          <p:cNvSpPr txBox="1"/>
          <p:nvPr>
            <p:extLst>
              <p:ext uri="{1162E1C5-73C7-4A58-AE30-91384D911F3F}">
                <p184:classification xmlns:p184="http://schemas.microsoft.com/office/powerpoint/2018/4/main" val="hdr"/>
              </p:ext>
            </p:extLst>
          </p:nvPr>
        </p:nvSpPr>
        <p:spPr>
          <a:xfrm>
            <a:off x="5783263" y="0"/>
            <a:ext cx="654050" cy="152400"/>
          </a:xfrm>
          <a:prstGeom prst="rect">
            <a:avLst/>
          </a:prstGeom>
        </p:spPr>
        <p:txBody>
          <a:bodyPr horzOverflow="overflow" lIns="0" tIns="0" rIns="0" bIns="0">
            <a:spAutoFit/>
          </a:bodyPr>
          <a:lstStyle/>
          <a:p>
            <a:pPr algn="l"/>
            <a:r>
              <a:rPr lang="en-ZA" sz="1000" dirty="0">
                <a:solidFill>
                  <a:srgbClr val="000000"/>
                </a:solidFill>
                <a:latin typeface="Calibri" panose="020F0502020204030204" pitchFamily="34" charset="0"/>
                <a:cs typeface="Calibri" panose="020F0502020204030204" pitchFamily="34" charset="0"/>
              </a:rPr>
              <a:t>Confidential</a:t>
            </a:r>
          </a:p>
        </p:txBody>
      </p:sp>
      <p:sp>
        <p:nvSpPr>
          <p:cNvPr id="6"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413114BC-D7F7-8C75-F7C6-207C67914049}"/>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7"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516722CC-66B5-83D0-3C4F-3BB18934F096}"/>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1754610344"/>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 id="2147483834" r:id="rId21"/>
    <p:sldLayoutId id="2147483835" r:id="rId22"/>
    <p:sldLayoutId id="2147483836" r:id="rId23"/>
    <p:sldLayoutId id="2147483837" r:id="rId24"/>
    <p:sldLayoutId id="2147483838" r:id="rId25"/>
    <p:sldLayoutId id="2147483839" r:id="rId26"/>
    <p:sldLayoutId id="2147483840" r:id="rId27"/>
    <p:sldLayoutId id="2147483841" r:id="rId28"/>
    <p:sldLayoutId id="2147483842" r:id="rId29"/>
    <p:sldLayoutId id="2147483843" r:id="rId30"/>
    <p:sldLayoutId id="2147483844" r:id="rId31"/>
    <p:sldLayoutId id="2147483845" r:id="rId32"/>
    <p:sldLayoutId id="2147483846" r:id="rId33"/>
    <p:sldLayoutId id="2147483847" r:id="rId34"/>
    <p:sldLayoutId id="2147483848" r:id="rId35"/>
    <p:sldLayoutId id="2147483849" r:id="rId36"/>
    <p:sldLayoutId id="2147483850" r:id="rId37"/>
    <p:sldLayoutId id="2147483851" r:id="rId38"/>
    <p:sldLayoutId id="2147483852" r:id="rId39"/>
    <p:sldLayoutId id="2147483853" r:id="rId40"/>
    <p:sldLayoutId id="2147483854" r:id="rId41"/>
    <p:sldLayoutId id="2147483855" r:id="rId42"/>
    <p:sldLayoutId id="2147484260" r:id="rId43"/>
    <p:sldLayoutId id="2147484261" r:id="rId44"/>
  </p:sldLayoutIdLst>
  <p:txStyles>
    <p:title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618">
          <p15:clr>
            <a:srgbClr val="F26B43"/>
          </p15:clr>
        </p15:guide>
        <p15:guide id="3" pos="158">
          <p15:clr>
            <a:srgbClr val="F26B43"/>
          </p15:clr>
        </p15:guide>
        <p15:guide id="4" pos="5602">
          <p15:clr>
            <a:srgbClr val="F26B43"/>
          </p15:clr>
        </p15:guide>
        <p15:guide id="5" orient="horz" pos="754">
          <p15:clr>
            <a:srgbClr val="F26B43"/>
          </p15:clr>
        </p15:guide>
        <p15:guide id="6" orient="horz" pos="164">
          <p15:clr>
            <a:srgbClr val="F26B43"/>
          </p15:clr>
        </p15:guide>
        <p15:guide id="7" orient="horz" pos="4065">
          <p15:clr>
            <a:srgbClr val="F26B43"/>
          </p15:clr>
        </p15:guide>
        <p15:guide id="8" orient="horz" pos="2387">
          <p15:clr>
            <a:srgbClr val="F26B43"/>
          </p15:clr>
        </p15:guide>
        <p15:guide id="9" pos="3787">
          <p15:clr>
            <a:srgbClr val="F26B43"/>
          </p15:clr>
        </p15:guide>
        <p15:guide id="10" pos="1973">
          <p15:clr>
            <a:srgbClr val="F26B43"/>
          </p15:clr>
        </p15:guide>
        <p15:guide id="11" orient="horz" pos="4020">
          <p15:clr>
            <a:srgbClr val="F26B43"/>
          </p15:clr>
        </p15:guide>
        <p15:guide id="12" orient="horz" pos="3475">
          <p15:clr>
            <a:srgbClr val="F26B43"/>
          </p15:clr>
        </p15:guide>
        <p15:guide id="13" orient="horz" pos="211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435" y="1556940"/>
            <a:ext cx="11523132" cy="518442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2" name="Slide Number Placeholder 1"/>
          <p:cNvSpPr>
            <a:spLocks noGrp="1"/>
          </p:cNvSpPr>
          <p:nvPr>
            <p:ph type="sldNum" sz="quarter" idx="4"/>
          </p:nvPr>
        </p:nvSpPr>
        <p:spPr>
          <a:xfrm>
            <a:off x="11681414" y="6542180"/>
            <a:ext cx="470105" cy="288330"/>
          </a:xfrm>
          <a:prstGeom prst="rect">
            <a:avLst/>
          </a:prstGeom>
        </p:spPr>
        <p:txBody>
          <a:bodyPr vert="horz" lIns="0" tIns="45720" rIns="0" bIns="45720" rtlCol="0" anchor="ctr"/>
          <a:lstStyle>
            <a:lvl1pPr algn="r">
              <a:defRPr sz="1050" b="1">
                <a:solidFill>
                  <a:srgbClr val="0286A5"/>
                </a:solidFill>
                <a:latin typeface="Arial" panose="020B0604020202020204" pitchFamily="34" charset="0"/>
                <a:cs typeface="Arial" panose="020B0604020202020204" pitchFamily="34" charset="0"/>
              </a:defRPr>
            </a:lvl1pPr>
          </a:lstStyle>
          <a:p>
            <a:fld id="{26064075-3AAB-4C73-8B14-15F5C27661CD}" type="slidenum">
              <a:rPr lang="en-US" smtClean="0"/>
              <a:pPr/>
              <a:t>‹#›</a:t>
            </a:fld>
            <a:endParaRPr lang="en-US" dirty="0"/>
          </a:p>
        </p:txBody>
      </p:sp>
      <p:sp>
        <p:nvSpPr>
          <p:cNvPr id="6"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52B5D265-2E39-425C-892E-1FEE2B55EF7F}"/>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7"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57380AC7-CEBE-477F-BFF5-684DBAD6504D}"/>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113839528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Lst>
  <p:hf hdr="0" ftr="0" dt="0"/>
  <p:txStyles>
    <p:title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618">
          <p15:clr>
            <a:srgbClr val="F26B43"/>
          </p15:clr>
        </p15:guide>
        <p15:guide id="3" pos="211">
          <p15:clr>
            <a:srgbClr val="F26B43"/>
          </p15:clr>
        </p15:guide>
        <p15:guide id="4" pos="7469">
          <p15:clr>
            <a:srgbClr val="F26B43"/>
          </p15:clr>
        </p15:guide>
        <p15:guide id="5" orient="horz" pos="895">
          <p15:clr>
            <a:srgbClr val="F26B43"/>
          </p15:clr>
        </p15:guide>
        <p15:guide id="6" orient="horz" pos="164">
          <p15:clr>
            <a:srgbClr val="F26B43"/>
          </p15:clr>
        </p15:guide>
        <p15:guide id="7" orient="horz" pos="4065">
          <p15:clr>
            <a:srgbClr val="F26B43"/>
          </p15:clr>
        </p15:guide>
        <p15:guide id="8" orient="horz" pos="2387">
          <p15:clr>
            <a:srgbClr val="F26B43"/>
          </p15:clr>
        </p15:guide>
        <p15:guide id="9" pos="5049">
          <p15:clr>
            <a:srgbClr val="F26B43"/>
          </p15:clr>
        </p15:guide>
        <p15:guide id="10" pos="2631">
          <p15:clr>
            <a:srgbClr val="F26B43"/>
          </p15:clr>
        </p15:guide>
        <p15:guide id="11" orient="horz" pos="4020">
          <p15:clr>
            <a:srgbClr val="F26B43"/>
          </p15:clr>
        </p15:guide>
        <p15:guide id="12" orient="horz" pos="3475">
          <p15:clr>
            <a:srgbClr val="F26B43"/>
          </p15:clr>
        </p15:guide>
        <p15:guide id="13" orient="horz" pos="211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6/22/2023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6064075-3AAB-4C73-8B14-15F5C27661CD}" type="slidenum">
              <a:rPr lang="en-US" smtClean="0"/>
              <a:pPr/>
              <a:t>‹#›</a:t>
            </a:fld>
            <a:endParaRPr lang="en-US" dirty="0"/>
          </a:p>
        </p:txBody>
      </p:sp>
      <p:sp>
        <p:nvSpPr>
          <p:cNvPr id="9" name="MSIPCMContentMarking" descr="{&quot;HashCode&quot;:-639906138,&quot;Placement&quot;:&quot;Footer&quot;,&quot;Top&quot;:519.343,&quot;Left&quot;:888.568237,&quot;SlideWidth&quot;:960,&quot;SlideHeight&quot;:540}">
            <a:extLst>
              <a:ext uri="{FF2B5EF4-FFF2-40B4-BE49-F238E27FC236}">
                <a16:creationId xmlns:a16="http://schemas.microsoft.com/office/drawing/2014/main" id="{6466F464-1CB2-FD4B-85CA-DFA8FAE8F9C5}"/>
              </a:ext>
            </a:extLst>
          </p:cNvPr>
          <p:cNvSpPr txBox="1"/>
          <p:nvPr userDrawn="1"/>
        </p:nvSpPr>
        <p:spPr>
          <a:xfrm>
            <a:off x="11284817" y="6595656"/>
            <a:ext cx="907183" cy="262344"/>
          </a:xfrm>
          <a:prstGeom prst="rect">
            <a:avLst/>
          </a:prstGeom>
          <a:noFill/>
        </p:spPr>
        <p:txBody>
          <a:bodyPr vert="horz" wrap="square" lIns="0" tIns="0" rIns="0" bIns="0" rtlCol="0" anchor="ctr" anchorCtr="1">
            <a:spAutoFit/>
          </a:bodyPr>
          <a:lstStyle/>
          <a:p>
            <a:pPr algn="r">
              <a:spcBef>
                <a:spcPts val="0"/>
              </a:spcBef>
              <a:spcAft>
                <a:spcPts val="0"/>
              </a:spcAft>
            </a:pPr>
            <a:r>
              <a:rPr lang="en-ZA" sz="1000" dirty="0">
                <a:solidFill>
                  <a:srgbClr val="000000"/>
                </a:solidFill>
                <a:latin typeface="Calibri" panose="020F0502020204030204" pitchFamily="34" charset="0"/>
              </a:rPr>
              <a:t>Confidential</a:t>
            </a:r>
          </a:p>
        </p:txBody>
      </p:sp>
      <p:sp>
        <p:nvSpPr>
          <p:cNvPr id="10" name="MSIPCMContentMarking" descr="{&quot;HashCode&quot;:-662623850,&quot;Placement&quot;:&quot;Header&quot;,&quot;Top&quot;:0.0,&quot;Left&quot;:444.2841,&quot;SlideWidth&quot;:960,&quot;SlideHeight&quot;:540}">
            <a:extLst>
              <a:ext uri="{FF2B5EF4-FFF2-40B4-BE49-F238E27FC236}">
                <a16:creationId xmlns:a16="http://schemas.microsoft.com/office/drawing/2014/main" id="{5400B175-17F1-05B3-28B5-CF06F0942E20}"/>
              </a:ext>
            </a:extLst>
          </p:cNvPr>
          <p:cNvSpPr txBox="1"/>
          <p:nvPr userDrawn="1"/>
        </p:nvSpPr>
        <p:spPr>
          <a:xfrm>
            <a:off x="5642408" y="0"/>
            <a:ext cx="907183" cy="262344"/>
          </a:xfrm>
          <a:prstGeom prst="rect">
            <a:avLst/>
          </a:prstGeom>
          <a:noFill/>
        </p:spPr>
        <p:txBody>
          <a:bodyPr vert="horz" wrap="square" lIns="0" tIns="0" rIns="0" bIns="0" rtlCol="0" anchor="ctr" anchorCtr="1">
            <a:spAutoFit/>
          </a:bodyPr>
          <a:lstStyle/>
          <a:p>
            <a:pPr algn="ctr">
              <a:spcBef>
                <a:spcPts val="0"/>
              </a:spcBef>
              <a:spcAft>
                <a:spcPts val="0"/>
              </a:spcAft>
            </a:pPr>
            <a:r>
              <a:rPr lang="en-ZA" sz="1000" dirty="0">
                <a:solidFill>
                  <a:srgbClr val="000000"/>
                </a:solidFill>
                <a:latin typeface="Calibri" panose="020F0502020204030204" pitchFamily="34" charset="0"/>
              </a:rPr>
              <a:t>Confidential</a:t>
            </a:r>
          </a:p>
        </p:txBody>
      </p:sp>
    </p:spTree>
    <p:extLst>
      <p:ext uri="{BB962C8B-B14F-4D97-AF65-F5344CB8AC3E}">
        <p14:creationId xmlns:p14="http://schemas.microsoft.com/office/powerpoint/2010/main" val="2544291691"/>
      </p:ext>
    </p:extLst>
  </p:cSld>
  <p:clrMap bg1="dk1" tx1="lt1" bg2="dk2" tx2="lt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252" r:id="rId12"/>
    <p:sldLayoutId id="2147484253" r:id="rId13"/>
    <p:sldLayoutId id="2147484254" r:id="rId14"/>
    <p:sldLayoutId id="2147484255" r:id="rId15"/>
    <p:sldLayoutId id="2147484256" r:id="rId16"/>
    <p:sldLayoutId id="2147484257" r:id="rId17"/>
    <p:sldLayoutId id="2147484258" r:id="rId18"/>
    <p:sldLayoutId id="2147484259" r:id="rId19"/>
  </p:sldLayoutIdLst>
  <p:hf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6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16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221.xml"/></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56.xml"/><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151.xml"/><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51.xml"/></Relationships>
</file>

<file path=ppt/slides/_rels/slide2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151.xml"/></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xml"/><Relationship Id="rId1" Type="http://schemas.openxmlformats.org/officeDocument/2006/relationships/slideLayout" Target="../slideLayouts/slideLayout151.xml"/></Relationships>
</file>

<file path=ppt/slides/_rels/slide2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2.xml"/><Relationship Id="rId1" Type="http://schemas.openxmlformats.org/officeDocument/2006/relationships/slideLayout" Target="../slideLayouts/slideLayout151.xml"/></Relationships>
</file>

<file path=ppt/slides/_rels/slide2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51.xml"/></Relationships>
</file>

<file path=ppt/slides/_rels/slide2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51.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52.xml"/></Relationships>
</file>

<file path=ppt/slides/_rels/slide2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5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5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5.xml"/><Relationship Id="rId5" Type="http://schemas.openxmlformats.org/officeDocument/2006/relationships/image" Target="../media/image57.png"/><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1"/>
          </p:nvPr>
        </p:nvSpPr>
        <p:spPr>
          <a:xfrm>
            <a:off x="1569255" y="3506434"/>
            <a:ext cx="6337300" cy="288379"/>
          </a:xfrm>
        </p:spPr>
        <p:txBody>
          <a:bodyPr>
            <a:noAutofit/>
          </a:bodyPr>
          <a:lstStyle/>
          <a:p>
            <a:pPr marL="0" indent="0" algn="l">
              <a:buNone/>
            </a:pPr>
            <a:r>
              <a:rPr lang="en-ZA" sz="1800" b="1" dirty="0"/>
              <a:t>08 JUNE 2023</a:t>
            </a:r>
            <a:endParaRPr lang="en-US" sz="1800" b="1" dirty="0">
              <a:solidFill>
                <a:schemeClr val="bg1"/>
              </a:solidFill>
            </a:endParaRPr>
          </a:p>
        </p:txBody>
      </p:sp>
      <p:sp>
        <p:nvSpPr>
          <p:cNvPr id="11" name="Text Placeholder 10"/>
          <p:cNvSpPr>
            <a:spLocks noGrp="1"/>
          </p:cNvSpPr>
          <p:nvPr>
            <p:ph type="body" sz="quarter" idx="12"/>
          </p:nvPr>
        </p:nvSpPr>
        <p:spPr>
          <a:xfrm>
            <a:off x="1424645" y="1317658"/>
            <a:ext cx="9342709" cy="1938992"/>
          </a:xfrm>
        </p:spPr>
        <p:txBody>
          <a:bodyPr wrap="square">
            <a:spAutoFit/>
          </a:bodyPr>
          <a:lstStyle/>
          <a:p>
            <a:pPr marL="0" indent="0">
              <a:buNone/>
            </a:pPr>
            <a:r>
              <a:rPr lang="en-US" sz="3600" b="1" dirty="0">
                <a:solidFill>
                  <a:schemeClr val="bg1">
                    <a:alpha val="67000"/>
                  </a:schemeClr>
                </a:solidFill>
                <a:latin typeface="Arial" panose="020B0604020202020204" pitchFamily="34" charset="0"/>
              </a:rPr>
              <a:t>INVESTMENT AND BUSINESS OPPORTUNITIES</a:t>
            </a:r>
          </a:p>
          <a:p>
            <a:pPr marL="0" indent="0">
              <a:buNone/>
            </a:pPr>
            <a:endParaRPr lang="en-ZA" sz="2400" b="1" dirty="0">
              <a:solidFill>
                <a:schemeClr val="bg1">
                  <a:alpha val="67000"/>
                </a:schemeClr>
              </a:solidFill>
              <a:latin typeface="Arial" panose="020B0604020202020204" pitchFamily="34" charset="0"/>
            </a:endParaRPr>
          </a:p>
          <a:p>
            <a:pPr marL="0" indent="0">
              <a:buNone/>
            </a:pPr>
            <a:r>
              <a:rPr lang="en-ZA" sz="2400" b="1" dirty="0">
                <a:solidFill>
                  <a:schemeClr val="bg1">
                    <a:alpha val="67000"/>
                  </a:schemeClr>
                </a:solidFill>
                <a:latin typeface="Arial" panose="020B0604020202020204" pitchFamily="34" charset="0"/>
              </a:rPr>
              <a:t>Tourism Investment Forum Africa</a:t>
            </a:r>
            <a:endParaRPr lang="en-US" sz="2400" b="1" dirty="0">
              <a:solidFill>
                <a:schemeClr val="bg1">
                  <a:alpha val="67000"/>
                </a:schemeClr>
              </a:solidFill>
              <a:latin typeface="Arial" panose="020B0604020202020204" pitchFamily="34" charset="0"/>
            </a:endParaRPr>
          </a:p>
        </p:txBody>
      </p:sp>
      <p:cxnSp>
        <p:nvCxnSpPr>
          <p:cNvPr id="6" name="Straight Connector 5"/>
          <p:cNvCxnSpPr/>
          <p:nvPr/>
        </p:nvCxnSpPr>
        <p:spPr>
          <a:xfrm>
            <a:off x="1472436" y="4025388"/>
            <a:ext cx="284940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11">
            <a:extLst>
              <a:ext uri="{FF2B5EF4-FFF2-40B4-BE49-F238E27FC236}">
                <a16:creationId xmlns:a16="http://schemas.microsoft.com/office/drawing/2014/main" id="{608AFA6E-EF98-3243-A705-06D0B35C6994}"/>
              </a:ext>
            </a:extLst>
          </p:cNvPr>
          <p:cNvSpPr txBox="1">
            <a:spLocks/>
          </p:cNvSpPr>
          <p:nvPr/>
        </p:nvSpPr>
        <p:spPr>
          <a:xfrm>
            <a:off x="2147686" y="6408022"/>
            <a:ext cx="6337300" cy="288379"/>
          </a:xfrm>
          <a:prstGeom prst="rect">
            <a:avLst/>
          </a:prstGeom>
        </p:spPr>
        <p:txBody>
          <a:bodyPr vert="horz" lIns="0" tIns="0" rIns="0" bIns="0" rtlCol="0">
            <a:normAutofit/>
          </a:bodyPr>
          <a:lstStyle>
            <a:lvl1pPr marL="0" indent="0" algn="l" defTabSz="914400" rtl="0" eaLnBrk="1" latinLnBrk="0" hangingPunct="1">
              <a:lnSpc>
                <a:spcPct val="110000"/>
              </a:lnSpc>
              <a:spcBef>
                <a:spcPts val="1200"/>
              </a:spcBef>
              <a:spcAft>
                <a:spcPts val="400"/>
              </a:spcAft>
              <a:buFont typeface="Arial" pitchFamily="34" charset="0"/>
              <a:buNone/>
              <a:defRPr sz="1400" b="0" kern="1200" cap="none" baseline="0">
                <a:solidFill>
                  <a:schemeClr val="bg1"/>
                </a:solidFill>
                <a:latin typeface="Arial" panose="020B0604020202020204" pitchFamily="34" charset="0"/>
                <a:ea typeface="+mn-ea"/>
                <a:cs typeface="Arial" panose="020B0604020202020204" pitchFamily="34" charset="0"/>
              </a:defRPr>
            </a:lvl1pPr>
            <a:lvl2pPr marL="268288" indent="-166688" algn="r"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r"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r"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r"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1000" dirty="0"/>
          </a:p>
        </p:txBody>
      </p:sp>
      <p:sp>
        <p:nvSpPr>
          <p:cNvPr id="3" name="TextBox 2">
            <a:extLst>
              <a:ext uri="{FF2B5EF4-FFF2-40B4-BE49-F238E27FC236}">
                <a16:creationId xmlns:a16="http://schemas.microsoft.com/office/drawing/2014/main" id="{3B5A1663-03DF-E9B6-302C-DE49CA605444}"/>
              </a:ext>
            </a:extLst>
          </p:cNvPr>
          <p:cNvSpPr txBox="1"/>
          <p:nvPr/>
        </p:nvSpPr>
        <p:spPr>
          <a:xfrm>
            <a:off x="1472436" y="4709303"/>
            <a:ext cx="6094206" cy="310919"/>
          </a:xfrm>
          <a:prstGeom prst="rect">
            <a:avLst/>
          </a:prstGeom>
          <a:noFill/>
        </p:spPr>
        <p:txBody>
          <a:bodyPr wrap="square">
            <a:spAutoFit/>
          </a:bodyPr>
          <a:lstStyle/>
          <a:p>
            <a:pPr marL="0" marR="0" lvl="0" indent="0" algn="l" defTabSz="914400" rtl="0" eaLnBrk="1" fontAlgn="auto" latinLnBrk="0" hangingPunct="1">
              <a:lnSpc>
                <a:spcPct val="110000"/>
              </a:lnSpc>
              <a:spcBef>
                <a:spcPts val="1200"/>
              </a:spcBef>
              <a:spcAft>
                <a:spcPts val="400"/>
              </a:spcAft>
              <a:buClrTx/>
              <a:buSzTx/>
              <a:buFont typeface="Arial" pitchFamily="34" charset="0"/>
              <a:buNone/>
              <a:tabLst/>
              <a:defRPr/>
            </a:pPr>
            <a:r>
              <a:rPr kumimoji="0" lang="en-ZA" sz="1400" b="1" i="0" u="none" strike="noStrike" kern="1200" cap="none" spc="0" normalizeH="0" baseline="0" noProof="0" dirty="0">
                <a:ln>
                  <a:noFill/>
                </a:ln>
                <a:solidFill>
                  <a:prstClr val="white"/>
                </a:solidFill>
                <a:effectLst/>
                <a:uLnTx/>
                <a:uFillTx/>
                <a:latin typeface="Arial"/>
                <a:ea typeface="+mn-ea"/>
                <a:cs typeface="Arial"/>
              </a:rPr>
              <a:t>Presented by: CLAYTON KARNA</a:t>
            </a:r>
          </a:p>
        </p:txBody>
      </p:sp>
    </p:spTree>
    <p:extLst>
      <p:ext uri="{BB962C8B-B14F-4D97-AF65-F5344CB8AC3E}">
        <p14:creationId xmlns:p14="http://schemas.microsoft.com/office/powerpoint/2010/main" val="428894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F1293E6-A6AB-1AFD-2A68-C2E91DE1C3DA}"/>
              </a:ext>
            </a:extLst>
          </p:cNvPr>
          <p:cNvSpPr>
            <a:spLocks noGrp="1"/>
          </p:cNvSpPr>
          <p:nvPr>
            <p:ph type="body" sz="quarter" idx="15"/>
          </p:nvPr>
        </p:nvSpPr>
        <p:spPr/>
        <p:txBody>
          <a:bodyPr/>
          <a:lstStyle/>
          <a:p>
            <a:r>
              <a:rPr lang="en-ZA" dirty="0"/>
              <a:t>Upington airport – A CHOICE LOCATION</a:t>
            </a:r>
          </a:p>
        </p:txBody>
      </p:sp>
      <p:sp>
        <p:nvSpPr>
          <p:cNvPr id="6" name="Slide Number Placeholder 5">
            <a:extLst>
              <a:ext uri="{FF2B5EF4-FFF2-40B4-BE49-F238E27FC236}">
                <a16:creationId xmlns:a16="http://schemas.microsoft.com/office/drawing/2014/main" id="{3554AF72-3A23-4FF5-B169-D53E61075D29}"/>
              </a:ext>
            </a:extLst>
          </p:cNvPr>
          <p:cNvSpPr>
            <a:spLocks noGrp="1"/>
          </p:cNvSpPr>
          <p:nvPr>
            <p:ph type="sldNum" sz="quarter" idx="16"/>
          </p:nvPr>
        </p:nvSpPr>
        <p:spPr>
          <a:xfrm>
            <a:off x="11681417" y="6542180"/>
            <a:ext cx="470105" cy="288330"/>
          </a:xfrm>
          <a:prstGeom prst="rect">
            <a:avLst/>
          </a:prstGeom>
        </p:spPr>
        <p:txBody>
          <a:bodyPr vert="horz" lIns="0" tIns="45720" rIns="0" bIns="45720" rtlCol="0" anchor="ctr"/>
          <a:lstStyle>
            <a:defPPr>
              <a:defRPr lang="en-US"/>
            </a:defPPr>
            <a:lvl1pPr marL="0" algn="r" defTabSz="914400" rtl="0" eaLnBrk="1" latinLnBrk="0" hangingPunct="1">
              <a:defRPr sz="1051"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6064075-3AAB-4C73-8B14-15F5C27661CD}" type="slidenum">
              <a:rPr kumimoji="0" lang="en-US" sz="1051" b="1" i="0" u="none" strike="noStrike" kern="1200" cap="none" spc="0" normalizeH="0" baseline="0" noProof="0" smtClean="0">
                <a:ln>
                  <a:noFill/>
                </a:ln>
                <a:solidFill>
                  <a:srgbClr val="0286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51" b="1" i="0" u="none" strike="noStrike" kern="1200" cap="none" spc="0" normalizeH="0" baseline="0" noProof="0" dirty="0">
              <a:ln>
                <a:noFill/>
              </a:ln>
              <a:solidFill>
                <a:srgbClr val="0286A5"/>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9A7140B4-E4BA-2FFD-E22D-F3C5246375D1}"/>
              </a:ext>
            </a:extLst>
          </p:cNvPr>
          <p:cNvGrpSpPr/>
          <p:nvPr/>
        </p:nvGrpSpPr>
        <p:grpSpPr>
          <a:xfrm>
            <a:off x="241867" y="774169"/>
            <a:ext cx="11708266" cy="5309661"/>
            <a:chOff x="211985" y="1457953"/>
            <a:chExt cx="11708266" cy="5309661"/>
          </a:xfrm>
        </p:grpSpPr>
        <p:sp>
          <p:nvSpPr>
            <p:cNvPr id="3" name="Rectangle 2">
              <a:extLst>
                <a:ext uri="{FF2B5EF4-FFF2-40B4-BE49-F238E27FC236}">
                  <a16:creationId xmlns:a16="http://schemas.microsoft.com/office/drawing/2014/main" id="{09ED6778-505E-EAD9-BAA5-B6B88D227D00}"/>
                </a:ext>
              </a:extLst>
            </p:cNvPr>
            <p:cNvSpPr/>
            <p:nvPr/>
          </p:nvSpPr>
          <p:spPr>
            <a:xfrm>
              <a:off x="8288265" y="6102070"/>
              <a:ext cx="3631986" cy="665544"/>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100"/>
                </a:spcBef>
                <a:spcAft>
                  <a:spcPts val="10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4" name="Group 9">
              <a:extLst>
                <a:ext uri="{FF2B5EF4-FFF2-40B4-BE49-F238E27FC236}">
                  <a16:creationId xmlns:a16="http://schemas.microsoft.com/office/drawing/2014/main" id="{F4EFC4CE-0288-C2AD-E38E-C183C4C5EC5B}"/>
                </a:ext>
              </a:extLst>
            </p:cNvPr>
            <p:cNvGrpSpPr>
              <a:grpSpLocks noChangeAspect="1"/>
            </p:cNvGrpSpPr>
            <p:nvPr/>
          </p:nvGrpSpPr>
          <p:grpSpPr bwMode="auto">
            <a:xfrm>
              <a:off x="211985" y="1457953"/>
              <a:ext cx="277465" cy="272728"/>
              <a:chOff x="280" y="280"/>
              <a:chExt cx="1140" cy="1140"/>
            </a:xfrm>
          </p:grpSpPr>
          <p:sp>
            <p:nvSpPr>
              <p:cNvPr id="7" name="Freeform 10">
                <a:extLst>
                  <a:ext uri="{FF2B5EF4-FFF2-40B4-BE49-F238E27FC236}">
                    <a16:creationId xmlns:a16="http://schemas.microsoft.com/office/drawing/2014/main" id="{645C761B-E907-6EBA-7D70-7F8E63AF5476}"/>
                  </a:ext>
                </a:extLst>
              </p:cNvPr>
              <p:cNvSpPr>
                <a:spLocks/>
              </p:cNvSpPr>
              <p:nvPr/>
            </p:nvSpPr>
            <p:spPr bwMode="auto">
              <a:xfrm>
                <a:off x="710" y="280"/>
                <a:ext cx="266" cy="486"/>
              </a:xfrm>
              <a:custGeom>
                <a:avLst/>
                <a:gdLst>
                  <a:gd name="T0" fmla="*/ 154 w 266"/>
                  <a:gd name="T1" fmla="*/ 466 h 486"/>
                  <a:gd name="T2" fmla="*/ 176 w 266"/>
                  <a:gd name="T3" fmla="*/ 444 h 486"/>
                  <a:gd name="T4" fmla="*/ 200 w 266"/>
                  <a:gd name="T5" fmla="*/ 416 h 486"/>
                  <a:gd name="T6" fmla="*/ 224 w 266"/>
                  <a:gd name="T7" fmla="*/ 378 h 486"/>
                  <a:gd name="T8" fmla="*/ 236 w 266"/>
                  <a:gd name="T9" fmla="*/ 358 h 486"/>
                  <a:gd name="T10" fmla="*/ 246 w 266"/>
                  <a:gd name="T11" fmla="*/ 338 h 486"/>
                  <a:gd name="T12" fmla="*/ 252 w 266"/>
                  <a:gd name="T13" fmla="*/ 316 h 486"/>
                  <a:gd name="T14" fmla="*/ 260 w 266"/>
                  <a:gd name="T15" fmla="*/ 292 h 486"/>
                  <a:gd name="T16" fmla="*/ 264 w 266"/>
                  <a:gd name="T17" fmla="*/ 268 h 486"/>
                  <a:gd name="T18" fmla="*/ 266 w 266"/>
                  <a:gd name="T19" fmla="*/ 242 h 486"/>
                  <a:gd name="T20" fmla="*/ 264 w 266"/>
                  <a:gd name="T21" fmla="*/ 218 h 486"/>
                  <a:gd name="T22" fmla="*/ 260 w 266"/>
                  <a:gd name="T23" fmla="*/ 194 h 486"/>
                  <a:gd name="T24" fmla="*/ 252 w 266"/>
                  <a:gd name="T25" fmla="*/ 170 h 486"/>
                  <a:gd name="T26" fmla="*/ 246 w 266"/>
                  <a:gd name="T27" fmla="*/ 150 h 486"/>
                  <a:gd name="T28" fmla="*/ 236 w 266"/>
                  <a:gd name="T29" fmla="*/ 128 h 486"/>
                  <a:gd name="T30" fmla="*/ 224 w 266"/>
                  <a:gd name="T31" fmla="*/ 106 h 486"/>
                  <a:gd name="T32" fmla="*/ 200 w 266"/>
                  <a:gd name="T33" fmla="*/ 72 h 486"/>
                  <a:gd name="T34" fmla="*/ 176 w 266"/>
                  <a:gd name="T35" fmla="*/ 42 h 486"/>
                  <a:gd name="T36" fmla="*/ 154 w 266"/>
                  <a:gd name="T37" fmla="*/ 20 h 486"/>
                  <a:gd name="T38" fmla="*/ 132 w 266"/>
                  <a:gd name="T39" fmla="*/ 0 h 486"/>
                  <a:gd name="T40" fmla="*/ 110 w 266"/>
                  <a:gd name="T41" fmla="*/ 20 h 486"/>
                  <a:gd name="T42" fmla="*/ 90 w 266"/>
                  <a:gd name="T43" fmla="*/ 42 h 486"/>
                  <a:gd name="T44" fmla="*/ 66 w 266"/>
                  <a:gd name="T45" fmla="*/ 72 h 486"/>
                  <a:gd name="T46" fmla="*/ 42 w 266"/>
                  <a:gd name="T47" fmla="*/ 106 h 486"/>
                  <a:gd name="T48" fmla="*/ 30 w 266"/>
                  <a:gd name="T49" fmla="*/ 128 h 486"/>
                  <a:gd name="T50" fmla="*/ 20 w 266"/>
                  <a:gd name="T51" fmla="*/ 150 h 486"/>
                  <a:gd name="T52" fmla="*/ 12 w 266"/>
                  <a:gd name="T53" fmla="*/ 170 h 486"/>
                  <a:gd name="T54" fmla="*/ 6 w 266"/>
                  <a:gd name="T55" fmla="*/ 194 h 486"/>
                  <a:gd name="T56" fmla="*/ 2 w 266"/>
                  <a:gd name="T57" fmla="*/ 218 h 486"/>
                  <a:gd name="T58" fmla="*/ 0 w 266"/>
                  <a:gd name="T59" fmla="*/ 242 h 486"/>
                  <a:gd name="T60" fmla="*/ 2 w 266"/>
                  <a:gd name="T61" fmla="*/ 268 h 486"/>
                  <a:gd name="T62" fmla="*/ 6 w 266"/>
                  <a:gd name="T63" fmla="*/ 292 h 486"/>
                  <a:gd name="T64" fmla="*/ 12 w 266"/>
                  <a:gd name="T65" fmla="*/ 316 h 486"/>
                  <a:gd name="T66" fmla="*/ 20 w 266"/>
                  <a:gd name="T67" fmla="*/ 338 h 486"/>
                  <a:gd name="T68" fmla="*/ 30 w 266"/>
                  <a:gd name="T69" fmla="*/ 358 h 486"/>
                  <a:gd name="T70" fmla="*/ 42 w 266"/>
                  <a:gd name="T71" fmla="*/ 378 h 486"/>
                  <a:gd name="T72" fmla="*/ 66 w 266"/>
                  <a:gd name="T73" fmla="*/ 416 h 486"/>
                  <a:gd name="T74" fmla="*/ 90 w 266"/>
                  <a:gd name="T75" fmla="*/ 444 h 486"/>
                  <a:gd name="T76" fmla="*/ 110 w 266"/>
                  <a:gd name="T77" fmla="*/ 466 h 486"/>
                  <a:gd name="T78" fmla="*/ 132 w 266"/>
                  <a:gd name="T79" fmla="*/ 486 h 486"/>
                  <a:gd name="T80" fmla="*/ 154 w 266"/>
                  <a:gd name="T81" fmla="*/ 46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6" h="486">
                    <a:moveTo>
                      <a:pt x="154" y="466"/>
                    </a:moveTo>
                    <a:lnTo>
                      <a:pt x="176" y="444"/>
                    </a:lnTo>
                    <a:lnTo>
                      <a:pt x="200" y="416"/>
                    </a:lnTo>
                    <a:lnTo>
                      <a:pt x="224" y="378"/>
                    </a:lnTo>
                    <a:lnTo>
                      <a:pt x="236" y="358"/>
                    </a:lnTo>
                    <a:lnTo>
                      <a:pt x="246" y="338"/>
                    </a:lnTo>
                    <a:lnTo>
                      <a:pt x="252" y="316"/>
                    </a:lnTo>
                    <a:lnTo>
                      <a:pt x="260" y="292"/>
                    </a:lnTo>
                    <a:lnTo>
                      <a:pt x="264" y="268"/>
                    </a:lnTo>
                    <a:lnTo>
                      <a:pt x="266" y="242"/>
                    </a:lnTo>
                    <a:lnTo>
                      <a:pt x="264" y="218"/>
                    </a:lnTo>
                    <a:lnTo>
                      <a:pt x="260" y="194"/>
                    </a:lnTo>
                    <a:lnTo>
                      <a:pt x="252" y="170"/>
                    </a:lnTo>
                    <a:lnTo>
                      <a:pt x="246" y="150"/>
                    </a:lnTo>
                    <a:lnTo>
                      <a:pt x="236" y="128"/>
                    </a:lnTo>
                    <a:lnTo>
                      <a:pt x="224" y="106"/>
                    </a:lnTo>
                    <a:lnTo>
                      <a:pt x="200" y="72"/>
                    </a:lnTo>
                    <a:lnTo>
                      <a:pt x="176" y="42"/>
                    </a:lnTo>
                    <a:lnTo>
                      <a:pt x="154" y="20"/>
                    </a:lnTo>
                    <a:lnTo>
                      <a:pt x="132" y="0"/>
                    </a:lnTo>
                    <a:lnTo>
                      <a:pt x="110" y="20"/>
                    </a:lnTo>
                    <a:lnTo>
                      <a:pt x="90" y="42"/>
                    </a:lnTo>
                    <a:lnTo>
                      <a:pt x="66" y="72"/>
                    </a:lnTo>
                    <a:lnTo>
                      <a:pt x="42" y="106"/>
                    </a:lnTo>
                    <a:lnTo>
                      <a:pt x="30" y="128"/>
                    </a:lnTo>
                    <a:lnTo>
                      <a:pt x="20" y="150"/>
                    </a:lnTo>
                    <a:lnTo>
                      <a:pt x="12" y="170"/>
                    </a:lnTo>
                    <a:lnTo>
                      <a:pt x="6" y="194"/>
                    </a:lnTo>
                    <a:lnTo>
                      <a:pt x="2" y="218"/>
                    </a:lnTo>
                    <a:lnTo>
                      <a:pt x="0" y="242"/>
                    </a:lnTo>
                    <a:lnTo>
                      <a:pt x="2" y="268"/>
                    </a:lnTo>
                    <a:lnTo>
                      <a:pt x="6" y="292"/>
                    </a:lnTo>
                    <a:lnTo>
                      <a:pt x="12" y="316"/>
                    </a:lnTo>
                    <a:lnTo>
                      <a:pt x="20" y="338"/>
                    </a:lnTo>
                    <a:lnTo>
                      <a:pt x="30" y="358"/>
                    </a:lnTo>
                    <a:lnTo>
                      <a:pt x="42" y="378"/>
                    </a:lnTo>
                    <a:lnTo>
                      <a:pt x="66" y="416"/>
                    </a:lnTo>
                    <a:lnTo>
                      <a:pt x="90" y="444"/>
                    </a:lnTo>
                    <a:lnTo>
                      <a:pt x="110" y="466"/>
                    </a:lnTo>
                    <a:lnTo>
                      <a:pt x="132" y="486"/>
                    </a:lnTo>
                    <a:lnTo>
                      <a:pt x="154" y="4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panose="020B0604020202020204" pitchFamily="34" charset="0"/>
                  <a:ea typeface="+mn-ea"/>
                  <a:cs typeface="Arial" panose="020B0604020202020204" pitchFamily="34" charset="0"/>
                </a:endParaRPr>
              </a:p>
            </p:txBody>
          </p:sp>
          <p:sp>
            <p:nvSpPr>
              <p:cNvPr id="10" name="Freeform 11">
                <a:extLst>
                  <a:ext uri="{FF2B5EF4-FFF2-40B4-BE49-F238E27FC236}">
                    <a16:creationId xmlns:a16="http://schemas.microsoft.com/office/drawing/2014/main" id="{04A0A394-89F8-20F1-3BD5-5D776B8979EC}"/>
                  </a:ext>
                </a:extLst>
              </p:cNvPr>
              <p:cNvSpPr>
                <a:spLocks/>
              </p:cNvSpPr>
              <p:nvPr/>
            </p:nvSpPr>
            <p:spPr bwMode="auto">
              <a:xfrm>
                <a:off x="280" y="650"/>
                <a:ext cx="540" cy="300"/>
              </a:xfrm>
              <a:custGeom>
                <a:avLst/>
                <a:gdLst>
                  <a:gd name="T0" fmla="*/ 494 w 540"/>
                  <a:gd name="T1" fmla="*/ 102 h 300"/>
                  <a:gd name="T2" fmla="*/ 460 w 540"/>
                  <a:gd name="T3" fmla="*/ 76 h 300"/>
                  <a:gd name="T4" fmla="*/ 442 w 540"/>
                  <a:gd name="T5" fmla="*/ 62 h 300"/>
                  <a:gd name="T6" fmla="*/ 420 w 540"/>
                  <a:gd name="T7" fmla="*/ 48 h 300"/>
                  <a:gd name="T8" fmla="*/ 398 w 540"/>
                  <a:gd name="T9" fmla="*/ 34 h 300"/>
                  <a:gd name="T10" fmla="*/ 374 w 540"/>
                  <a:gd name="T11" fmla="*/ 24 h 300"/>
                  <a:gd name="T12" fmla="*/ 350 w 540"/>
                  <a:gd name="T13" fmla="*/ 14 h 300"/>
                  <a:gd name="T14" fmla="*/ 324 w 540"/>
                  <a:gd name="T15" fmla="*/ 6 h 300"/>
                  <a:gd name="T16" fmla="*/ 298 w 540"/>
                  <a:gd name="T17" fmla="*/ 2 h 300"/>
                  <a:gd name="T18" fmla="*/ 270 w 540"/>
                  <a:gd name="T19" fmla="*/ 0 h 300"/>
                  <a:gd name="T20" fmla="*/ 242 w 540"/>
                  <a:gd name="T21" fmla="*/ 2 h 300"/>
                  <a:gd name="T22" fmla="*/ 216 w 540"/>
                  <a:gd name="T23" fmla="*/ 6 h 300"/>
                  <a:gd name="T24" fmla="*/ 190 w 540"/>
                  <a:gd name="T25" fmla="*/ 14 h 300"/>
                  <a:gd name="T26" fmla="*/ 164 w 540"/>
                  <a:gd name="T27" fmla="*/ 24 h 300"/>
                  <a:gd name="T28" fmla="*/ 142 w 540"/>
                  <a:gd name="T29" fmla="*/ 34 h 300"/>
                  <a:gd name="T30" fmla="*/ 118 w 540"/>
                  <a:gd name="T31" fmla="*/ 48 h 300"/>
                  <a:gd name="T32" fmla="*/ 98 w 540"/>
                  <a:gd name="T33" fmla="*/ 62 h 300"/>
                  <a:gd name="T34" fmla="*/ 80 w 540"/>
                  <a:gd name="T35" fmla="*/ 76 h 300"/>
                  <a:gd name="T36" fmla="*/ 46 w 540"/>
                  <a:gd name="T37" fmla="*/ 102 h 300"/>
                  <a:gd name="T38" fmla="*/ 22 w 540"/>
                  <a:gd name="T39" fmla="*/ 126 h 300"/>
                  <a:gd name="T40" fmla="*/ 0 w 540"/>
                  <a:gd name="T41" fmla="*/ 150 h 300"/>
                  <a:gd name="T42" fmla="*/ 22 w 540"/>
                  <a:gd name="T43" fmla="*/ 174 h 300"/>
                  <a:gd name="T44" fmla="*/ 46 w 540"/>
                  <a:gd name="T45" fmla="*/ 198 h 300"/>
                  <a:gd name="T46" fmla="*/ 80 w 540"/>
                  <a:gd name="T47" fmla="*/ 226 h 300"/>
                  <a:gd name="T48" fmla="*/ 98 w 540"/>
                  <a:gd name="T49" fmla="*/ 238 h 300"/>
                  <a:gd name="T50" fmla="*/ 118 w 540"/>
                  <a:gd name="T51" fmla="*/ 252 h 300"/>
                  <a:gd name="T52" fmla="*/ 142 w 540"/>
                  <a:gd name="T53" fmla="*/ 266 h 300"/>
                  <a:gd name="T54" fmla="*/ 164 w 540"/>
                  <a:gd name="T55" fmla="*/ 276 h 300"/>
                  <a:gd name="T56" fmla="*/ 190 w 540"/>
                  <a:gd name="T57" fmla="*/ 286 h 300"/>
                  <a:gd name="T58" fmla="*/ 216 w 540"/>
                  <a:gd name="T59" fmla="*/ 294 h 300"/>
                  <a:gd name="T60" fmla="*/ 242 w 540"/>
                  <a:gd name="T61" fmla="*/ 298 h 300"/>
                  <a:gd name="T62" fmla="*/ 270 w 540"/>
                  <a:gd name="T63" fmla="*/ 300 h 300"/>
                  <a:gd name="T64" fmla="*/ 298 w 540"/>
                  <a:gd name="T65" fmla="*/ 298 h 300"/>
                  <a:gd name="T66" fmla="*/ 324 w 540"/>
                  <a:gd name="T67" fmla="*/ 294 h 300"/>
                  <a:gd name="T68" fmla="*/ 350 w 540"/>
                  <a:gd name="T69" fmla="*/ 286 h 300"/>
                  <a:gd name="T70" fmla="*/ 374 w 540"/>
                  <a:gd name="T71" fmla="*/ 276 h 300"/>
                  <a:gd name="T72" fmla="*/ 398 w 540"/>
                  <a:gd name="T73" fmla="*/ 266 h 300"/>
                  <a:gd name="T74" fmla="*/ 420 w 540"/>
                  <a:gd name="T75" fmla="*/ 252 h 300"/>
                  <a:gd name="T76" fmla="*/ 442 w 540"/>
                  <a:gd name="T77" fmla="*/ 238 h 300"/>
                  <a:gd name="T78" fmla="*/ 460 w 540"/>
                  <a:gd name="T79" fmla="*/ 226 h 300"/>
                  <a:gd name="T80" fmla="*/ 494 w 540"/>
                  <a:gd name="T81" fmla="*/ 198 h 300"/>
                  <a:gd name="T82" fmla="*/ 518 w 540"/>
                  <a:gd name="T83" fmla="*/ 174 h 300"/>
                  <a:gd name="T84" fmla="*/ 540 w 540"/>
                  <a:gd name="T85" fmla="*/ 150 h 300"/>
                  <a:gd name="T86" fmla="*/ 518 w 540"/>
                  <a:gd name="T87" fmla="*/ 126 h 300"/>
                  <a:gd name="T88" fmla="*/ 494 w 540"/>
                  <a:gd name="T89" fmla="*/ 10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0" h="300">
                    <a:moveTo>
                      <a:pt x="494" y="102"/>
                    </a:moveTo>
                    <a:lnTo>
                      <a:pt x="460" y="76"/>
                    </a:lnTo>
                    <a:lnTo>
                      <a:pt x="442" y="62"/>
                    </a:lnTo>
                    <a:lnTo>
                      <a:pt x="420" y="48"/>
                    </a:lnTo>
                    <a:lnTo>
                      <a:pt x="398" y="34"/>
                    </a:lnTo>
                    <a:lnTo>
                      <a:pt x="374" y="24"/>
                    </a:lnTo>
                    <a:lnTo>
                      <a:pt x="350" y="14"/>
                    </a:lnTo>
                    <a:lnTo>
                      <a:pt x="324" y="6"/>
                    </a:lnTo>
                    <a:lnTo>
                      <a:pt x="298" y="2"/>
                    </a:lnTo>
                    <a:lnTo>
                      <a:pt x="270" y="0"/>
                    </a:lnTo>
                    <a:lnTo>
                      <a:pt x="242" y="2"/>
                    </a:lnTo>
                    <a:lnTo>
                      <a:pt x="216" y="6"/>
                    </a:lnTo>
                    <a:lnTo>
                      <a:pt x="190" y="14"/>
                    </a:lnTo>
                    <a:lnTo>
                      <a:pt x="164" y="24"/>
                    </a:lnTo>
                    <a:lnTo>
                      <a:pt x="142" y="34"/>
                    </a:lnTo>
                    <a:lnTo>
                      <a:pt x="118" y="48"/>
                    </a:lnTo>
                    <a:lnTo>
                      <a:pt x="98" y="62"/>
                    </a:lnTo>
                    <a:lnTo>
                      <a:pt x="80" y="76"/>
                    </a:lnTo>
                    <a:lnTo>
                      <a:pt x="46" y="102"/>
                    </a:lnTo>
                    <a:lnTo>
                      <a:pt x="22" y="126"/>
                    </a:lnTo>
                    <a:lnTo>
                      <a:pt x="0" y="150"/>
                    </a:lnTo>
                    <a:lnTo>
                      <a:pt x="22" y="174"/>
                    </a:lnTo>
                    <a:lnTo>
                      <a:pt x="46" y="198"/>
                    </a:lnTo>
                    <a:lnTo>
                      <a:pt x="80" y="226"/>
                    </a:lnTo>
                    <a:lnTo>
                      <a:pt x="98" y="238"/>
                    </a:lnTo>
                    <a:lnTo>
                      <a:pt x="118" y="252"/>
                    </a:lnTo>
                    <a:lnTo>
                      <a:pt x="142" y="266"/>
                    </a:lnTo>
                    <a:lnTo>
                      <a:pt x="164" y="276"/>
                    </a:lnTo>
                    <a:lnTo>
                      <a:pt x="190" y="286"/>
                    </a:lnTo>
                    <a:lnTo>
                      <a:pt x="216" y="294"/>
                    </a:lnTo>
                    <a:lnTo>
                      <a:pt x="242" y="298"/>
                    </a:lnTo>
                    <a:lnTo>
                      <a:pt x="270" y="300"/>
                    </a:lnTo>
                    <a:lnTo>
                      <a:pt x="298" y="298"/>
                    </a:lnTo>
                    <a:lnTo>
                      <a:pt x="324" y="294"/>
                    </a:lnTo>
                    <a:lnTo>
                      <a:pt x="350" y="286"/>
                    </a:lnTo>
                    <a:lnTo>
                      <a:pt x="374" y="276"/>
                    </a:lnTo>
                    <a:lnTo>
                      <a:pt x="398" y="266"/>
                    </a:lnTo>
                    <a:lnTo>
                      <a:pt x="420" y="252"/>
                    </a:lnTo>
                    <a:lnTo>
                      <a:pt x="442" y="238"/>
                    </a:lnTo>
                    <a:lnTo>
                      <a:pt x="460" y="226"/>
                    </a:lnTo>
                    <a:lnTo>
                      <a:pt x="494" y="198"/>
                    </a:lnTo>
                    <a:lnTo>
                      <a:pt x="518" y="174"/>
                    </a:lnTo>
                    <a:lnTo>
                      <a:pt x="540" y="150"/>
                    </a:lnTo>
                    <a:lnTo>
                      <a:pt x="518" y="126"/>
                    </a:lnTo>
                    <a:lnTo>
                      <a:pt x="494"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panose="020B0604020202020204" pitchFamily="34" charset="0"/>
                  <a:ea typeface="+mn-ea"/>
                  <a:cs typeface="Arial" panose="020B0604020202020204" pitchFamily="34" charset="0"/>
                </a:endParaRPr>
              </a:p>
            </p:txBody>
          </p:sp>
          <p:sp>
            <p:nvSpPr>
              <p:cNvPr id="11" name="Freeform 12">
                <a:extLst>
                  <a:ext uri="{FF2B5EF4-FFF2-40B4-BE49-F238E27FC236}">
                    <a16:creationId xmlns:a16="http://schemas.microsoft.com/office/drawing/2014/main" id="{7CAAA7AB-C0FE-4E06-ADE8-3E6550BC2B47}"/>
                  </a:ext>
                </a:extLst>
              </p:cNvPr>
              <p:cNvSpPr>
                <a:spLocks/>
              </p:cNvSpPr>
              <p:nvPr/>
            </p:nvSpPr>
            <p:spPr bwMode="auto">
              <a:xfrm>
                <a:off x="832" y="648"/>
                <a:ext cx="588" cy="772"/>
              </a:xfrm>
              <a:custGeom>
                <a:avLst/>
                <a:gdLst>
                  <a:gd name="T0" fmla="*/ 542 w 588"/>
                  <a:gd name="T1" fmla="*/ 100 h 772"/>
                  <a:gd name="T2" fmla="*/ 490 w 588"/>
                  <a:gd name="T3" fmla="*/ 60 h 772"/>
                  <a:gd name="T4" fmla="*/ 448 w 588"/>
                  <a:gd name="T5" fmla="*/ 34 h 772"/>
                  <a:gd name="T6" fmla="*/ 398 w 588"/>
                  <a:gd name="T7" fmla="*/ 14 h 772"/>
                  <a:gd name="T8" fmla="*/ 346 w 588"/>
                  <a:gd name="T9" fmla="*/ 0 h 772"/>
                  <a:gd name="T10" fmla="*/ 286 w 588"/>
                  <a:gd name="T11" fmla="*/ 0 h 772"/>
                  <a:gd name="T12" fmla="*/ 224 w 588"/>
                  <a:gd name="T13" fmla="*/ 14 h 772"/>
                  <a:gd name="T14" fmla="*/ 170 w 588"/>
                  <a:gd name="T15" fmla="*/ 34 h 772"/>
                  <a:gd name="T16" fmla="*/ 120 w 588"/>
                  <a:gd name="T17" fmla="*/ 66 h 772"/>
                  <a:gd name="T18" fmla="*/ 76 w 588"/>
                  <a:gd name="T19" fmla="*/ 104 h 772"/>
                  <a:gd name="T20" fmla="*/ 44 w 588"/>
                  <a:gd name="T21" fmla="*/ 150 h 772"/>
                  <a:gd name="T22" fmla="*/ 18 w 588"/>
                  <a:gd name="T23" fmla="*/ 202 h 772"/>
                  <a:gd name="T24" fmla="*/ 4 w 588"/>
                  <a:gd name="T25" fmla="*/ 256 h 772"/>
                  <a:gd name="T26" fmla="*/ 0 w 588"/>
                  <a:gd name="T27" fmla="*/ 418 h 772"/>
                  <a:gd name="T28" fmla="*/ 0 w 588"/>
                  <a:gd name="T29" fmla="*/ 668 h 772"/>
                  <a:gd name="T30" fmla="*/ 6 w 588"/>
                  <a:gd name="T31" fmla="*/ 678 h 772"/>
                  <a:gd name="T32" fmla="*/ 22 w 588"/>
                  <a:gd name="T33" fmla="*/ 480 h 772"/>
                  <a:gd name="T34" fmla="*/ 38 w 588"/>
                  <a:gd name="T35" fmla="*/ 372 h 772"/>
                  <a:gd name="T36" fmla="*/ 56 w 588"/>
                  <a:gd name="T37" fmla="*/ 284 h 772"/>
                  <a:gd name="T38" fmla="*/ 76 w 588"/>
                  <a:gd name="T39" fmla="*/ 236 h 772"/>
                  <a:gd name="T40" fmla="*/ 92 w 588"/>
                  <a:gd name="T41" fmla="*/ 218 h 772"/>
                  <a:gd name="T42" fmla="*/ 106 w 588"/>
                  <a:gd name="T43" fmla="*/ 212 h 772"/>
                  <a:gd name="T44" fmla="*/ 138 w 588"/>
                  <a:gd name="T45" fmla="*/ 224 h 772"/>
                  <a:gd name="T46" fmla="*/ 208 w 588"/>
                  <a:gd name="T47" fmla="*/ 264 h 772"/>
                  <a:gd name="T48" fmla="*/ 260 w 588"/>
                  <a:gd name="T49" fmla="*/ 286 h 772"/>
                  <a:gd name="T50" fmla="*/ 304 w 588"/>
                  <a:gd name="T51" fmla="*/ 296 h 772"/>
                  <a:gd name="T52" fmla="*/ 346 w 588"/>
                  <a:gd name="T53" fmla="*/ 296 h 772"/>
                  <a:gd name="T54" fmla="*/ 398 w 588"/>
                  <a:gd name="T55" fmla="*/ 282 h 772"/>
                  <a:gd name="T56" fmla="*/ 448 w 588"/>
                  <a:gd name="T57" fmla="*/ 264 h 772"/>
                  <a:gd name="T58" fmla="*/ 490 w 588"/>
                  <a:gd name="T59" fmla="*/ 236 h 772"/>
                  <a:gd name="T60" fmla="*/ 542 w 588"/>
                  <a:gd name="T61" fmla="*/ 194 h 772"/>
                  <a:gd name="T62" fmla="*/ 588 w 588"/>
                  <a:gd name="T63" fmla="*/ 15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8" h="772">
                    <a:moveTo>
                      <a:pt x="566" y="126"/>
                    </a:moveTo>
                    <a:lnTo>
                      <a:pt x="542" y="100"/>
                    </a:lnTo>
                    <a:lnTo>
                      <a:pt x="510" y="74"/>
                    </a:lnTo>
                    <a:lnTo>
                      <a:pt x="490" y="60"/>
                    </a:lnTo>
                    <a:lnTo>
                      <a:pt x="470" y="48"/>
                    </a:lnTo>
                    <a:lnTo>
                      <a:pt x="448" y="34"/>
                    </a:lnTo>
                    <a:lnTo>
                      <a:pt x="424" y="22"/>
                    </a:lnTo>
                    <a:lnTo>
                      <a:pt x="398" y="14"/>
                    </a:lnTo>
                    <a:lnTo>
                      <a:pt x="372" y="6"/>
                    </a:lnTo>
                    <a:lnTo>
                      <a:pt x="346" y="0"/>
                    </a:lnTo>
                    <a:lnTo>
                      <a:pt x="318" y="0"/>
                    </a:lnTo>
                    <a:lnTo>
                      <a:pt x="286" y="0"/>
                    </a:lnTo>
                    <a:lnTo>
                      <a:pt x="256" y="4"/>
                    </a:lnTo>
                    <a:lnTo>
                      <a:pt x="224" y="14"/>
                    </a:lnTo>
                    <a:lnTo>
                      <a:pt x="198" y="22"/>
                    </a:lnTo>
                    <a:lnTo>
                      <a:pt x="170" y="34"/>
                    </a:lnTo>
                    <a:lnTo>
                      <a:pt x="142" y="48"/>
                    </a:lnTo>
                    <a:lnTo>
                      <a:pt x="120" y="66"/>
                    </a:lnTo>
                    <a:lnTo>
                      <a:pt x="98" y="84"/>
                    </a:lnTo>
                    <a:lnTo>
                      <a:pt x="76" y="104"/>
                    </a:lnTo>
                    <a:lnTo>
                      <a:pt x="58" y="128"/>
                    </a:lnTo>
                    <a:lnTo>
                      <a:pt x="44" y="150"/>
                    </a:lnTo>
                    <a:lnTo>
                      <a:pt x="28" y="178"/>
                    </a:lnTo>
                    <a:lnTo>
                      <a:pt x="18" y="202"/>
                    </a:lnTo>
                    <a:lnTo>
                      <a:pt x="10" y="230"/>
                    </a:lnTo>
                    <a:lnTo>
                      <a:pt x="4" y="256"/>
                    </a:lnTo>
                    <a:lnTo>
                      <a:pt x="4" y="284"/>
                    </a:lnTo>
                    <a:lnTo>
                      <a:pt x="0" y="418"/>
                    </a:lnTo>
                    <a:lnTo>
                      <a:pt x="0" y="550"/>
                    </a:lnTo>
                    <a:lnTo>
                      <a:pt x="0" y="668"/>
                    </a:lnTo>
                    <a:lnTo>
                      <a:pt x="4" y="772"/>
                    </a:lnTo>
                    <a:lnTo>
                      <a:pt x="6" y="678"/>
                    </a:lnTo>
                    <a:lnTo>
                      <a:pt x="14" y="584"/>
                    </a:lnTo>
                    <a:lnTo>
                      <a:pt x="22" y="480"/>
                    </a:lnTo>
                    <a:lnTo>
                      <a:pt x="28" y="424"/>
                    </a:lnTo>
                    <a:lnTo>
                      <a:pt x="38" y="372"/>
                    </a:lnTo>
                    <a:lnTo>
                      <a:pt x="46" y="326"/>
                    </a:lnTo>
                    <a:lnTo>
                      <a:pt x="56" y="284"/>
                    </a:lnTo>
                    <a:lnTo>
                      <a:pt x="70" y="250"/>
                    </a:lnTo>
                    <a:lnTo>
                      <a:pt x="76" y="236"/>
                    </a:lnTo>
                    <a:lnTo>
                      <a:pt x="82" y="226"/>
                    </a:lnTo>
                    <a:lnTo>
                      <a:pt x="92" y="218"/>
                    </a:lnTo>
                    <a:lnTo>
                      <a:pt x="98" y="212"/>
                    </a:lnTo>
                    <a:lnTo>
                      <a:pt x="106" y="212"/>
                    </a:lnTo>
                    <a:lnTo>
                      <a:pt x="114" y="212"/>
                    </a:lnTo>
                    <a:lnTo>
                      <a:pt x="138" y="224"/>
                    </a:lnTo>
                    <a:lnTo>
                      <a:pt x="160" y="236"/>
                    </a:lnTo>
                    <a:lnTo>
                      <a:pt x="208" y="264"/>
                    </a:lnTo>
                    <a:lnTo>
                      <a:pt x="234" y="276"/>
                    </a:lnTo>
                    <a:lnTo>
                      <a:pt x="260" y="286"/>
                    </a:lnTo>
                    <a:lnTo>
                      <a:pt x="288" y="292"/>
                    </a:lnTo>
                    <a:lnTo>
                      <a:pt x="304" y="296"/>
                    </a:lnTo>
                    <a:lnTo>
                      <a:pt x="318" y="298"/>
                    </a:lnTo>
                    <a:lnTo>
                      <a:pt x="346" y="296"/>
                    </a:lnTo>
                    <a:lnTo>
                      <a:pt x="372" y="292"/>
                    </a:lnTo>
                    <a:lnTo>
                      <a:pt x="398" y="282"/>
                    </a:lnTo>
                    <a:lnTo>
                      <a:pt x="424" y="274"/>
                    </a:lnTo>
                    <a:lnTo>
                      <a:pt x="448" y="264"/>
                    </a:lnTo>
                    <a:lnTo>
                      <a:pt x="470" y="250"/>
                    </a:lnTo>
                    <a:lnTo>
                      <a:pt x="490" y="236"/>
                    </a:lnTo>
                    <a:lnTo>
                      <a:pt x="510" y="222"/>
                    </a:lnTo>
                    <a:lnTo>
                      <a:pt x="542" y="194"/>
                    </a:lnTo>
                    <a:lnTo>
                      <a:pt x="566" y="170"/>
                    </a:lnTo>
                    <a:lnTo>
                      <a:pt x="588" y="150"/>
                    </a:lnTo>
                    <a:lnTo>
                      <a:pt x="566"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1F20"/>
                  </a:solidFill>
                  <a:effectLst/>
                  <a:uLnTx/>
                  <a:uFillTx/>
                  <a:latin typeface="Arial" panose="020B0604020202020204" pitchFamily="34" charset="0"/>
                  <a:ea typeface="+mn-ea"/>
                  <a:cs typeface="Arial" panose="020B0604020202020204" pitchFamily="34" charset="0"/>
                </a:endParaRPr>
              </a:p>
            </p:txBody>
          </p:sp>
        </p:grpSp>
      </p:grpSp>
      <p:pic>
        <p:nvPicPr>
          <p:cNvPr id="8" name="Picture 7">
            <a:extLst>
              <a:ext uri="{FF2B5EF4-FFF2-40B4-BE49-F238E27FC236}">
                <a16:creationId xmlns:a16="http://schemas.microsoft.com/office/drawing/2014/main" id="{038B2F51-28FB-A219-312C-5DB6B9039B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85295" y="1070665"/>
            <a:ext cx="4433232" cy="2493693"/>
          </a:xfrm>
          <a:prstGeom prst="rect">
            <a:avLst/>
          </a:prstGeom>
        </p:spPr>
      </p:pic>
      <p:sp>
        <p:nvSpPr>
          <p:cNvPr id="9" name="TextBox 8">
            <a:extLst>
              <a:ext uri="{FF2B5EF4-FFF2-40B4-BE49-F238E27FC236}">
                <a16:creationId xmlns:a16="http://schemas.microsoft.com/office/drawing/2014/main" id="{C4F7CA9A-A0C0-0612-0463-1B42ED3DBF28}"/>
              </a:ext>
            </a:extLst>
          </p:cNvPr>
          <p:cNvSpPr txBox="1"/>
          <p:nvPr/>
        </p:nvSpPr>
        <p:spPr>
          <a:xfrm>
            <a:off x="198176" y="774169"/>
            <a:ext cx="7090382" cy="4651979"/>
          </a:xfrm>
          <a:prstGeom prst="rect">
            <a:avLst/>
          </a:prstGeom>
          <a:noFill/>
          <a:ln w="12700">
            <a:solidFill>
              <a:schemeClr val="tx1"/>
            </a:solidFill>
          </a:ln>
        </p:spPr>
        <p:txBody>
          <a:bodyPr wrap="square">
            <a:spAutoFit/>
          </a:bodyPr>
          <a:lstStyle/>
          <a:p>
            <a:pPr marL="285750" indent="-285750">
              <a:lnSpc>
                <a:spcPct val="150000"/>
              </a:lnSpc>
              <a:buFont typeface="Arial" panose="020B0604020202020204" pitchFamily="34" charset="0"/>
              <a:buChar char="•"/>
            </a:pPr>
            <a:r>
              <a:rPr lang="en-ZA" sz="2000" dirty="0"/>
              <a:t>Longest civilian runway in Southern hemisphere, suitable for all aircraft types.</a:t>
            </a:r>
          </a:p>
          <a:p>
            <a:pPr marL="285750" indent="-285750" algn="l">
              <a:lnSpc>
                <a:spcPct val="150000"/>
              </a:lnSpc>
              <a:buFont typeface="Arial" panose="020B0604020202020204" pitchFamily="34" charset="0"/>
              <a:buChar char="•"/>
            </a:pPr>
            <a:r>
              <a:rPr lang="en-ZA" sz="2000" b="0" i="0" u="none" strike="noStrike" baseline="0" dirty="0">
                <a:latin typeface="Arial" panose="020B0604020202020204" pitchFamily="34" charset="0"/>
              </a:rPr>
              <a:t>Ample space for aircraft parking and development of facilities. </a:t>
            </a:r>
          </a:p>
          <a:p>
            <a:pPr marL="285750" indent="-285750" algn="l">
              <a:lnSpc>
                <a:spcPct val="150000"/>
              </a:lnSpc>
              <a:buFont typeface="Arial" panose="020B0604020202020204" pitchFamily="34" charset="0"/>
              <a:buChar char="•"/>
            </a:pPr>
            <a:r>
              <a:rPr lang="en-ZA" sz="2000" b="0" i="0" u="none" strike="noStrike" baseline="0" dirty="0">
                <a:latin typeface="Arial" panose="020B0604020202020204" pitchFamily="34" charset="0"/>
              </a:rPr>
              <a:t>Self-sufficient power supply using solar photovoltaics.</a:t>
            </a:r>
          </a:p>
          <a:p>
            <a:pPr marL="285750" indent="-285750">
              <a:lnSpc>
                <a:spcPct val="150000"/>
              </a:lnSpc>
              <a:buFont typeface="Arial" panose="020B0604020202020204" pitchFamily="34" charset="0"/>
              <a:buChar char="•"/>
            </a:pPr>
            <a:r>
              <a:rPr lang="en-ZA" sz="2000" b="0" i="0" u="none" strike="noStrike" baseline="0" dirty="0">
                <a:latin typeface="Arial" panose="020B0604020202020204" pitchFamily="34" charset="0"/>
              </a:rPr>
              <a:t>Space available for development of custom facilities and unrestricted operations.</a:t>
            </a:r>
            <a:endParaRPr lang="en-ZA" sz="2000" dirty="0"/>
          </a:p>
          <a:p>
            <a:pPr marL="285750" indent="-285750">
              <a:lnSpc>
                <a:spcPct val="150000"/>
              </a:lnSpc>
              <a:buFont typeface="Arial" panose="020B0604020202020204" pitchFamily="34" charset="0"/>
              <a:buChar char="•"/>
            </a:pPr>
            <a:r>
              <a:rPr lang="en-ZA" sz="2000" dirty="0"/>
              <a:t>Not slot coordinated - no airspace congestion or noise restrictions.</a:t>
            </a:r>
          </a:p>
          <a:p>
            <a:pPr marL="285750" indent="-285750">
              <a:lnSpc>
                <a:spcPct val="150000"/>
              </a:lnSpc>
              <a:buFont typeface="Arial" panose="020B0604020202020204" pitchFamily="34" charset="0"/>
              <a:buChar char="•"/>
            </a:pPr>
            <a:r>
              <a:rPr lang="en-ZA" sz="2000" dirty="0"/>
              <a:t>Dry climate is ideal for aircraft storage and maintenance.</a:t>
            </a:r>
          </a:p>
        </p:txBody>
      </p:sp>
      <p:pic>
        <p:nvPicPr>
          <p:cNvPr id="12" name="Picture 11">
            <a:extLst>
              <a:ext uri="{FF2B5EF4-FFF2-40B4-BE49-F238E27FC236}">
                <a16:creationId xmlns:a16="http://schemas.microsoft.com/office/drawing/2014/main" id="{B5A65C04-6FDC-2C93-BF1B-F10F29945A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85295" y="3808223"/>
            <a:ext cx="4426146" cy="2493693"/>
          </a:xfrm>
          <a:prstGeom prst="rect">
            <a:avLst/>
          </a:prstGeom>
        </p:spPr>
      </p:pic>
    </p:spTree>
    <p:extLst>
      <p:ext uri="{BB962C8B-B14F-4D97-AF65-F5344CB8AC3E}">
        <p14:creationId xmlns:p14="http://schemas.microsoft.com/office/powerpoint/2010/main" val="1828048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DD3-51EF-74AB-66A6-B31FA49D5746}"/>
              </a:ext>
            </a:extLst>
          </p:cNvPr>
          <p:cNvSpPr>
            <a:spLocks noGrp="1"/>
          </p:cNvSpPr>
          <p:nvPr>
            <p:ph type="title"/>
          </p:nvPr>
        </p:nvSpPr>
        <p:spPr>
          <a:xfrm>
            <a:off x="186387" y="222264"/>
            <a:ext cx="6257956" cy="428587"/>
          </a:xfrm>
        </p:spPr>
        <p:txBody>
          <a:bodyPr/>
          <a:lstStyle/>
          <a:p>
            <a:pPr algn="ctr"/>
            <a:r>
              <a:rPr lang="en-ZA" sz="2400" dirty="0"/>
              <a:t>Key Infrastructure Features of Upington Airport</a:t>
            </a:r>
            <a:endParaRPr lang="en-ZA" sz="2200" b="0" cap="none" dirty="0">
              <a:ln w="0"/>
              <a:effectLst>
                <a:outerShdw blurRad="38100" dist="25400" dir="5400000" algn="ctr" rotWithShape="0">
                  <a:srgbClr val="6E747A">
                    <a:alpha val="43000"/>
                  </a:srgbClr>
                </a:outerShdw>
              </a:effectLst>
            </a:endParaRPr>
          </a:p>
        </p:txBody>
      </p:sp>
      <p:sp>
        <p:nvSpPr>
          <p:cNvPr id="6" name="TextBox 5">
            <a:extLst>
              <a:ext uri="{FF2B5EF4-FFF2-40B4-BE49-F238E27FC236}">
                <a16:creationId xmlns:a16="http://schemas.microsoft.com/office/drawing/2014/main" id="{28F6667F-8D79-331F-4C75-BE0AC7CAB784}"/>
              </a:ext>
            </a:extLst>
          </p:cNvPr>
          <p:cNvSpPr txBox="1"/>
          <p:nvPr/>
        </p:nvSpPr>
        <p:spPr>
          <a:xfrm>
            <a:off x="363007" y="948092"/>
            <a:ext cx="7571318" cy="5719514"/>
          </a:xfrm>
          <a:prstGeom prst="rect">
            <a:avLst/>
          </a:prstGeom>
          <a:noFill/>
        </p:spPr>
        <p:txBody>
          <a:bodyPr wrap="square" rtlCol="0">
            <a:spAutoFit/>
          </a:bodyPr>
          <a:lstStyle/>
          <a:p>
            <a:pPr>
              <a:lnSpc>
                <a:spcPct val="150000"/>
              </a:lnSpc>
            </a:pPr>
            <a:r>
              <a:rPr lang="en-ZA" sz="1600" b="1" u="sng" dirty="0"/>
              <a:t>Cold Storage Facilities</a:t>
            </a:r>
          </a:p>
          <a:p>
            <a:pPr marL="285750" indent="-285750">
              <a:lnSpc>
                <a:spcPct val="150000"/>
              </a:lnSpc>
              <a:buFont typeface="Arial" panose="020B0604020202020204" pitchFamily="34" charset="0"/>
              <a:buChar char="•"/>
            </a:pPr>
            <a:r>
              <a:rPr lang="en-ZA" sz="1600" dirty="0"/>
              <a:t>Upington Airport offers ample space for cold storage facilities.</a:t>
            </a:r>
          </a:p>
          <a:p>
            <a:pPr marL="285750" indent="-285750">
              <a:lnSpc>
                <a:spcPct val="150000"/>
              </a:lnSpc>
              <a:buFont typeface="Arial" panose="020B0604020202020204" pitchFamily="34" charset="0"/>
              <a:buChar char="•"/>
            </a:pPr>
            <a:r>
              <a:rPr lang="en-ZA" sz="1600" dirty="0"/>
              <a:t>The availability of cold storage facilities enhances the airport's capabilities in handling cargo.</a:t>
            </a:r>
          </a:p>
          <a:p>
            <a:pPr>
              <a:lnSpc>
                <a:spcPct val="150000"/>
              </a:lnSpc>
            </a:pPr>
            <a:r>
              <a:rPr lang="en-ZA" sz="1600" b="1" u="sng" dirty="0"/>
              <a:t>Sufficient Parking Bay</a:t>
            </a:r>
          </a:p>
          <a:p>
            <a:pPr marL="285750" indent="-285750">
              <a:lnSpc>
                <a:spcPct val="150000"/>
              </a:lnSpc>
              <a:buFont typeface="Arial" panose="020B0604020202020204" pitchFamily="34" charset="0"/>
              <a:buChar char="•"/>
            </a:pPr>
            <a:r>
              <a:rPr lang="en-ZA" sz="1600" dirty="0"/>
              <a:t>Upington Airport provides a spacious and well-designed parking area.</a:t>
            </a:r>
          </a:p>
          <a:p>
            <a:pPr>
              <a:lnSpc>
                <a:spcPct val="150000"/>
              </a:lnSpc>
            </a:pPr>
            <a:r>
              <a:rPr lang="en-ZA" sz="1600" b="1" u="sng" dirty="0"/>
              <a:t>Fuel Depot</a:t>
            </a:r>
          </a:p>
          <a:p>
            <a:pPr marL="285750" indent="-285750">
              <a:lnSpc>
                <a:spcPct val="150000"/>
              </a:lnSpc>
              <a:buFont typeface="Arial" panose="020B0604020202020204" pitchFamily="34" charset="0"/>
              <a:buChar char="•"/>
            </a:pPr>
            <a:r>
              <a:rPr lang="en-ZA" sz="1600" dirty="0"/>
              <a:t>The availability of a fuel depot ensures efficient refuelling operations and supports the overall functioning of the airport.</a:t>
            </a:r>
          </a:p>
          <a:p>
            <a:pPr>
              <a:lnSpc>
                <a:spcPct val="150000"/>
              </a:lnSpc>
            </a:pPr>
            <a:r>
              <a:rPr lang="en-ZA" sz="1600" b="1" u="sng" dirty="0"/>
              <a:t>Energy-Saving Initiatives</a:t>
            </a:r>
          </a:p>
          <a:p>
            <a:pPr marL="285750" indent="-285750">
              <a:lnSpc>
                <a:spcPct val="150000"/>
              </a:lnSpc>
              <a:buFont typeface="Arial" panose="020B0604020202020204" pitchFamily="34" charset="0"/>
              <a:buChar char="•"/>
            </a:pPr>
            <a:r>
              <a:rPr lang="en-ZA" sz="1600" dirty="0"/>
              <a:t>Upington Airport emphasizes energy efficiency as a priority.</a:t>
            </a:r>
          </a:p>
          <a:p>
            <a:pPr>
              <a:lnSpc>
                <a:spcPct val="150000"/>
              </a:lnSpc>
            </a:pPr>
            <a:r>
              <a:rPr lang="en-ZA" sz="1600" b="1" u="sng" dirty="0"/>
              <a:t>Runway length</a:t>
            </a:r>
          </a:p>
          <a:p>
            <a:pPr marL="285750" indent="-285750">
              <a:lnSpc>
                <a:spcPct val="150000"/>
              </a:lnSpc>
              <a:buFont typeface="Arial" panose="020B0604020202020204" pitchFamily="34" charset="0"/>
              <a:buChar char="•"/>
            </a:pPr>
            <a:r>
              <a:rPr lang="en-ZA" sz="1600" dirty="0"/>
              <a:t>Upington Airport boasts a substantial runway length.</a:t>
            </a:r>
          </a:p>
          <a:p>
            <a:pPr marL="285750" indent="-285750">
              <a:lnSpc>
                <a:spcPct val="150000"/>
              </a:lnSpc>
              <a:buFont typeface="Arial" panose="020B0604020202020204" pitchFamily="34" charset="0"/>
              <a:buChar char="•"/>
            </a:pPr>
            <a:r>
              <a:rPr lang="en-ZA" sz="1600" dirty="0"/>
              <a:t>The extended runway provides the airport with the capability to accommodate a wide range of aircraft, including larger commercial planes and cargo carriers.</a:t>
            </a:r>
          </a:p>
        </p:txBody>
      </p:sp>
      <p:grpSp>
        <p:nvGrpSpPr>
          <p:cNvPr id="15" name="Google Shape;1120;p49">
            <a:extLst>
              <a:ext uri="{FF2B5EF4-FFF2-40B4-BE49-F238E27FC236}">
                <a16:creationId xmlns:a16="http://schemas.microsoft.com/office/drawing/2014/main" id="{DB7E9D25-188B-D978-E414-D1C002E433AC}"/>
              </a:ext>
            </a:extLst>
          </p:cNvPr>
          <p:cNvGrpSpPr/>
          <p:nvPr/>
        </p:nvGrpSpPr>
        <p:grpSpPr>
          <a:xfrm>
            <a:off x="7839819" y="1507054"/>
            <a:ext cx="4075955" cy="4017446"/>
            <a:chOff x="2704878" y="4454697"/>
            <a:chExt cx="720000" cy="658889"/>
          </a:xfrm>
        </p:grpSpPr>
        <p:sp>
          <p:nvSpPr>
            <p:cNvPr id="16" name="Google Shape;1121;p49">
              <a:extLst>
                <a:ext uri="{FF2B5EF4-FFF2-40B4-BE49-F238E27FC236}">
                  <a16:creationId xmlns:a16="http://schemas.microsoft.com/office/drawing/2014/main" id="{EF5EC3EE-299B-F0D9-FB15-A714B7F08A53}"/>
                </a:ext>
              </a:extLst>
            </p:cNvPr>
            <p:cNvSpPr/>
            <p:nvPr/>
          </p:nvSpPr>
          <p:spPr>
            <a:xfrm>
              <a:off x="2704878" y="4454697"/>
              <a:ext cx="720000" cy="86400"/>
            </a:xfrm>
            <a:prstGeom prst="ellipse">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 name="Google Shape;1122;p49">
              <a:extLst>
                <a:ext uri="{FF2B5EF4-FFF2-40B4-BE49-F238E27FC236}">
                  <a16:creationId xmlns:a16="http://schemas.microsoft.com/office/drawing/2014/main" id="{79A1BFA5-AE1D-B0BC-DBCB-D4A675559600}"/>
                </a:ext>
              </a:extLst>
            </p:cNvPr>
            <p:cNvSpPr/>
            <p:nvPr/>
          </p:nvSpPr>
          <p:spPr>
            <a:xfrm>
              <a:off x="2824150" y="4749732"/>
              <a:ext cx="484183" cy="135418"/>
            </a:xfrm>
            <a:custGeom>
              <a:avLst/>
              <a:gdLst/>
              <a:ahLst/>
              <a:cxnLst/>
              <a:rect l="l" t="t" r="r" b="b"/>
              <a:pathLst>
                <a:path w="735" h="205" extrusionOk="0">
                  <a:moveTo>
                    <a:pt x="0" y="0"/>
                  </a:moveTo>
                  <a:cubicBezTo>
                    <a:pt x="75" y="153"/>
                    <a:pt x="75" y="153"/>
                    <a:pt x="75" y="153"/>
                  </a:cubicBezTo>
                  <a:cubicBezTo>
                    <a:pt x="104" y="179"/>
                    <a:pt x="216" y="205"/>
                    <a:pt x="368" y="205"/>
                  </a:cubicBezTo>
                  <a:cubicBezTo>
                    <a:pt x="519" y="205"/>
                    <a:pt x="632" y="179"/>
                    <a:pt x="660" y="153"/>
                  </a:cubicBezTo>
                  <a:cubicBezTo>
                    <a:pt x="735" y="0"/>
                    <a:pt x="735" y="0"/>
                    <a:pt x="735" y="0"/>
                  </a:cubicBezTo>
                  <a:cubicBezTo>
                    <a:pt x="668" y="31"/>
                    <a:pt x="515" y="47"/>
                    <a:pt x="368" y="47"/>
                  </a:cubicBezTo>
                  <a:cubicBezTo>
                    <a:pt x="221" y="47"/>
                    <a:pt x="67" y="31"/>
                    <a:pt x="0"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 name="Google Shape;1123;p49">
              <a:extLst>
                <a:ext uri="{FF2B5EF4-FFF2-40B4-BE49-F238E27FC236}">
                  <a16:creationId xmlns:a16="http://schemas.microsoft.com/office/drawing/2014/main" id="{BCD7C959-E87D-7E6F-DE75-3D10B7DBFD3C}"/>
                </a:ext>
              </a:extLst>
            </p:cNvPr>
            <p:cNvSpPr/>
            <p:nvPr/>
          </p:nvSpPr>
          <p:spPr>
            <a:xfrm>
              <a:off x="2939432" y="4986160"/>
              <a:ext cx="253620" cy="127427"/>
            </a:xfrm>
            <a:custGeom>
              <a:avLst/>
              <a:gdLst/>
              <a:ahLst/>
              <a:cxnLst/>
              <a:rect l="l" t="t" r="r" b="b"/>
              <a:pathLst>
                <a:path w="385" h="193" extrusionOk="0">
                  <a:moveTo>
                    <a:pt x="0" y="0"/>
                  </a:moveTo>
                  <a:cubicBezTo>
                    <a:pt x="76" y="157"/>
                    <a:pt x="76" y="157"/>
                    <a:pt x="76" y="157"/>
                  </a:cubicBezTo>
                  <a:cubicBezTo>
                    <a:pt x="98" y="178"/>
                    <a:pt x="143" y="193"/>
                    <a:pt x="193" y="193"/>
                  </a:cubicBezTo>
                  <a:cubicBezTo>
                    <a:pt x="243" y="193"/>
                    <a:pt x="287" y="178"/>
                    <a:pt x="309" y="157"/>
                  </a:cubicBezTo>
                  <a:cubicBezTo>
                    <a:pt x="385" y="0"/>
                    <a:pt x="385" y="0"/>
                    <a:pt x="385" y="0"/>
                  </a:cubicBezTo>
                  <a:cubicBezTo>
                    <a:pt x="344" y="21"/>
                    <a:pt x="274" y="35"/>
                    <a:pt x="193" y="35"/>
                  </a:cubicBezTo>
                  <a:cubicBezTo>
                    <a:pt x="112" y="35"/>
                    <a:pt x="41" y="21"/>
                    <a:pt x="0" y="0"/>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 name="Google Shape;1124;p49">
              <a:extLst>
                <a:ext uri="{FF2B5EF4-FFF2-40B4-BE49-F238E27FC236}">
                  <a16:creationId xmlns:a16="http://schemas.microsoft.com/office/drawing/2014/main" id="{9CB35183-3277-02CF-91A4-14F485C75EFA}"/>
                </a:ext>
              </a:extLst>
            </p:cNvPr>
            <p:cNvSpPr/>
            <p:nvPr/>
          </p:nvSpPr>
          <p:spPr>
            <a:xfrm>
              <a:off x="2882012" y="4868057"/>
              <a:ext cx="368237" cy="131423"/>
            </a:xfrm>
            <a:custGeom>
              <a:avLst/>
              <a:gdLst/>
              <a:ahLst/>
              <a:cxnLst/>
              <a:rect l="l" t="t" r="r" b="b"/>
              <a:pathLst>
                <a:path w="559" h="199" extrusionOk="0">
                  <a:moveTo>
                    <a:pt x="0" y="0"/>
                  </a:moveTo>
                  <a:cubicBezTo>
                    <a:pt x="3" y="8"/>
                    <a:pt x="3" y="8"/>
                    <a:pt x="3" y="8"/>
                  </a:cubicBezTo>
                  <a:cubicBezTo>
                    <a:pt x="65" y="133"/>
                    <a:pt x="65" y="133"/>
                    <a:pt x="65" y="133"/>
                  </a:cubicBezTo>
                  <a:cubicBezTo>
                    <a:pt x="65" y="133"/>
                    <a:pt x="65" y="133"/>
                    <a:pt x="65" y="133"/>
                  </a:cubicBezTo>
                  <a:cubicBezTo>
                    <a:pt x="65" y="133"/>
                    <a:pt x="65" y="133"/>
                    <a:pt x="65" y="133"/>
                  </a:cubicBezTo>
                  <a:cubicBezTo>
                    <a:pt x="73" y="151"/>
                    <a:pt x="73" y="151"/>
                    <a:pt x="73" y="151"/>
                  </a:cubicBezTo>
                  <a:cubicBezTo>
                    <a:pt x="102" y="180"/>
                    <a:pt x="195" y="199"/>
                    <a:pt x="280" y="199"/>
                  </a:cubicBezTo>
                  <a:cubicBezTo>
                    <a:pt x="364" y="199"/>
                    <a:pt x="457" y="180"/>
                    <a:pt x="486" y="151"/>
                  </a:cubicBezTo>
                  <a:cubicBezTo>
                    <a:pt x="494" y="133"/>
                    <a:pt x="494" y="133"/>
                    <a:pt x="494" y="133"/>
                  </a:cubicBezTo>
                  <a:cubicBezTo>
                    <a:pt x="494" y="133"/>
                    <a:pt x="494" y="133"/>
                    <a:pt x="494" y="133"/>
                  </a:cubicBezTo>
                  <a:cubicBezTo>
                    <a:pt x="494" y="133"/>
                    <a:pt x="494" y="133"/>
                    <a:pt x="494" y="133"/>
                  </a:cubicBezTo>
                  <a:cubicBezTo>
                    <a:pt x="556" y="8"/>
                    <a:pt x="556" y="8"/>
                    <a:pt x="556" y="8"/>
                  </a:cubicBezTo>
                  <a:cubicBezTo>
                    <a:pt x="559" y="0"/>
                    <a:pt x="559" y="0"/>
                    <a:pt x="559" y="0"/>
                  </a:cubicBezTo>
                  <a:cubicBezTo>
                    <a:pt x="502" y="27"/>
                    <a:pt x="389" y="41"/>
                    <a:pt x="280" y="41"/>
                  </a:cubicBezTo>
                  <a:cubicBezTo>
                    <a:pt x="171" y="41"/>
                    <a:pt x="57" y="27"/>
                    <a:pt x="0" y="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 name="Google Shape;1125;p49">
              <a:extLst>
                <a:ext uri="{FF2B5EF4-FFF2-40B4-BE49-F238E27FC236}">
                  <a16:creationId xmlns:a16="http://schemas.microsoft.com/office/drawing/2014/main" id="{A5231D7C-5481-4576-9F5B-6326039FC60B}"/>
                </a:ext>
              </a:extLst>
            </p:cNvPr>
            <p:cNvSpPr/>
            <p:nvPr/>
          </p:nvSpPr>
          <p:spPr>
            <a:xfrm>
              <a:off x="2710863" y="4516635"/>
              <a:ext cx="710756" cy="140081"/>
            </a:xfrm>
            <a:custGeom>
              <a:avLst/>
              <a:gdLst/>
              <a:ahLst/>
              <a:cxnLst/>
              <a:rect l="l" t="t" r="r" b="b"/>
              <a:pathLst>
                <a:path w="1079" h="212" extrusionOk="0">
                  <a:moveTo>
                    <a:pt x="540" y="54"/>
                  </a:moveTo>
                  <a:cubicBezTo>
                    <a:pt x="350" y="54"/>
                    <a:pt x="85" y="39"/>
                    <a:pt x="0" y="0"/>
                  </a:cubicBezTo>
                  <a:cubicBezTo>
                    <a:pt x="72" y="146"/>
                    <a:pt x="72" y="146"/>
                    <a:pt x="72" y="146"/>
                  </a:cubicBezTo>
                  <a:cubicBezTo>
                    <a:pt x="72" y="146"/>
                    <a:pt x="72" y="146"/>
                    <a:pt x="72" y="146"/>
                  </a:cubicBezTo>
                  <a:cubicBezTo>
                    <a:pt x="72" y="147"/>
                    <a:pt x="72" y="147"/>
                    <a:pt x="72" y="147"/>
                  </a:cubicBezTo>
                  <a:cubicBezTo>
                    <a:pt x="75" y="152"/>
                    <a:pt x="75" y="152"/>
                    <a:pt x="75" y="152"/>
                  </a:cubicBezTo>
                  <a:cubicBezTo>
                    <a:pt x="98" y="179"/>
                    <a:pt x="271" y="212"/>
                    <a:pt x="540" y="212"/>
                  </a:cubicBezTo>
                  <a:cubicBezTo>
                    <a:pt x="808" y="212"/>
                    <a:pt x="981" y="179"/>
                    <a:pt x="1005" y="152"/>
                  </a:cubicBezTo>
                  <a:cubicBezTo>
                    <a:pt x="1007" y="147"/>
                    <a:pt x="1007" y="147"/>
                    <a:pt x="1007" y="147"/>
                  </a:cubicBezTo>
                  <a:cubicBezTo>
                    <a:pt x="1007" y="146"/>
                    <a:pt x="1007" y="146"/>
                    <a:pt x="1007" y="146"/>
                  </a:cubicBezTo>
                  <a:cubicBezTo>
                    <a:pt x="1008" y="146"/>
                    <a:pt x="1008" y="146"/>
                    <a:pt x="1008" y="146"/>
                  </a:cubicBezTo>
                  <a:cubicBezTo>
                    <a:pt x="1079" y="0"/>
                    <a:pt x="1079" y="0"/>
                    <a:pt x="1079" y="0"/>
                  </a:cubicBezTo>
                  <a:cubicBezTo>
                    <a:pt x="995" y="39"/>
                    <a:pt x="729" y="54"/>
                    <a:pt x="540" y="54"/>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1" name="Google Shape;1126;p49">
              <a:extLst>
                <a:ext uri="{FF2B5EF4-FFF2-40B4-BE49-F238E27FC236}">
                  <a16:creationId xmlns:a16="http://schemas.microsoft.com/office/drawing/2014/main" id="{9219820A-3A77-72B7-8560-E487FA423298}"/>
                </a:ext>
              </a:extLst>
            </p:cNvPr>
            <p:cNvSpPr/>
            <p:nvPr/>
          </p:nvSpPr>
          <p:spPr>
            <a:xfrm>
              <a:off x="2768061" y="4634293"/>
              <a:ext cx="596361" cy="136528"/>
            </a:xfrm>
            <a:custGeom>
              <a:avLst/>
              <a:gdLst/>
              <a:ahLst/>
              <a:cxnLst/>
              <a:rect l="l" t="t" r="r" b="b"/>
              <a:pathLst>
                <a:path w="905" h="207" extrusionOk="0">
                  <a:moveTo>
                    <a:pt x="453" y="49"/>
                  </a:moveTo>
                  <a:cubicBezTo>
                    <a:pt x="325" y="49"/>
                    <a:pt x="205" y="41"/>
                    <a:pt x="114" y="28"/>
                  </a:cubicBezTo>
                  <a:cubicBezTo>
                    <a:pt x="62" y="20"/>
                    <a:pt x="24" y="10"/>
                    <a:pt x="0" y="0"/>
                  </a:cubicBezTo>
                  <a:cubicBezTo>
                    <a:pt x="69" y="141"/>
                    <a:pt x="69" y="141"/>
                    <a:pt x="69" y="141"/>
                  </a:cubicBezTo>
                  <a:cubicBezTo>
                    <a:pt x="69" y="141"/>
                    <a:pt x="69" y="141"/>
                    <a:pt x="69" y="141"/>
                  </a:cubicBezTo>
                  <a:cubicBezTo>
                    <a:pt x="69" y="142"/>
                    <a:pt x="70" y="142"/>
                    <a:pt x="70" y="143"/>
                  </a:cubicBezTo>
                  <a:cubicBezTo>
                    <a:pt x="72" y="148"/>
                    <a:pt x="72" y="148"/>
                    <a:pt x="72" y="148"/>
                  </a:cubicBezTo>
                  <a:cubicBezTo>
                    <a:pt x="93" y="174"/>
                    <a:pt x="234" y="207"/>
                    <a:pt x="453" y="207"/>
                  </a:cubicBezTo>
                  <a:cubicBezTo>
                    <a:pt x="557" y="207"/>
                    <a:pt x="654" y="199"/>
                    <a:pt x="728" y="186"/>
                  </a:cubicBezTo>
                  <a:cubicBezTo>
                    <a:pt x="794" y="173"/>
                    <a:pt x="825" y="158"/>
                    <a:pt x="833" y="147"/>
                  </a:cubicBezTo>
                  <a:cubicBezTo>
                    <a:pt x="836" y="143"/>
                    <a:pt x="836" y="143"/>
                    <a:pt x="836" y="143"/>
                  </a:cubicBezTo>
                  <a:cubicBezTo>
                    <a:pt x="836" y="142"/>
                    <a:pt x="836" y="142"/>
                    <a:pt x="836" y="141"/>
                  </a:cubicBezTo>
                  <a:cubicBezTo>
                    <a:pt x="836" y="141"/>
                    <a:pt x="836" y="141"/>
                    <a:pt x="836" y="141"/>
                  </a:cubicBezTo>
                  <a:cubicBezTo>
                    <a:pt x="905" y="0"/>
                    <a:pt x="905" y="0"/>
                    <a:pt x="905" y="0"/>
                  </a:cubicBezTo>
                  <a:cubicBezTo>
                    <a:pt x="881" y="10"/>
                    <a:pt x="843" y="20"/>
                    <a:pt x="791" y="28"/>
                  </a:cubicBezTo>
                  <a:cubicBezTo>
                    <a:pt x="701" y="41"/>
                    <a:pt x="580" y="49"/>
                    <a:pt x="453" y="4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
        <p:nvSpPr>
          <p:cNvPr id="23" name="TextBox 22">
            <a:extLst>
              <a:ext uri="{FF2B5EF4-FFF2-40B4-BE49-F238E27FC236}">
                <a16:creationId xmlns:a16="http://schemas.microsoft.com/office/drawing/2014/main" id="{BB71D590-11DF-531C-C697-D498BA5516DC}"/>
              </a:ext>
            </a:extLst>
          </p:cNvPr>
          <p:cNvSpPr txBox="1"/>
          <p:nvPr/>
        </p:nvSpPr>
        <p:spPr>
          <a:xfrm>
            <a:off x="8569087" y="2083499"/>
            <a:ext cx="2671762" cy="456535"/>
          </a:xfrm>
          <a:prstGeom prst="rect">
            <a:avLst/>
          </a:prstGeom>
          <a:noFill/>
        </p:spPr>
        <p:txBody>
          <a:bodyPr wrap="square">
            <a:spAutoFit/>
          </a:bodyPr>
          <a:lstStyle/>
          <a:p>
            <a:pPr>
              <a:lnSpc>
                <a:spcPct val="150000"/>
              </a:lnSpc>
            </a:pPr>
            <a:r>
              <a:rPr lang="en-ZA" sz="1800" b="1" dirty="0"/>
              <a:t>Cold Storage Facilities</a:t>
            </a:r>
          </a:p>
        </p:txBody>
      </p:sp>
      <p:sp>
        <p:nvSpPr>
          <p:cNvPr id="24" name="TextBox 23">
            <a:extLst>
              <a:ext uri="{FF2B5EF4-FFF2-40B4-BE49-F238E27FC236}">
                <a16:creationId xmlns:a16="http://schemas.microsoft.com/office/drawing/2014/main" id="{A1B691E4-A59A-ABD7-884E-44E27B5D0190}"/>
              </a:ext>
            </a:extLst>
          </p:cNvPr>
          <p:cNvSpPr txBox="1"/>
          <p:nvPr/>
        </p:nvSpPr>
        <p:spPr>
          <a:xfrm>
            <a:off x="8569087" y="2786227"/>
            <a:ext cx="2671762" cy="456535"/>
          </a:xfrm>
          <a:prstGeom prst="rect">
            <a:avLst/>
          </a:prstGeom>
          <a:noFill/>
        </p:spPr>
        <p:txBody>
          <a:bodyPr wrap="square">
            <a:spAutoFit/>
          </a:bodyPr>
          <a:lstStyle/>
          <a:p>
            <a:pPr>
              <a:lnSpc>
                <a:spcPct val="150000"/>
              </a:lnSpc>
            </a:pPr>
            <a:r>
              <a:rPr lang="en-ZA" sz="1800" b="1" dirty="0"/>
              <a:t>Sufficient Parking Bay</a:t>
            </a:r>
          </a:p>
        </p:txBody>
      </p:sp>
      <p:sp>
        <p:nvSpPr>
          <p:cNvPr id="25" name="TextBox 24">
            <a:extLst>
              <a:ext uri="{FF2B5EF4-FFF2-40B4-BE49-F238E27FC236}">
                <a16:creationId xmlns:a16="http://schemas.microsoft.com/office/drawing/2014/main" id="{8A7F3A60-E9A5-78CB-33A1-B9243EB578CB}"/>
              </a:ext>
            </a:extLst>
          </p:cNvPr>
          <p:cNvSpPr txBox="1"/>
          <p:nvPr/>
        </p:nvSpPr>
        <p:spPr>
          <a:xfrm>
            <a:off x="9205511" y="3488955"/>
            <a:ext cx="1398915" cy="456535"/>
          </a:xfrm>
          <a:prstGeom prst="rect">
            <a:avLst/>
          </a:prstGeom>
          <a:noFill/>
        </p:spPr>
        <p:txBody>
          <a:bodyPr wrap="square">
            <a:spAutoFit/>
          </a:bodyPr>
          <a:lstStyle/>
          <a:p>
            <a:pPr>
              <a:lnSpc>
                <a:spcPct val="150000"/>
              </a:lnSpc>
            </a:pPr>
            <a:r>
              <a:rPr lang="en-ZA" sz="1800" b="1" dirty="0"/>
              <a:t>Fuel Depot</a:t>
            </a:r>
          </a:p>
        </p:txBody>
      </p:sp>
      <p:sp>
        <p:nvSpPr>
          <p:cNvPr id="26" name="TextBox 25">
            <a:extLst>
              <a:ext uri="{FF2B5EF4-FFF2-40B4-BE49-F238E27FC236}">
                <a16:creationId xmlns:a16="http://schemas.microsoft.com/office/drawing/2014/main" id="{14F9A47E-8C45-64B6-F989-EAF8D1BE5A5B}"/>
              </a:ext>
            </a:extLst>
          </p:cNvPr>
          <p:cNvSpPr txBox="1"/>
          <p:nvPr/>
        </p:nvSpPr>
        <p:spPr>
          <a:xfrm>
            <a:off x="9009022" y="4191683"/>
            <a:ext cx="1791892" cy="456535"/>
          </a:xfrm>
          <a:prstGeom prst="rect">
            <a:avLst/>
          </a:prstGeom>
          <a:noFill/>
        </p:spPr>
        <p:txBody>
          <a:bodyPr wrap="square">
            <a:spAutoFit/>
          </a:bodyPr>
          <a:lstStyle/>
          <a:p>
            <a:pPr>
              <a:lnSpc>
                <a:spcPct val="150000"/>
              </a:lnSpc>
            </a:pPr>
            <a:r>
              <a:rPr lang="en-ZA" sz="1800" b="1" dirty="0"/>
              <a:t>Energy-Saving </a:t>
            </a:r>
          </a:p>
        </p:txBody>
      </p:sp>
      <p:sp>
        <p:nvSpPr>
          <p:cNvPr id="27" name="TextBox 26">
            <a:extLst>
              <a:ext uri="{FF2B5EF4-FFF2-40B4-BE49-F238E27FC236}">
                <a16:creationId xmlns:a16="http://schemas.microsoft.com/office/drawing/2014/main" id="{4F51E982-8A40-26A7-66C3-8B6BEB06F70F}"/>
              </a:ext>
            </a:extLst>
          </p:cNvPr>
          <p:cNvSpPr txBox="1"/>
          <p:nvPr/>
        </p:nvSpPr>
        <p:spPr>
          <a:xfrm>
            <a:off x="8993579" y="4894411"/>
            <a:ext cx="1822778" cy="456535"/>
          </a:xfrm>
          <a:prstGeom prst="rect">
            <a:avLst/>
          </a:prstGeom>
          <a:noFill/>
        </p:spPr>
        <p:txBody>
          <a:bodyPr wrap="square">
            <a:spAutoFit/>
          </a:bodyPr>
          <a:lstStyle/>
          <a:p>
            <a:pPr>
              <a:lnSpc>
                <a:spcPct val="150000"/>
              </a:lnSpc>
            </a:pPr>
            <a:r>
              <a:rPr lang="en-ZA" sz="1800" b="1" dirty="0"/>
              <a:t>Runway length</a:t>
            </a:r>
          </a:p>
        </p:txBody>
      </p:sp>
    </p:spTree>
    <p:extLst>
      <p:ext uri="{BB962C8B-B14F-4D97-AF65-F5344CB8AC3E}">
        <p14:creationId xmlns:p14="http://schemas.microsoft.com/office/powerpoint/2010/main" val="144374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787E9-1127-B6F0-519D-4EA96C27680C}"/>
              </a:ext>
            </a:extLst>
          </p:cNvPr>
          <p:cNvSpPr>
            <a:spLocks noGrp="1"/>
          </p:cNvSpPr>
          <p:nvPr>
            <p:ph type="body" sz="quarter" idx="13"/>
          </p:nvPr>
        </p:nvSpPr>
        <p:spPr>
          <a:xfrm>
            <a:off x="2913860" y="3421117"/>
            <a:ext cx="6876526" cy="369332"/>
          </a:xfrm>
        </p:spPr>
        <p:txBody>
          <a:bodyPr/>
          <a:lstStyle/>
          <a:p>
            <a:r>
              <a:rPr lang="en-ZA" dirty="0"/>
              <a:t>PERFORMANCE OVERVIEW</a:t>
            </a:r>
          </a:p>
        </p:txBody>
      </p:sp>
      <p:sp>
        <p:nvSpPr>
          <p:cNvPr id="3" name="Slide Number Placeholder 2">
            <a:extLst>
              <a:ext uri="{FF2B5EF4-FFF2-40B4-BE49-F238E27FC236}">
                <a16:creationId xmlns:a16="http://schemas.microsoft.com/office/drawing/2014/main" id="{4FADB132-8A36-F0D1-A0F6-4FC79E2BE48E}"/>
              </a:ext>
            </a:extLst>
          </p:cNvPr>
          <p:cNvSpPr>
            <a:spLocks noGrp="1"/>
          </p:cNvSpPr>
          <p:nvPr>
            <p:ph type="sldNum" sz="quarter" idx="14"/>
          </p:nvPr>
        </p:nvSpPr>
        <p:spPr>
          <a:xfrm>
            <a:off x="11681417" y="6542180"/>
            <a:ext cx="470105" cy="288330"/>
          </a:xfrm>
          <a:prstGeom prst="rect">
            <a:avLst/>
          </a:prstGeom>
        </p:spPr>
        <p:txBody>
          <a:bodyPr vert="horz" lIns="0" tIns="45720" rIns="0" bIns="45720" rtlCol="0" anchor="ctr"/>
          <a:lstStyle>
            <a:defPPr>
              <a:defRPr lang="en-US"/>
            </a:defPPr>
            <a:lvl1pPr marL="0" algn="r" defTabSz="914400" rtl="0" eaLnBrk="1" latinLnBrk="0" hangingPunct="1">
              <a:defRPr sz="1051"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6064075-3AAB-4C73-8B14-15F5C27661CD}"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51" b="1" i="0" u="none" strike="noStrike" kern="1200" cap="none" spc="0" normalizeH="0" baseline="0" noProof="0" dirty="0">
              <a:ln>
                <a:noFill/>
              </a:ln>
              <a:solidFill>
                <a:srgbClr val="0286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59016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E68942-A2E6-41FD-9BD4-ED1E62C67516}"/>
              </a:ext>
            </a:extLst>
          </p:cNvPr>
          <p:cNvSpPr>
            <a:spLocks noGrp="1"/>
          </p:cNvSpPr>
          <p:nvPr>
            <p:ph type="body" sz="quarter" idx="15"/>
          </p:nvPr>
        </p:nvSpPr>
        <p:spPr/>
        <p:txBody>
          <a:bodyPr/>
          <a:lstStyle/>
          <a:p>
            <a:r>
              <a:rPr lang="en-ZA" dirty="0"/>
              <a:t>UPINGTON AIRPORT TRAFFIC FORECAST</a:t>
            </a:r>
          </a:p>
        </p:txBody>
      </p:sp>
      <p:pic>
        <p:nvPicPr>
          <p:cNvPr id="3" name="Picture 2">
            <a:extLst>
              <a:ext uri="{FF2B5EF4-FFF2-40B4-BE49-F238E27FC236}">
                <a16:creationId xmlns:a16="http://schemas.microsoft.com/office/drawing/2014/main" id="{C9F31405-84C8-9F40-53CE-9E62CD87D636}"/>
              </a:ext>
            </a:extLst>
          </p:cNvPr>
          <p:cNvPicPr>
            <a:picLocks noChangeAspect="1"/>
          </p:cNvPicPr>
          <p:nvPr/>
        </p:nvPicPr>
        <p:blipFill>
          <a:blip r:embed="rId3"/>
          <a:stretch>
            <a:fillRect/>
          </a:stretch>
        </p:blipFill>
        <p:spPr>
          <a:xfrm>
            <a:off x="1619977" y="654893"/>
            <a:ext cx="8715375" cy="6086475"/>
          </a:xfrm>
          <a:prstGeom prst="rect">
            <a:avLst/>
          </a:prstGeom>
        </p:spPr>
      </p:pic>
    </p:spTree>
    <p:extLst>
      <p:ext uri="{BB962C8B-B14F-4D97-AF65-F5344CB8AC3E}">
        <p14:creationId xmlns:p14="http://schemas.microsoft.com/office/powerpoint/2010/main" val="933764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787E9-1127-B6F0-519D-4EA96C27680C}"/>
              </a:ext>
            </a:extLst>
          </p:cNvPr>
          <p:cNvSpPr>
            <a:spLocks noGrp="1"/>
          </p:cNvSpPr>
          <p:nvPr>
            <p:ph type="body" sz="quarter" idx="13"/>
          </p:nvPr>
        </p:nvSpPr>
        <p:spPr/>
        <p:txBody>
          <a:bodyPr/>
          <a:lstStyle/>
          <a:p>
            <a:r>
              <a:rPr lang="en-ZA" dirty="0"/>
              <a:t>UPINGTON MASTER PLAN</a:t>
            </a:r>
          </a:p>
        </p:txBody>
      </p:sp>
      <p:sp>
        <p:nvSpPr>
          <p:cNvPr id="3" name="Slide Number Placeholder 2">
            <a:extLst>
              <a:ext uri="{FF2B5EF4-FFF2-40B4-BE49-F238E27FC236}">
                <a16:creationId xmlns:a16="http://schemas.microsoft.com/office/drawing/2014/main" id="{4FADB132-8A36-F0D1-A0F6-4FC79E2BE48E}"/>
              </a:ext>
            </a:extLst>
          </p:cNvPr>
          <p:cNvSpPr>
            <a:spLocks noGrp="1"/>
          </p:cNvSpPr>
          <p:nvPr>
            <p:ph type="sldNum" sz="quarter" idx="4294967295"/>
          </p:nvPr>
        </p:nvSpPr>
        <p:spPr>
          <a:xfrm>
            <a:off x="11720513" y="6542088"/>
            <a:ext cx="471487" cy="288925"/>
          </a:xfrm>
          <a:prstGeom prst="rect">
            <a:avLst/>
          </a:prstGeom>
        </p:spPr>
        <p:txBody>
          <a:bodyPr vert="horz" lIns="0" tIns="45720" rIns="0" bIns="45720" rtlCol="0" anchor="ctr"/>
          <a:lstStyle>
            <a:defPPr>
              <a:defRPr lang="en-US"/>
            </a:defPPr>
            <a:lvl1pPr marL="0" algn="r" defTabSz="914400" rtl="0" eaLnBrk="1" latinLnBrk="0" hangingPunct="1">
              <a:defRPr sz="1051"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6064075-3AAB-4C73-8B14-15F5C27661CD}" type="slidenum">
              <a:rPr kumimoji="0" lang="en-US" sz="1051" b="1" i="0" u="none" strike="noStrike" kern="1200" cap="none" spc="0" normalizeH="0" baseline="0" noProof="0" smtClean="0">
                <a:ln>
                  <a:noFill/>
                </a:ln>
                <a:solidFill>
                  <a:srgbClr val="0286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51" b="1" i="0" u="none" strike="noStrike" kern="1200" cap="none" spc="0" normalizeH="0" baseline="0" noProof="0" dirty="0">
              <a:ln>
                <a:noFill/>
              </a:ln>
              <a:solidFill>
                <a:srgbClr val="0286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094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D072D0-DD56-05F6-2BF3-B1D5739979AA}"/>
              </a:ext>
            </a:extLst>
          </p:cNvPr>
          <p:cNvSpPr>
            <a:spLocks noGrp="1"/>
          </p:cNvSpPr>
          <p:nvPr>
            <p:ph type="body" sz="quarter" idx="12"/>
          </p:nvPr>
        </p:nvSpPr>
        <p:spPr>
          <a:xfrm>
            <a:off x="407368" y="118888"/>
            <a:ext cx="7416800" cy="303498"/>
          </a:xfrm>
        </p:spPr>
        <p:txBody>
          <a:bodyPr>
            <a:noAutofit/>
          </a:bodyPr>
          <a:lstStyle/>
          <a:p>
            <a:pPr marL="0" indent="0">
              <a:buNone/>
            </a:pPr>
            <a:r>
              <a:rPr lang="en-ZA" sz="2000" b="1" cap="all" dirty="0">
                <a:solidFill>
                  <a:srgbClr val="00697E"/>
                </a:solidFill>
                <a:latin typeface="Arial Black" panose="020B0A04020102020204" pitchFamily="34" charset="0"/>
              </a:rPr>
              <a:t>Upington (PROPOSED) masterplan</a:t>
            </a:r>
          </a:p>
        </p:txBody>
      </p:sp>
      <p:pic>
        <p:nvPicPr>
          <p:cNvPr id="8" name="Picture 7">
            <a:extLst>
              <a:ext uri="{FF2B5EF4-FFF2-40B4-BE49-F238E27FC236}">
                <a16:creationId xmlns:a16="http://schemas.microsoft.com/office/drawing/2014/main" id="{179B665C-0008-5C43-0FBB-E03F949157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91450" y="1651918"/>
            <a:ext cx="6756632" cy="4220228"/>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AC5F2ACF-0CB7-61C2-8D36-004035A3D8C2}"/>
              </a:ext>
            </a:extLst>
          </p:cNvPr>
          <p:cNvSpPr txBox="1"/>
          <p:nvPr/>
        </p:nvSpPr>
        <p:spPr>
          <a:xfrm>
            <a:off x="334433" y="1651918"/>
            <a:ext cx="4413736"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ZA" dirty="0">
                <a:solidFill>
                  <a:schemeClr val="bg1"/>
                </a:solidFill>
              </a:rPr>
              <a:t>Solar farm can be seen in the image on the right allocated in purple.</a:t>
            </a:r>
          </a:p>
          <a:p>
            <a:pPr marL="285750" indent="-285750">
              <a:lnSpc>
                <a:spcPct val="150000"/>
              </a:lnSpc>
              <a:buFont typeface="Arial" panose="020B0604020202020204" pitchFamily="34" charset="0"/>
              <a:buChar char="•"/>
            </a:pPr>
            <a:r>
              <a:rPr lang="en-ZA" dirty="0">
                <a:solidFill>
                  <a:schemeClr val="bg1"/>
                </a:solidFill>
              </a:rPr>
              <a:t>±</a:t>
            </a:r>
            <a:r>
              <a:rPr lang="en-ZA" dirty="0">
                <a:solidFill>
                  <a:schemeClr val="bg1"/>
                </a:solidFill>
                <a:latin typeface="Arial" panose="020B0604020202020204" pitchFamily="34" charset="0"/>
                <a:cs typeface="Arial" panose="020B0604020202020204" pitchFamily="34" charset="0"/>
              </a:rPr>
              <a:t>80</a:t>
            </a:r>
            <a:r>
              <a:rPr lang="en-ZA" dirty="0">
                <a:solidFill>
                  <a:schemeClr val="bg1"/>
                </a:solidFill>
              </a:rPr>
              <a:t> hectares available.</a:t>
            </a:r>
          </a:p>
          <a:p>
            <a:pPr marL="285750" indent="-285750">
              <a:lnSpc>
                <a:spcPct val="150000"/>
              </a:lnSpc>
              <a:buFont typeface="Arial" panose="020B0604020202020204" pitchFamily="34" charset="0"/>
              <a:buChar char="•"/>
            </a:pPr>
            <a:r>
              <a:rPr lang="en-ZA" dirty="0">
                <a:solidFill>
                  <a:schemeClr val="bg1"/>
                </a:solidFill>
              </a:rPr>
              <a:t>Aircraft storage/Graveyard can be seen on the right.</a:t>
            </a:r>
          </a:p>
          <a:p>
            <a:pPr marL="285750" indent="-285750">
              <a:lnSpc>
                <a:spcPct val="150000"/>
              </a:lnSpc>
              <a:buFont typeface="Arial" panose="020B0604020202020204" pitchFamily="34" charset="0"/>
              <a:buChar char="•"/>
            </a:pPr>
            <a:r>
              <a:rPr lang="en-ZA" dirty="0">
                <a:solidFill>
                  <a:schemeClr val="bg1"/>
                </a:solidFill>
              </a:rPr>
              <a:t>Commercial development opportunity allocated in light green.</a:t>
            </a:r>
          </a:p>
          <a:p>
            <a:pPr marL="285750" indent="-285750">
              <a:lnSpc>
                <a:spcPct val="150000"/>
              </a:lnSpc>
              <a:buFont typeface="Arial" panose="020B0604020202020204" pitchFamily="34" charset="0"/>
              <a:buChar char="•"/>
            </a:pPr>
            <a:r>
              <a:rPr lang="en-ZA" dirty="0">
                <a:solidFill>
                  <a:schemeClr val="bg1"/>
                </a:solidFill>
              </a:rPr>
              <a:t>Maintenance Repair and Overhaul (MRO) area can be seen in top of the image. </a:t>
            </a:r>
          </a:p>
          <a:p>
            <a:pPr marL="285750" indent="-285750">
              <a:lnSpc>
                <a:spcPct val="150000"/>
              </a:lnSpc>
              <a:buFont typeface="Arial" panose="020B0604020202020204" pitchFamily="34" charset="0"/>
              <a:buChar char="•"/>
            </a:pPr>
            <a:endParaRPr lang="en-ZA" dirty="0">
              <a:solidFill>
                <a:schemeClr val="bg1"/>
              </a:solidFill>
            </a:endParaRPr>
          </a:p>
        </p:txBody>
      </p:sp>
    </p:spTree>
    <p:extLst>
      <p:ext uri="{BB962C8B-B14F-4D97-AF65-F5344CB8AC3E}">
        <p14:creationId xmlns:p14="http://schemas.microsoft.com/office/powerpoint/2010/main" val="3364779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DD3-51EF-74AB-66A6-B31FA49D5746}"/>
              </a:ext>
            </a:extLst>
          </p:cNvPr>
          <p:cNvSpPr>
            <a:spLocks noGrp="1"/>
          </p:cNvSpPr>
          <p:nvPr>
            <p:ph type="title"/>
          </p:nvPr>
        </p:nvSpPr>
        <p:spPr>
          <a:xfrm>
            <a:off x="186387" y="222264"/>
            <a:ext cx="6257956" cy="428587"/>
          </a:xfrm>
        </p:spPr>
        <p:txBody>
          <a:bodyPr/>
          <a:lstStyle/>
          <a:p>
            <a:pPr algn="ctr"/>
            <a:r>
              <a:rPr lang="en-ZA" sz="2400" dirty="0"/>
              <a:t>Commercial development Opportunities</a:t>
            </a:r>
            <a:endParaRPr lang="en-ZA" sz="2200" b="0" cap="none" dirty="0">
              <a:ln w="0"/>
              <a:effectLst>
                <a:outerShdw blurRad="38100" dist="25400" dir="5400000" algn="ctr" rotWithShape="0">
                  <a:srgbClr val="6E747A">
                    <a:alpha val="43000"/>
                  </a:srgbClr>
                </a:outerShdw>
              </a:effectLst>
            </a:endParaRPr>
          </a:p>
        </p:txBody>
      </p:sp>
      <p:grpSp>
        <p:nvGrpSpPr>
          <p:cNvPr id="3" name="Group 2">
            <a:extLst>
              <a:ext uri="{FF2B5EF4-FFF2-40B4-BE49-F238E27FC236}">
                <a16:creationId xmlns:a16="http://schemas.microsoft.com/office/drawing/2014/main" id="{5A80DA4D-527F-DF37-7E73-82D4DC4B4BA9}"/>
              </a:ext>
            </a:extLst>
          </p:cNvPr>
          <p:cNvGrpSpPr/>
          <p:nvPr/>
        </p:nvGrpSpPr>
        <p:grpSpPr>
          <a:xfrm>
            <a:off x="4608832" y="1384337"/>
            <a:ext cx="7321910" cy="4406864"/>
            <a:chOff x="4253290" y="1184040"/>
            <a:chExt cx="7816790" cy="4489920"/>
          </a:xfrm>
        </p:grpSpPr>
        <p:pic>
          <p:nvPicPr>
            <p:cNvPr id="4" name="Picture 3">
              <a:extLst>
                <a:ext uri="{FF2B5EF4-FFF2-40B4-BE49-F238E27FC236}">
                  <a16:creationId xmlns:a16="http://schemas.microsoft.com/office/drawing/2014/main" id="{69A9BC3A-49BC-3B33-6720-9D8FC2E97D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53290" y="1184040"/>
              <a:ext cx="7816790" cy="448992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76950B8C-3262-B64A-CBA5-1E69890E33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53290" y="3649019"/>
              <a:ext cx="2277401" cy="2024941"/>
            </a:xfrm>
            <a:prstGeom prst="rect">
              <a:avLst/>
            </a:prstGeom>
            <a:ln>
              <a:noFill/>
            </a:ln>
            <a:effectLst>
              <a:outerShdw blurRad="292100" dist="139700" dir="2700000" algn="tl" rotWithShape="0">
                <a:srgbClr val="333333">
                  <a:alpha val="65000"/>
                </a:srgbClr>
              </a:outerShdw>
            </a:effectLst>
          </p:spPr>
        </p:pic>
      </p:grpSp>
      <p:sp>
        <p:nvSpPr>
          <p:cNvPr id="6" name="TextBox 5">
            <a:extLst>
              <a:ext uri="{FF2B5EF4-FFF2-40B4-BE49-F238E27FC236}">
                <a16:creationId xmlns:a16="http://schemas.microsoft.com/office/drawing/2014/main" id="{28F6667F-8D79-331F-4C75-BE0AC7CAB784}"/>
              </a:ext>
            </a:extLst>
          </p:cNvPr>
          <p:cNvSpPr txBox="1"/>
          <p:nvPr/>
        </p:nvSpPr>
        <p:spPr>
          <a:xfrm>
            <a:off x="334433" y="957617"/>
            <a:ext cx="4413736" cy="502701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Typical commercial opportunities have been identified in several key areas, including: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Retail and duty-free shops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Food and beverage outlets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Airport lounges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Hotel development sites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Fuelling stations near the airport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Cold storage facilities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Availability of warehouse space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231F20"/>
                </a:solidFill>
                <a:effectLst/>
                <a:uLnTx/>
                <a:uFillTx/>
                <a:latin typeface="Arial" panose="020B0604020202020204"/>
                <a:ea typeface="+mn-ea"/>
                <a:cs typeface="+mn-cs"/>
              </a:rPr>
              <a:t>To ensure the viability of these options, market research will be necessary.</a:t>
            </a:r>
          </a:p>
        </p:txBody>
      </p:sp>
    </p:spTree>
    <p:extLst>
      <p:ext uri="{BB962C8B-B14F-4D97-AF65-F5344CB8AC3E}">
        <p14:creationId xmlns:p14="http://schemas.microsoft.com/office/powerpoint/2010/main" val="3580513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09923-E0AC-9B04-5CFB-D68303012140}"/>
              </a:ext>
            </a:extLst>
          </p:cNvPr>
          <p:cNvSpPr>
            <a:spLocks noGrp="1"/>
          </p:cNvSpPr>
          <p:nvPr>
            <p:ph type="title"/>
          </p:nvPr>
        </p:nvSpPr>
        <p:spPr>
          <a:xfrm>
            <a:off x="633735" y="294241"/>
            <a:ext cx="4739454" cy="472113"/>
          </a:xfrm>
        </p:spPr>
        <p:txBody>
          <a:bodyPr/>
          <a:lstStyle/>
          <a:p>
            <a:pPr algn="ctr"/>
            <a:r>
              <a:rPr lang="en-ZA" sz="2400" dirty="0"/>
              <a:t>Cargo Development </a:t>
            </a:r>
            <a:br>
              <a:rPr lang="en-ZA" sz="3600" dirty="0"/>
            </a:br>
            <a:endParaRPr lang="en-ZA" sz="2400" dirty="0"/>
          </a:p>
        </p:txBody>
      </p:sp>
      <p:sp>
        <p:nvSpPr>
          <p:cNvPr id="6" name="Rectangle 5">
            <a:extLst>
              <a:ext uri="{FF2B5EF4-FFF2-40B4-BE49-F238E27FC236}">
                <a16:creationId xmlns:a16="http://schemas.microsoft.com/office/drawing/2014/main" id="{A1B57CCE-6041-DF2C-D1E3-BBEBC19F1379}"/>
              </a:ext>
            </a:extLst>
          </p:cNvPr>
          <p:cNvSpPr/>
          <p:nvPr/>
        </p:nvSpPr>
        <p:spPr>
          <a:xfrm>
            <a:off x="0" y="1130982"/>
            <a:ext cx="5761566" cy="510138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Upington Airport strengths and opportunities:</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Infrastructure and space for expansion</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Congestion at JNB. </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Long term growth of perishables market.</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Potential for growth in automotive industry is limited. </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Upington Airport weaknesses and threats:</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Improvement of sea freight.</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Lack of strategy and integration.</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Inertia of main market players.</a:t>
            </a:r>
          </a:p>
          <a:p>
            <a:pPr marL="1200150" marR="0" lvl="2"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ZA" sz="18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Weakness of home carrier.</a:t>
            </a:r>
          </a:p>
        </p:txBody>
      </p:sp>
      <p:pic>
        <p:nvPicPr>
          <p:cNvPr id="4" name="Picture 3" descr="A picture containing airplane, plane, vehicle, aircraft">
            <a:extLst>
              <a:ext uri="{FF2B5EF4-FFF2-40B4-BE49-F238E27FC236}">
                <a16:creationId xmlns:a16="http://schemas.microsoft.com/office/drawing/2014/main" id="{36B760BA-384B-9CA9-542E-75956B4630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69578" y="1833880"/>
            <a:ext cx="6096000" cy="31902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8493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787E9-1127-B6F0-519D-4EA96C27680C}"/>
              </a:ext>
            </a:extLst>
          </p:cNvPr>
          <p:cNvSpPr>
            <a:spLocks noGrp="1"/>
          </p:cNvSpPr>
          <p:nvPr>
            <p:ph type="body" sz="quarter" idx="13"/>
          </p:nvPr>
        </p:nvSpPr>
        <p:spPr/>
        <p:txBody>
          <a:bodyPr/>
          <a:lstStyle/>
          <a:p>
            <a:r>
              <a:rPr lang="en-ZA" dirty="0"/>
              <a:t>UPINGTON AVIATION PARK</a:t>
            </a:r>
          </a:p>
        </p:txBody>
      </p:sp>
      <p:sp>
        <p:nvSpPr>
          <p:cNvPr id="3" name="Slide Number Placeholder 2">
            <a:extLst>
              <a:ext uri="{FF2B5EF4-FFF2-40B4-BE49-F238E27FC236}">
                <a16:creationId xmlns:a16="http://schemas.microsoft.com/office/drawing/2014/main" id="{4FADB132-8A36-F0D1-A0F6-4FC79E2BE48E}"/>
              </a:ext>
            </a:extLst>
          </p:cNvPr>
          <p:cNvSpPr>
            <a:spLocks noGrp="1"/>
          </p:cNvSpPr>
          <p:nvPr>
            <p:ph type="sldNum" sz="quarter" idx="4294967295"/>
          </p:nvPr>
        </p:nvSpPr>
        <p:spPr>
          <a:xfrm>
            <a:off x="11720513" y="6542088"/>
            <a:ext cx="471487" cy="288925"/>
          </a:xfrm>
          <a:prstGeom prst="rect">
            <a:avLst/>
          </a:prstGeom>
        </p:spPr>
        <p:txBody>
          <a:bodyPr vert="horz" lIns="0" tIns="45720" rIns="0" bIns="45720" rtlCol="0" anchor="ctr"/>
          <a:lstStyle>
            <a:defPPr>
              <a:defRPr lang="en-US"/>
            </a:defPPr>
            <a:lvl1pPr marL="0" algn="r" defTabSz="914400" rtl="0" eaLnBrk="1" latinLnBrk="0" hangingPunct="1">
              <a:defRPr sz="1051"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6064075-3AAB-4C73-8B14-15F5C27661CD}" type="slidenum">
              <a:rPr kumimoji="0" lang="en-US" sz="1051" b="1" i="0" u="none" strike="noStrike" kern="1200" cap="none" spc="0" normalizeH="0" baseline="0" noProof="0" smtClean="0">
                <a:ln>
                  <a:noFill/>
                </a:ln>
                <a:solidFill>
                  <a:srgbClr val="0286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51" b="1" i="0" u="none" strike="noStrike" kern="1200" cap="none" spc="0" normalizeH="0" baseline="0" noProof="0" dirty="0">
              <a:ln>
                <a:noFill/>
              </a:ln>
              <a:solidFill>
                <a:srgbClr val="0286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1519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869" y="356651"/>
            <a:ext cx="6196996" cy="792435"/>
          </a:xfrm>
        </p:spPr>
        <p:txBody>
          <a:bodyPr/>
          <a:lstStyle/>
          <a:p>
            <a:pPr algn="ctr"/>
            <a:r>
              <a:rPr lang="en-ZA" sz="2400" dirty="0"/>
              <a:t>DEMAND FOR UPINGTON AVIATION PARK</a:t>
            </a:r>
          </a:p>
        </p:txBody>
      </p:sp>
      <p:sp>
        <p:nvSpPr>
          <p:cNvPr id="5" name="TextBox 4">
            <a:extLst>
              <a:ext uri="{FF2B5EF4-FFF2-40B4-BE49-F238E27FC236}">
                <a16:creationId xmlns:a16="http://schemas.microsoft.com/office/drawing/2014/main" id="{00EACCD0-F471-6AB4-9CD9-5EEA92523C47}"/>
              </a:ext>
            </a:extLst>
          </p:cNvPr>
          <p:cNvSpPr txBox="1"/>
          <p:nvPr/>
        </p:nvSpPr>
        <p:spPr>
          <a:xfrm>
            <a:off x="241869" y="2078601"/>
            <a:ext cx="6071574" cy="378052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ZA" dirty="0"/>
              <a:t>With continued growth and ageing of commercial aircraft fleet the business of storing, scrapping, recycling and refurbishing of aircraft on the African continent seems assured.</a:t>
            </a:r>
          </a:p>
          <a:p>
            <a:pPr marL="285750" indent="-285750">
              <a:lnSpc>
                <a:spcPct val="150000"/>
              </a:lnSpc>
              <a:buFont typeface="Arial" panose="020B0604020202020204" pitchFamily="34" charset="0"/>
              <a:buChar char="•"/>
            </a:pPr>
            <a:r>
              <a:rPr lang="en-ZA" dirty="0"/>
              <a:t>As business at the Upington Aviation Park grows opportunities arise for both independent third party maintenance and airline base maintenance.</a:t>
            </a:r>
          </a:p>
          <a:p>
            <a:pPr marL="285750" indent="-285750">
              <a:lnSpc>
                <a:spcPct val="150000"/>
              </a:lnSpc>
              <a:buFont typeface="Arial" panose="020B0604020202020204" pitchFamily="34" charset="0"/>
              <a:buChar char="•"/>
            </a:pPr>
            <a:r>
              <a:rPr lang="en-ZA" dirty="0"/>
              <a:t>Explore cargo growth opportunities for perishables and logistics for parts, including freighter tag flights.</a:t>
            </a:r>
          </a:p>
        </p:txBody>
      </p:sp>
      <p:sp>
        <p:nvSpPr>
          <p:cNvPr id="6" name="TextBox 5">
            <a:extLst>
              <a:ext uri="{FF2B5EF4-FFF2-40B4-BE49-F238E27FC236}">
                <a16:creationId xmlns:a16="http://schemas.microsoft.com/office/drawing/2014/main" id="{2202EA26-F298-8D5F-1F10-0F389CC6A536}"/>
              </a:ext>
            </a:extLst>
          </p:cNvPr>
          <p:cNvSpPr txBox="1"/>
          <p:nvPr/>
        </p:nvSpPr>
        <p:spPr>
          <a:xfrm>
            <a:off x="241869" y="1261298"/>
            <a:ext cx="6974378" cy="612988"/>
          </a:xfrm>
          <a:prstGeom prst="rect">
            <a:avLst/>
          </a:prstGeom>
          <a:noFill/>
        </p:spPr>
        <p:txBody>
          <a:bodyPr wrap="square">
            <a:spAutoFit/>
          </a:bodyPr>
          <a:lstStyle/>
          <a:p>
            <a:pPr algn="ctr">
              <a:lnSpc>
                <a:spcPct val="110000"/>
              </a:lnSpc>
              <a:spcBef>
                <a:spcPts val="100"/>
              </a:spcBef>
              <a:spcAft>
                <a:spcPts val="100"/>
              </a:spcAft>
            </a:pPr>
            <a:r>
              <a:rPr lang="en-ZA" sz="1600" b="1" dirty="0">
                <a:solidFill>
                  <a:schemeClr val="accent2"/>
                </a:solidFill>
              </a:rPr>
              <a:t>ACSA commissioned due diligence for an aviation park in Upington Airport. The key outcomes are:</a:t>
            </a:r>
          </a:p>
        </p:txBody>
      </p:sp>
      <p:pic>
        <p:nvPicPr>
          <p:cNvPr id="8" name="Picture 7">
            <a:extLst>
              <a:ext uri="{FF2B5EF4-FFF2-40B4-BE49-F238E27FC236}">
                <a16:creationId xmlns:a16="http://schemas.microsoft.com/office/drawing/2014/main" id="{A242D86E-BE00-DD40-A862-E12435FC11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13443" y="2494869"/>
            <a:ext cx="5463570" cy="2947987"/>
          </a:xfrm>
          <a:prstGeom prst="rect">
            <a:avLst/>
          </a:prstGeom>
        </p:spPr>
      </p:pic>
    </p:spTree>
    <p:extLst>
      <p:ext uri="{BB962C8B-B14F-4D97-AF65-F5344CB8AC3E}">
        <p14:creationId xmlns:p14="http://schemas.microsoft.com/office/powerpoint/2010/main" val="69315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7319D8-EAEF-3141-8AC1-0255C603C0FC}"/>
              </a:ext>
            </a:extLst>
          </p:cNvPr>
          <p:cNvSpPr>
            <a:spLocks noGrp="1"/>
          </p:cNvSpPr>
          <p:nvPr>
            <p:ph type="body" sz="quarter" idx="25"/>
          </p:nvPr>
        </p:nvSpPr>
        <p:spPr>
          <a:xfrm>
            <a:off x="9648393" y="681531"/>
            <a:ext cx="2021343" cy="359073"/>
          </a:xfrm>
        </p:spPr>
        <p:txBody>
          <a:bodyPr/>
          <a:lstStyle/>
          <a:p>
            <a:pPr marL="0" indent="0">
              <a:buNone/>
            </a:pPr>
            <a:r>
              <a:rPr lang="en-US" dirty="0"/>
              <a:t>JUNE 2023</a:t>
            </a:r>
          </a:p>
        </p:txBody>
      </p:sp>
      <p:sp>
        <p:nvSpPr>
          <p:cNvPr id="5" name="Text Placeholder 4">
            <a:extLst>
              <a:ext uri="{FF2B5EF4-FFF2-40B4-BE49-F238E27FC236}">
                <a16:creationId xmlns:a16="http://schemas.microsoft.com/office/drawing/2014/main" id="{E43DDAC3-DA33-A34F-B6C5-DAF918CB948D}"/>
              </a:ext>
            </a:extLst>
          </p:cNvPr>
          <p:cNvSpPr>
            <a:spLocks noGrp="1"/>
          </p:cNvSpPr>
          <p:nvPr>
            <p:ph type="body" sz="quarter" idx="27"/>
          </p:nvPr>
        </p:nvSpPr>
        <p:spPr>
          <a:xfrm>
            <a:off x="1098657" y="5044711"/>
            <a:ext cx="5557599" cy="464935"/>
          </a:xfrm>
        </p:spPr>
        <p:txBody>
          <a:bodyPr/>
          <a:lstStyle/>
          <a:p>
            <a:pPr marL="0" indent="0">
              <a:buNone/>
            </a:pPr>
            <a:r>
              <a:rPr lang="en-ZA" dirty="0"/>
              <a:t>AVIATION PARK</a:t>
            </a:r>
          </a:p>
          <a:p>
            <a:pPr marL="0" indent="0" algn="l">
              <a:buNone/>
            </a:pPr>
            <a:endParaRPr lang="en-ZA" sz="2000" dirty="0"/>
          </a:p>
        </p:txBody>
      </p:sp>
      <p:sp>
        <p:nvSpPr>
          <p:cNvPr id="15" name="Text Placeholder 2">
            <a:extLst>
              <a:ext uri="{FF2B5EF4-FFF2-40B4-BE49-F238E27FC236}">
                <a16:creationId xmlns:a16="http://schemas.microsoft.com/office/drawing/2014/main" id="{3795470C-99F2-654E-93B6-5E12E4056740}"/>
              </a:ext>
            </a:extLst>
          </p:cNvPr>
          <p:cNvSpPr txBox="1">
            <a:spLocks/>
          </p:cNvSpPr>
          <p:nvPr/>
        </p:nvSpPr>
        <p:spPr>
          <a:xfrm>
            <a:off x="586216" y="2197901"/>
            <a:ext cx="251650" cy="193066"/>
          </a:xfrm>
          <a:prstGeom prst="rect">
            <a:avLst/>
          </a:prstGeom>
        </p:spPr>
        <p:txBody>
          <a:bodyPr vert="horz" wrap="square" lIns="0" tIns="0" rIns="0" bIns="0" rtlCol="0">
            <a:spAutoFit/>
          </a:bodyPr>
          <a:lstStyle>
            <a:lvl1pPr marL="0" indent="0" algn="l" defTabSz="914400" rtl="0" eaLnBrk="1" latinLnBrk="0" hangingPunct="1">
              <a:lnSpc>
                <a:spcPts val="1400"/>
              </a:lnSpc>
              <a:spcBef>
                <a:spcPts val="0"/>
              </a:spcBef>
              <a:spcAft>
                <a:spcPts val="0"/>
              </a:spcAft>
              <a:buFont typeface="Arial" pitchFamily="34" charset="0"/>
              <a:buNone/>
              <a:defRPr sz="2000" b="1" i="0" kern="1200" cap="none" baseline="0">
                <a:solidFill>
                  <a:schemeClr val="bg1"/>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1</a:t>
            </a:r>
          </a:p>
        </p:txBody>
      </p:sp>
      <p:sp>
        <p:nvSpPr>
          <p:cNvPr id="16" name="Text Placeholder 2">
            <a:extLst>
              <a:ext uri="{FF2B5EF4-FFF2-40B4-BE49-F238E27FC236}">
                <a16:creationId xmlns:a16="http://schemas.microsoft.com/office/drawing/2014/main" id="{8A6518B0-BB13-4644-81F1-C049B91A9ACF}"/>
              </a:ext>
            </a:extLst>
          </p:cNvPr>
          <p:cNvSpPr txBox="1">
            <a:spLocks/>
          </p:cNvSpPr>
          <p:nvPr/>
        </p:nvSpPr>
        <p:spPr>
          <a:xfrm>
            <a:off x="586216" y="2916358"/>
            <a:ext cx="251650" cy="193066"/>
          </a:xfrm>
          <a:prstGeom prst="rect">
            <a:avLst/>
          </a:prstGeom>
        </p:spPr>
        <p:txBody>
          <a:bodyPr vert="horz" wrap="square" lIns="0" tIns="0" rIns="0" bIns="0" rtlCol="0">
            <a:spAutoFit/>
          </a:bodyPr>
          <a:lstStyle>
            <a:lvl1pPr marL="0" indent="0" algn="l" defTabSz="914400" rtl="0" eaLnBrk="1" latinLnBrk="0" hangingPunct="1">
              <a:lnSpc>
                <a:spcPts val="1400"/>
              </a:lnSpc>
              <a:spcBef>
                <a:spcPts val="0"/>
              </a:spcBef>
              <a:spcAft>
                <a:spcPts val="0"/>
              </a:spcAft>
              <a:buFont typeface="Arial" pitchFamily="34" charset="0"/>
              <a:buNone/>
              <a:defRPr sz="2000" b="1" i="0" kern="1200" cap="none" baseline="0">
                <a:solidFill>
                  <a:schemeClr val="bg1"/>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2</a:t>
            </a:r>
          </a:p>
        </p:txBody>
      </p:sp>
      <p:sp>
        <p:nvSpPr>
          <p:cNvPr id="17" name="Text Placeholder 2">
            <a:extLst>
              <a:ext uri="{FF2B5EF4-FFF2-40B4-BE49-F238E27FC236}">
                <a16:creationId xmlns:a16="http://schemas.microsoft.com/office/drawing/2014/main" id="{8C6EA4BB-0446-DB46-A509-FA0F0457152A}"/>
              </a:ext>
            </a:extLst>
          </p:cNvPr>
          <p:cNvSpPr txBox="1">
            <a:spLocks/>
          </p:cNvSpPr>
          <p:nvPr/>
        </p:nvSpPr>
        <p:spPr>
          <a:xfrm>
            <a:off x="586216" y="3656587"/>
            <a:ext cx="251650" cy="193066"/>
          </a:xfrm>
          <a:prstGeom prst="rect">
            <a:avLst/>
          </a:prstGeom>
        </p:spPr>
        <p:txBody>
          <a:bodyPr vert="horz" wrap="square" lIns="0" tIns="0" rIns="0" bIns="0" rtlCol="0">
            <a:spAutoFit/>
          </a:bodyPr>
          <a:lstStyle>
            <a:lvl1pPr marL="0" indent="0" algn="l" defTabSz="914400" rtl="0" eaLnBrk="1" latinLnBrk="0" hangingPunct="1">
              <a:lnSpc>
                <a:spcPts val="1400"/>
              </a:lnSpc>
              <a:spcBef>
                <a:spcPts val="0"/>
              </a:spcBef>
              <a:spcAft>
                <a:spcPts val="0"/>
              </a:spcAft>
              <a:buFont typeface="Arial" pitchFamily="34" charset="0"/>
              <a:buNone/>
              <a:defRPr sz="2000" b="1" i="0" kern="1200" cap="none" baseline="0">
                <a:solidFill>
                  <a:schemeClr val="bg1"/>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3</a:t>
            </a:r>
          </a:p>
        </p:txBody>
      </p:sp>
      <p:sp>
        <p:nvSpPr>
          <p:cNvPr id="18" name="Text Placeholder 2">
            <a:extLst>
              <a:ext uri="{FF2B5EF4-FFF2-40B4-BE49-F238E27FC236}">
                <a16:creationId xmlns:a16="http://schemas.microsoft.com/office/drawing/2014/main" id="{CA7DBAA5-D31A-204E-BEE1-B30F204ECF58}"/>
              </a:ext>
            </a:extLst>
          </p:cNvPr>
          <p:cNvSpPr txBox="1">
            <a:spLocks/>
          </p:cNvSpPr>
          <p:nvPr/>
        </p:nvSpPr>
        <p:spPr>
          <a:xfrm>
            <a:off x="586216" y="4404072"/>
            <a:ext cx="251650" cy="193066"/>
          </a:xfrm>
          <a:prstGeom prst="rect">
            <a:avLst/>
          </a:prstGeom>
        </p:spPr>
        <p:txBody>
          <a:bodyPr vert="horz" wrap="square" lIns="0" tIns="0" rIns="0" bIns="0" rtlCol="0">
            <a:spAutoFit/>
          </a:bodyPr>
          <a:lstStyle>
            <a:lvl1pPr marL="0" indent="0" algn="l" defTabSz="914400" rtl="0" eaLnBrk="1" latinLnBrk="0" hangingPunct="1">
              <a:lnSpc>
                <a:spcPts val="1400"/>
              </a:lnSpc>
              <a:spcBef>
                <a:spcPts val="0"/>
              </a:spcBef>
              <a:spcAft>
                <a:spcPts val="0"/>
              </a:spcAft>
              <a:buFont typeface="Arial" pitchFamily="34" charset="0"/>
              <a:buNone/>
              <a:defRPr sz="2000" b="1" i="0" kern="1200" cap="none" baseline="0">
                <a:solidFill>
                  <a:schemeClr val="bg1"/>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4</a:t>
            </a:r>
          </a:p>
        </p:txBody>
      </p:sp>
      <p:sp>
        <p:nvSpPr>
          <p:cNvPr id="19" name="Text Placeholder 2">
            <a:extLst>
              <a:ext uri="{FF2B5EF4-FFF2-40B4-BE49-F238E27FC236}">
                <a16:creationId xmlns:a16="http://schemas.microsoft.com/office/drawing/2014/main" id="{D64EA4FD-8B14-5A4C-855C-82833AB7FBEB}"/>
              </a:ext>
            </a:extLst>
          </p:cNvPr>
          <p:cNvSpPr txBox="1">
            <a:spLocks/>
          </p:cNvSpPr>
          <p:nvPr/>
        </p:nvSpPr>
        <p:spPr>
          <a:xfrm>
            <a:off x="586216" y="5137044"/>
            <a:ext cx="251650" cy="193066"/>
          </a:xfrm>
          <a:prstGeom prst="rect">
            <a:avLst/>
          </a:prstGeom>
        </p:spPr>
        <p:txBody>
          <a:bodyPr vert="horz" wrap="square" lIns="0" tIns="0" rIns="0" bIns="0" rtlCol="0">
            <a:spAutoFit/>
          </a:bodyPr>
          <a:lstStyle>
            <a:lvl1pPr marL="0" indent="0" algn="l" defTabSz="914400" rtl="0" eaLnBrk="1" latinLnBrk="0" hangingPunct="1">
              <a:lnSpc>
                <a:spcPts val="1400"/>
              </a:lnSpc>
              <a:spcBef>
                <a:spcPts val="0"/>
              </a:spcBef>
              <a:spcAft>
                <a:spcPts val="0"/>
              </a:spcAft>
              <a:buFont typeface="Arial" pitchFamily="34" charset="0"/>
              <a:buNone/>
              <a:defRPr sz="2000" b="1" i="0" kern="1200" cap="none" baseline="0">
                <a:solidFill>
                  <a:schemeClr val="bg1"/>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5</a:t>
            </a:r>
          </a:p>
        </p:txBody>
      </p:sp>
      <p:sp>
        <p:nvSpPr>
          <p:cNvPr id="28" name="TextBox 27">
            <a:extLst>
              <a:ext uri="{FF2B5EF4-FFF2-40B4-BE49-F238E27FC236}">
                <a16:creationId xmlns:a16="http://schemas.microsoft.com/office/drawing/2014/main" id="{0697963D-AD35-493D-8401-836BF48D246A}"/>
              </a:ext>
            </a:extLst>
          </p:cNvPr>
          <p:cNvSpPr txBox="1"/>
          <p:nvPr/>
        </p:nvSpPr>
        <p:spPr>
          <a:xfrm>
            <a:off x="1098657" y="4265123"/>
            <a:ext cx="6223518" cy="400110"/>
          </a:xfrm>
          <a:prstGeom prst="rect">
            <a:avLst/>
          </a:prstGeom>
        </p:spPr>
        <p:txBody>
          <a:bodyPr vert="horz" wrap="square" lIns="91440" tIns="45720" rIns="91440" bIns="45720" rtlCol="0">
            <a:spAutoFit/>
          </a:bodyPr>
          <a:lstStyle>
            <a:lvl1pPr indent="0">
              <a:lnSpc>
                <a:spcPts val="1400"/>
              </a:lnSpc>
              <a:spcBef>
                <a:spcPts val="0"/>
              </a:spcBef>
              <a:spcAft>
                <a:spcPts val="0"/>
              </a:spcAft>
              <a:buFont typeface="Arial" panose="020B0604020202020204" pitchFamily="34" charset="0"/>
              <a:buNone/>
              <a:defRPr sz="2000" b="0" i="0" cap="none">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en-ZA" dirty="0"/>
              <a:t>MASTERPLAN</a:t>
            </a:r>
          </a:p>
        </p:txBody>
      </p:sp>
      <p:sp>
        <p:nvSpPr>
          <p:cNvPr id="20" name="Text Placeholder 2">
            <a:extLst>
              <a:ext uri="{FF2B5EF4-FFF2-40B4-BE49-F238E27FC236}">
                <a16:creationId xmlns:a16="http://schemas.microsoft.com/office/drawing/2014/main" id="{F27527F6-47FB-4D88-4D9C-16D5956AE9CF}"/>
              </a:ext>
            </a:extLst>
          </p:cNvPr>
          <p:cNvSpPr txBox="1">
            <a:spLocks/>
          </p:cNvSpPr>
          <p:nvPr/>
        </p:nvSpPr>
        <p:spPr>
          <a:xfrm>
            <a:off x="1098657" y="2142264"/>
            <a:ext cx="2570716" cy="285399"/>
          </a:xfrm>
          <a:prstGeom prst="rect">
            <a:avLst/>
          </a:prstGeom>
        </p:spPr>
        <p:txBody>
          <a:bodyPr vert="horz" wrap="square" lIns="91440" tIns="45720" rIns="91440" bIns="45720" rtlCol="0">
            <a:spAutoFit/>
          </a:bodyPr>
          <a:lstStyle>
            <a:lvl1pPr marL="228600" indent="-228600" algn="l" defTabSz="914400" rtl="0" eaLnBrk="1" latinLnBrk="0" hangingPunct="1">
              <a:lnSpc>
                <a:spcPts val="1400"/>
              </a:lnSpc>
              <a:spcBef>
                <a:spcPts val="0"/>
              </a:spcBef>
              <a:spcAft>
                <a:spcPts val="0"/>
              </a:spcAft>
              <a:buFont typeface="Arial" panose="020B0604020202020204" pitchFamily="34" charset="0"/>
              <a:buChar char="•"/>
              <a:defRPr sz="2000" b="0" i="0" kern="1200" cap="none">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ACSA OVERVIEW</a:t>
            </a:r>
          </a:p>
        </p:txBody>
      </p:sp>
      <p:sp>
        <p:nvSpPr>
          <p:cNvPr id="22" name="Text Placeholder 4">
            <a:extLst>
              <a:ext uri="{FF2B5EF4-FFF2-40B4-BE49-F238E27FC236}">
                <a16:creationId xmlns:a16="http://schemas.microsoft.com/office/drawing/2014/main" id="{775C35D6-FBD6-027B-3327-A2311D62EBE3}"/>
              </a:ext>
            </a:extLst>
          </p:cNvPr>
          <p:cNvSpPr txBox="1">
            <a:spLocks/>
          </p:cNvSpPr>
          <p:nvPr/>
        </p:nvSpPr>
        <p:spPr>
          <a:xfrm>
            <a:off x="1067102" y="2883234"/>
            <a:ext cx="5557599" cy="285399"/>
          </a:xfrm>
          <a:prstGeom prst="rect">
            <a:avLst/>
          </a:prstGeom>
        </p:spPr>
        <p:txBody>
          <a:bodyPr vert="horz" wrap="square" lIns="91440" tIns="45720" rIns="91440" bIns="45720" rtlCol="0">
            <a:spAutoFit/>
          </a:bodyPr>
          <a:lstStyle>
            <a:lvl1pPr marL="228600" indent="-228600" algn="l" defTabSz="914400" rtl="0" eaLnBrk="1" latinLnBrk="0" hangingPunct="1">
              <a:lnSpc>
                <a:spcPts val="1400"/>
              </a:lnSpc>
              <a:spcBef>
                <a:spcPts val="0"/>
              </a:spcBef>
              <a:spcAft>
                <a:spcPts val="0"/>
              </a:spcAft>
              <a:buFont typeface="Arial" panose="020B0604020202020204" pitchFamily="34" charset="0"/>
              <a:buChar char="•"/>
              <a:defRPr sz="2000" b="0" i="0" kern="1200" cap="none">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ZA" dirty="0"/>
              <a:t>AIRPORT OVERVIEW</a:t>
            </a:r>
          </a:p>
        </p:txBody>
      </p:sp>
      <p:sp>
        <p:nvSpPr>
          <p:cNvPr id="4" name="Text Placeholder 4">
            <a:extLst>
              <a:ext uri="{FF2B5EF4-FFF2-40B4-BE49-F238E27FC236}">
                <a16:creationId xmlns:a16="http://schemas.microsoft.com/office/drawing/2014/main" id="{9ECDE481-EBE1-F289-34B3-233A56E0D4FB}"/>
              </a:ext>
            </a:extLst>
          </p:cNvPr>
          <p:cNvSpPr txBox="1">
            <a:spLocks/>
          </p:cNvSpPr>
          <p:nvPr/>
        </p:nvSpPr>
        <p:spPr>
          <a:xfrm>
            <a:off x="1073832" y="3662822"/>
            <a:ext cx="5557599" cy="285399"/>
          </a:xfrm>
          <a:prstGeom prst="rect">
            <a:avLst/>
          </a:prstGeom>
        </p:spPr>
        <p:txBody>
          <a:bodyPr vert="horz" wrap="square" lIns="91440" tIns="45720" rIns="91440" bIns="45720" rtlCol="0">
            <a:spAutoFit/>
          </a:bodyPr>
          <a:lstStyle>
            <a:lvl1pPr marL="228600" indent="-228600" algn="l" defTabSz="914400" rtl="0" eaLnBrk="1" latinLnBrk="0" hangingPunct="1">
              <a:lnSpc>
                <a:spcPts val="1400"/>
              </a:lnSpc>
              <a:spcBef>
                <a:spcPts val="0"/>
              </a:spcBef>
              <a:spcAft>
                <a:spcPts val="0"/>
              </a:spcAft>
              <a:buFont typeface="Arial" panose="020B0604020202020204" pitchFamily="34" charset="0"/>
              <a:buChar char="•"/>
              <a:defRPr sz="2000" b="0" i="0" kern="1200" cap="none">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ZA" dirty="0"/>
              <a:t>PERFORMANCE OVERVIEW</a:t>
            </a:r>
          </a:p>
        </p:txBody>
      </p:sp>
    </p:spTree>
    <p:extLst>
      <p:ext uri="{BB962C8B-B14F-4D97-AF65-F5344CB8AC3E}">
        <p14:creationId xmlns:p14="http://schemas.microsoft.com/office/powerpoint/2010/main" val="1609598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DD3-51EF-74AB-66A6-B31FA49D5746}"/>
              </a:ext>
            </a:extLst>
          </p:cNvPr>
          <p:cNvSpPr>
            <a:spLocks noGrp="1"/>
          </p:cNvSpPr>
          <p:nvPr>
            <p:ph type="title"/>
          </p:nvPr>
        </p:nvSpPr>
        <p:spPr>
          <a:xfrm>
            <a:off x="-80313" y="422820"/>
            <a:ext cx="6257956" cy="428587"/>
          </a:xfrm>
        </p:spPr>
        <p:txBody>
          <a:bodyPr/>
          <a:lstStyle/>
          <a:p>
            <a:pPr algn="ctr"/>
            <a:r>
              <a:rPr lang="en-ZA" sz="2400" dirty="0"/>
              <a:t>Drivers for investment </a:t>
            </a:r>
            <a:endParaRPr lang="en-ZA" sz="2200" b="0" cap="none" dirty="0">
              <a:ln w="0"/>
              <a:effectLst>
                <a:outerShdw blurRad="38100" dist="25400" dir="5400000" algn="ctr" rotWithShape="0">
                  <a:srgbClr val="6E747A">
                    <a:alpha val="43000"/>
                  </a:srgbClr>
                </a:outerShdw>
              </a:effectLst>
            </a:endParaRPr>
          </a:p>
        </p:txBody>
      </p:sp>
      <p:sp>
        <p:nvSpPr>
          <p:cNvPr id="6" name="TextBox 5">
            <a:extLst>
              <a:ext uri="{FF2B5EF4-FFF2-40B4-BE49-F238E27FC236}">
                <a16:creationId xmlns:a16="http://schemas.microsoft.com/office/drawing/2014/main" id="{28F6667F-8D79-331F-4C75-BE0AC7CAB784}"/>
              </a:ext>
            </a:extLst>
          </p:cNvPr>
          <p:cNvSpPr txBox="1"/>
          <p:nvPr/>
        </p:nvSpPr>
        <p:spPr>
          <a:xfrm>
            <a:off x="334433" y="957617"/>
            <a:ext cx="5924548" cy="2534027"/>
          </a:xfrm>
          <a:prstGeom prst="rect">
            <a:avLst/>
          </a:prstGeom>
          <a:noFill/>
        </p:spPr>
        <p:txBody>
          <a:bodyPr wrap="square" rtlCol="0">
            <a:spAutoFit/>
          </a:bodyPr>
          <a:lstStyle/>
          <a:p>
            <a:pPr>
              <a:lnSpc>
                <a:spcPct val="150000"/>
              </a:lnSpc>
            </a:pPr>
            <a:r>
              <a:rPr lang="en-ZA" dirty="0"/>
              <a:t>There are strong drivers for the investment in MRO facilities in Africa. </a:t>
            </a:r>
          </a:p>
          <a:p>
            <a:pPr>
              <a:lnSpc>
                <a:spcPct val="150000"/>
              </a:lnSpc>
            </a:pPr>
            <a:r>
              <a:rPr lang="en-ZA" dirty="0"/>
              <a:t>This is depicted by the following graphs:</a:t>
            </a:r>
          </a:p>
          <a:p>
            <a:pPr marL="285750" indent="-285750">
              <a:lnSpc>
                <a:spcPct val="150000"/>
              </a:lnSpc>
              <a:buFont typeface="Arial" panose="020B0604020202020204" pitchFamily="34" charset="0"/>
              <a:buChar char="•"/>
            </a:pPr>
            <a:r>
              <a:rPr lang="en-ZA" dirty="0"/>
              <a:t>Age of aircraft fleet (column chart)</a:t>
            </a:r>
          </a:p>
          <a:p>
            <a:pPr marL="285750" indent="-285750">
              <a:lnSpc>
                <a:spcPct val="150000"/>
              </a:lnSpc>
              <a:buFont typeface="Arial" panose="020B0604020202020204" pitchFamily="34" charset="0"/>
              <a:buChar char="•"/>
            </a:pPr>
            <a:r>
              <a:rPr lang="en-ZA" dirty="0"/>
              <a:t>Age of aircraft fleet (bar chart)</a:t>
            </a:r>
          </a:p>
          <a:p>
            <a:pPr marL="285750" indent="-285750">
              <a:lnSpc>
                <a:spcPct val="150000"/>
              </a:lnSpc>
              <a:buFont typeface="Arial" panose="020B0604020202020204" pitchFamily="34" charset="0"/>
              <a:buChar char="•"/>
            </a:pPr>
            <a:r>
              <a:rPr lang="en-ZA" dirty="0"/>
              <a:t>Airbus Africa Forecast</a:t>
            </a:r>
          </a:p>
        </p:txBody>
      </p:sp>
      <p:pic>
        <p:nvPicPr>
          <p:cNvPr id="8" name="Picture 7">
            <a:extLst>
              <a:ext uri="{FF2B5EF4-FFF2-40B4-BE49-F238E27FC236}">
                <a16:creationId xmlns:a16="http://schemas.microsoft.com/office/drawing/2014/main" id="{EFF4286A-4E8D-9808-5BFA-419864D9CB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94968" y="650851"/>
            <a:ext cx="5062599" cy="2686278"/>
          </a:xfrm>
          <a:prstGeom prst="rect">
            <a:avLst/>
          </a:prstGeom>
        </p:spPr>
      </p:pic>
      <p:pic>
        <p:nvPicPr>
          <p:cNvPr id="10" name="Picture 9">
            <a:extLst>
              <a:ext uri="{FF2B5EF4-FFF2-40B4-BE49-F238E27FC236}">
                <a16:creationId xmlns:a16="http://schemas.microsoft.com/office/drawing/2014/main" id="{BDE77BC1-3D8B-1D93-9AD5-49D8285C0B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4706" y="3520871"/>
            <a:ext cx="4919662" cy="2604527"/>
          </a:xfrm>
          <a:prstGeom prst="rect">
            <a:avLst/>
          </a:prstGeom>
        </p:spPr>
      </p:pic>
      <p:pic>
        <p:nvPicPr>
          <p:cNvPr id="12" name="Picture 11">
            <a:extLst>
              <a:ext uri="{FF2B5EF4-FFF2-40B4-BE49-F238E27FC236}">
                <a16:creationId xmlns:a16="http://schemas.microsoft.com/office/drawing/2014/main" id="{48F6C8F2-100B-62D8-6376-D20BB3B9A8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6044" y="3520871"/>
            <a:ext cx="5924549" cy="2452488"/>
          </a:xfrm>
          <a:prstGeom prst="rect">
            <a:avLst/>
          </a:prstGeom>
        </p:spPr>
      </p:pic>
      <p:sp>
        <p:nvSpPr>
          <p:cNvPr id="13" name="Title 1">
            <a:extLst>
              <a:ext uri="{FF2B5EF4-FFF2-40B4-BE49-F238E27FC236}">
                <a16:creationId xmlns:a16="http://schemas.microsoft.com/office/drawing/2014/main" id="{A07D7369-B00E-74F7-B023-7AAD4FCB73E3}"/>
              </a:ext>
            </a:extLst>
          </p:cNvPr>
          <p:cNvSpPr txBox="1">
            <a:spLocks/>
          </p:cNvSpPr>
          <p:nvPr/>
        </p:nvSpPr>
        <p:spPr>
          <a:xfrm>
            <a:off x="1766280" y="6185779"/>
            <a:ext cx="2704075" cy="353249"/>
          </a:xfrm>
          <a:prstGeom prst="rect">
            <a:avLst/>
          </a:prstGeom>
        </p:spPr>
        <p:txBody>
          <a:bodyPr vert="horz" lIns="0" tIns="0" rIns="0" bIns="0" rtlCol="0" anchor="t">
            <a:noAutofit/>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gn="ctr"/>
            <a:r>
              <a:rPr lang="en-ZA" sz="1400" b="0" dirty="0"/>
              <a:t>Airbus Africa Forecast</a:t>
            </a:r>
            <a:endParaRPr lang="en-ZA" sz="1400" b="0" cap="none" dirty="0">
              <a:ln w="0"/>
              <a:effectLst>
                <a:outerShdw blurRad="38100" dist="25400" dir="5400000" algn="ctr" rotWithShape="0">
                  <a:srgbClr val="6E747A">
                    <a:alpha val="43000"/>
                  </a:srgbClr>
                </a:outerShdw>
              </a:effectLst>
            </a:endParaRPr>
          </a:p>
        </p:txBody>
      </p:sp>
      <p:sp>
        <p:nvSpPr>
          <p:cNvPr id="14" name="Title 1">
            <a:extLst>
              <a:ext uri="{FF2B5EF4-FFF2-40B4-BE49-F238E27FC236}">
                <a16:creationId xmlns:a16="http://schemas.microsoft.com/office/drawing/2014/main" id="{57010824-3501-734E-2A49-F470DAA29CEE}"/>
              </a:ext>
            </a:extLst>
          </p:cNvPr>
          <p:cNvSpPr txBox="1">
            <a:spLocks/>
          </p:cNvSpPr>
          <p:nvPr/>
        </p:nvSpPr>
        <p:spPr>
          <a:xfrm>
            <a:off x="7721647" y="6194481"/>
            <a:ext cx="2704075" cy="353249"/>
          </a:xfrm>
          <a:prstGeom prst="rect">
            <a:avLst/>
          </a:prstGeom>
        </p:spPr>
        <p:txBody>
          <a:bodyPr vert="horz" lIns="0" tIns="0" rIns="0" bIns="0" rtlCol="0" anchor="t">
            <a:noAutofit/>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gn="ctr"/>
            <a:r>
              <a:rPr lang="en-ZA" sz="1400" b="0" dirty="0"/>
              <a:t>Age of aircraft fleet</a:t>
            </a:r>
            <a:endParaRPr lang="en-ZA" sz="1400" b="0" cap="none" dirty="0">
              <a:ln w="0"/>
              <a:effectLst>
                <a:outerShdw blurRad="38100" dist="25400" dir="5400000" algn="ctr" rotWithShape="0">
                  <a:srgbClr val="6E747A">
                    <a:alpha val="43000"/>
                  </a:srgbClr>
                </a:outerShdw>
              </a:effectLst>
            </a:endParaRPr>
          </a:p>
        </p:txBody>
      </p:sp>
      <p:sp>
        <p:nvSpPr>
          <p:cNvPr id="15" name="Title 1">
            <a:extLst>
              <a:ext uri="{FF2B5EF4-FFF2-40B4-BE49-F238E27FC236}">
                <a16:creationId xmlns:a16="http://schemas.microsoft.com/office/drawing/2014/main" id="{D648EB5B-2673-543B-88CC-1CC7E2BE7559}"/>
              </a:ext>
            </a:extLst>
          </p:cNvPr>
          <p:cNvSpPr txBox="1">
            <a:spLocks/>
          </p:cNvSpPr>
          <p:nvPr/>
        </p:nvSpPr>
        <p:spPr>
          <a:xfrm>
            <a:off x="7814655" y="3337983"/>
            <a:ext cx="2704075" cy="353249"/>
          </a:xfrm>
          <a:prstGeom prst="rect">
            <a:avLst/>
          </a:prstGeom>
        </p:spPr>
        <p:txBody>
          <a:bodyPr vert="horz" lIns="0" tIns="0" rIns="0" bIns="0" rtlCol="0" anchor="t">
            <a:noAutofit/>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gn="ctr"/>
            <a:r>
              <a:rPr lang="en-ZA" sz="1400" b="0" dirty="0"/>
              <a:t>Age of aircraft fleet</a:t>
            </a:r>
          </a:p>
        </p:txBody>
      </p:sp>
    </p:spTree>
    <p:extLst>
      <p:ext uri="{BB962C8B-B14F-4D97-AF65-F5344CB8AC3E}">
        <p14:creationId xmlns:p14="http://schemas.microsoft.com/office/powerpoint/2010/main" val="4034647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EB7C49-FC6D-6207-AB07-4DFD73DFD06B}"/>
              </a:ext>
            </a:extLst>
          </p:cNvPr>
          <p:cNvSpPr txBox="1"/>
          <p:nvPr/>
        </p:nvSpPr>
        <p:spPr>
          <a:xfrm>
            <a:off x="338909" y="1373244"/>
            <a:ext cx="4572725" cy="4801314"/>
          </a:xfrm>
          <a:prstGeom prst="rect">
            <a:avLst/>
          </a:prstGeom>
          <a:noFill/>
        </p:spPr>
        <p:txBody>
          <a:bodyPr wrap="square" rtlCol="0">
            <a:spAutoFit/>
          </a:bodyPr>
          <a:lstStyle/>
          <a:p>
            <a:r>
              <a:rPr lang="en-ZA" b="1" dirty="0"/>
              <a:t>Aircraft Parking/Storage (Hangars)</a:t>
            </a:r>
          </a:p>
          <a:p>
            <a:pPr marL="742950" lvl="1" indent="-285750">
              <a:buFont typeface="Arial" panose="020B0604020202020204" pitchFamily="34" charset="0"/>
              <a:buChar char="•"/>
            </a:pPr>
            <a:r>
              <a:rPr lang="en-ZA" dirty="0"/>
              <a:t>Temporary between leases</a:t>
            </a:r>
          </a:p>
          <a:p>
            <a:pPr marL="742950" lvl="1" indent="-285750">
              <a:buFont typeface="Arial" panose="020B0604020202020204" pitchFamily="34" charset="0"/>
              <a:buChar char="•"/>
            </a:pPr>
            <a:r>
              <a:rPr lang="en-ZA" dirty="0"/>
              <a:t>Aircraft manufacturers</a:t>
            </a:r>
          </a:p>
          <a:p>
            <a:pPr marL="742950" lvl="1" indent="-285750">
              <a:buFont typeface="Arial" panose="020B0604020202020204" pitchFamily="34" charset="0"/>
              <a:buChar char="•"/>
            </a:pPr>
            <a:r>
              <a:rPr lang="en-ZA" dirty="0"/>
              <a:t>Airworthiness maintenance</a:t>
            </a:r>
          </a:p>
          <a:p>
            <a:pPr marL="742950" lvl="1" indent="-285750">
              <a:buFont typeface="Arial" panose="020B0604020202020204" pitchFamily="34" charset="0"/>
              <a:buChar char="•"/>
            </a:pPr>
            <a:endParaRPr lang="en-ZA" dirty="0"/>
          </a:p>
          <a:p>
            <a:pPr marL="742950" lvl="1" indent="-285750">
              <a:buFont typeface="Arial" panose="020B0604020202020204" pitchFamily="34" charset="0"/>
              <a:buChar char="•"/>
            </a:pPr>
            <a:endParaRPr lang="en-ZA" dirty="0"/>
          </a:p>
          <a:p>
            <a:r>
              <a:rPr lang="en-ZA" b="1" dirty="0"/>
              <a:t>Aircraft Scrapping</a:t>
            </a:r>
          </a:p>
          <a:p>
            <a:pPr marL="742950" lvl="1" indent="-285750">
              <a:buFont typeface="Arial" panose="020B0604020202020204" pitchFamily="34" charset="0"/>
              <a:buChar char="•"/>
            </a:pPr>
            <a:r>
              <a:rPr lang="en-ZA" dirty="0"/>
              <a:t>Not valuable for parts</a:t>
            </a:r>
          </a:p>
          <a:p>
            <a:pPr marL="742950" lvl="1" indent="-285750">
              <a:buFont typeface="Arial" panose="020B0604020202020204" pitchFamily="34" charset="0"/>
              <a:buChar char="•"/>
            </a:pPr>
            <a:r>
              <a:rPr lang="en-ZA" dirty="0"/>
              <a:t>Owner pays for scrapping</a:t>
            </a:r>
          </a:p>
          <a:p>
            <a:pPr marL="742950" lvl="1" indent="-285750">
              <a:buFont typeface="Arial" panose="020B0604020202020204" pitchFamily="34" charset="0"/>
              <a:buChar char="•"/>
            </a:pPr>
            <a:r>
              <a:rPr lang="en-ZA" dirty="0"/>
              <a:t>Scrapping firm sells waste materials</a:t>
            </a:r>
          </a:p>
          <a:p>
            <a:pPr marL="742950" lvl="1" indent="-285750">
              <a:buFont typeface="Arial" panose="020B0604020202020204" pitchFamily="34" charset="0"/>
              <a:buChar char="•"/>
            </a:pPr>
            <a:endParaRPr lang="en-ZA" dirty="0"/>
          </a:p>
          <a:p>
            <a:pPr marL="742950" lvl="1" indent="-285750">
              <a:buFont typeface="Arial" panose="020B0604020202020204" pitchFamily="34" charset="0"/>
              <a:buChar char="•"/>
            </a:pPr>
            <a:endParaRPr lang="en-ZA" dirty="0"/>
          </a:p>
          <a:p>
            <a:r>
              <a:rPr lang="en-ZA" b="1" dirty="0"/>
              <a:t>Aircraft Dismantling</a:t>
            </a:r>
          </a:p>
          <a:p>
            <a:pPr marL="742950" lvl="1" indent="-285750">
              <a:buFont typeface="Arial" panose="020B0604020202020204" pitchFamily="34" charset="0"/>
              <a:buChar char="•"/>
            </a:pPr>
            <a:r>
              <a:rPr lang="en-ZA" dirty="0"/>
              <a:t>Valuable parts</a:t>
            </a:r>
          </a:p>
          <a:p>
            <a:pPr marL="742950" lvl="1" indent="-285750">
              <a:buFont typeface="Arial" panose="020B0604020202020204" pitchFamily="34" charset="0"/>
              <a:buChar char="•"/>
            </a:pPr>
            <a:r>
              <a:rPr lang="en-ZA" dirty="0"/>
              <a:t>Dismantling firm buys aircraft</a:t>
            </a:r>
          </a:p>
          <a:p>
            <a:pPr marL="742950" lvl="1" indent="-285750">
              <a:buFont typeface="Arial" panose="020B0604020202020204" pitchFamily="34" charset="0"/>
              <a:buChar char="•"/>
            </a:pPr>
            <a:r>
              <a:rPr lang="en-ZA" dirty="0"/>
              <a:t>Dismantling firm sells parts</a:t>
            </a:r>
          </a:p>
          <a:p>
            <a:pPr marL="285750" indent="-285750">
              <a:buFont typeface="Arial" panose="020B0604020202020204" pitchFamily="34" charset="0"/>
              <a:buChar char="•"/>
            </a:pPr>
            <a:endParaRPr lang="en-ZA" dirty="0"/>
          </a:p>
        </p:txBody>
      </p:sp>
      <p:sp>
        <p:nvSpPr>
          <p:cNvPr id="43" name="Title 1">
            <a:extLst>
              <a:ext uri="{FF2B5EF4-FFF2-40B4-BE49-F238E27FC236}">
                <a16:creationId xmlns:a16="http://schemas.microsoft.com/office/drawing/2014/main" id="{2F880297-43F1-C5FE-C146-7BD601441C52}"/>
              </a:ext>
            </a:extLst>
          </p:cNvPr>
          <p:cNvSpPr txBox="1">
            <a:spLocks/>
          </p:cNvSpPr>
          <p:nvPr/>
        </p:nvSpPr>
        <p:spPr>
          <a:xfrm>
            <a:off x="182965" y="-160421"/>
            <a:ext cx="6474509" cy="792435"/>
          </a:xfrm>
          <a:prstGeom prst="rect">
            <a:avLst/>
          </a:prstGeom>
        </p:spPr>
        <p:txBody>
          <a:bodyPr vert="horz" lIns="0" tIns="0" rIns="0" bIns="0" rtlCol="0" anchor="t">
            <a:noAutofit/>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gn="ctr"/>
            <a:br>
              <a:rPr lang="en-ZA" sz="2400" b="0" dirty="0">
                <a:solidFill>
                  <a:srgbClr val="000000"/>
                </a:solidFill>
              </a:rPr>
            </a:br>
            <a:r>
              <a:rPr lang="en-ZA" sz="2400" dirty="0"/>
              <a:t>Business Opportunities at UPINGTON Aviation Park </a:t>
            </a:r>
            <a:endParaRPr lang="en-ZA" sz="3600" dirty="0"/>
          </a:p>
        </p:txBody>
      </p:sp>
      <p:pic>
        <p:nvPicPr>
          <p:cNvPr id="4" name="Picture 3" descr="A picture containing plane, engineering, airplane, aircraft">
            <a:extLst>
              <a:ext uri="{FF2B5EF4-FFF2-40B4-BE49-F238E27FC236}">
                <a16:creationId xmlns:a16="http://schemas.microsoft.com/office/drawing/2014/main" id="{8F359886-587D-8620-CC97-77E27C79F0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15976" y="1373244"/>
            <a:ext cx="6837115" cy="46735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2445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le 1"/>
          <p:cNvSpPr>
            <a:spLocks noGrp="1"/>
          </p:cNvSpPr>
          <p:nvPr>
            <p:ph type="title"/>
          </p:nvPr>
        </p:nvSpPr>
        <p:spPr>
          <a:xfrm>
            <a:off x="111988" y="195561"/>
            <a:ext cx="6206458" cy="792435"/>
          </a:xfrm>
        </p:spPr>
        <p:txBody>
          <a:bodyPr/>
          <a:lstStyle/>
          <a:p>
            <a:pPr algn="ctr"/>
            <a:r>
              <a:rPr lang="en-ZA" sz="2400" b="1" i="0" u="none" strike="noStrike" baseline="0" dirty="0">
                <a:latin typeface="Arial" panose="020B0604020202020204" pitchFamily="34" charset="0"/>
              </a:rPr>
              <a:t>STORAGE, SCRAPPING, DISMANTLING FACILITIES</a:t>
            </a:r>
            <a:endParaRPr lang="en-ZA" sz="3600" dirty="0"/>
          </a:p>
        </p:txBody>
      </p:sp>
      <p:grpSp>
        <p:nvGrpSpPr>
          <p:cNvPr id="3" name="Group 2">
            <a:extLst>
              <a:ext uri="{FF2B5EF4-FFF2-40B4-BE49-F238E27FC236}">
                <a16:creationId xmlns:a16="http://schemas.microsoft.com/office/drawing/2014/main" id="{559C83C6-B3C1-47B1-8FF6-AA5B29ECBEB7}"/>
              </a:ext>
            </a:extLst>
          </p:cNvPr>
          <p:cNvGrpSpPr/>
          <p:nvPr/>
        </p:nvGrpSpPr>
        <p:grpSpPr>
          <a:xfrm>
            <a:off x="241867" y="580990"/>
            <a:ext cx="5854133" cy="5642673"/>
            <a:chOff x="211985" y="1457953"/>
            <a:chExt cx="5854133" cy="5642673"/>
          </a:xfrm>
        </p:grpSpPr>
        <p:sp>
          <p:nvSpPr>
            <p:cNvPr id="43" name="Rectangle 42"/>
            <p:cNvSpPr/>
            <p:nvPr/>
          </p:nvSpPr>
          <p:spPr>
            <a:xfrm>
              <a:off x="304552" y="1999237"/>
              <a:ext cx="5761566" cy="510138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1"/>
              <a:r>
                <a:rPr lang="en-ZA" b="0" i="0" u="none" strike="noStrike" baseline="0" dirty="0">
                  <a:solidFill>
                    <a:schemeClr val="tx1"/>
                  </a:solidFill>
                  <a:latin typeface="Arial" panose="020B0604020202020204" pitchFamily="34" charset="0"/>
                </a:rPr>
                <a:t>Operation of such facilities are regulated which ensures strict governance and assurance. This fits well into an Airport Company’s skill set</a:t>
              </a:r>
              <a:endParaRPr lang="en-ZA" i="0" u="none" strike="noStrike" baseline="0" dirty="0">
                <a:solidFill>
                  <a:schemeClr val="tx1"/>
                </a:solidFill>
                <a:latin typeface="Arial" panose="020B0604020202020204" pitchFamily="34" charset="0"/>
              </a:endParaRPr>
            </a:p>
            <a:p>
              <a:pPr lvl="1"/>
              <a:endParaRPr lang="en-ZA" dirty="0">
                <a:solidFill>
                  <a:schemeClr val="tx1"/>
                </a:solidFill>
                <a:latin typeface="Arial" panose="020B0604020202020204" pitchFamily="34" charset="0"/>
              </a:endParaRPr>
            </a:p>
            <a:p>
              <a:pPr lvl="1"/>
              <a:r>
                <a:rPr lang="en-ZA" i="0" u="none" strike="noStrike" baseline="0" dirty="0">
                  <a:solidFill>
                    <a:schemeClr val="tx1"/>
                  </a:solidFill>
                  <a:latin typeface="Arial" panose="020B0604020202020204" pitchFamily="34" charset="0"/>
                </a:rPr>
                <a:t>There are a handful of such facilities around the world. In Europe, storage facilities</a:t>
              </a:r>
            </a:p>
            <a:p>
              <a:pPr lvl="1"/>
              <a:r>
                <a:rPr lang="en-ZA" i="0" u="none" strike="noStrike" baseline="0" dirty="0">
                  <a:solidFill>
                    <a:schemeClr val="tx1"/>
                  </a:solidFill>
                  <a:latin typeface="Arial" panose="020B0604020202020204" pitchFamily="34" charset="0"/>
                </a:rPr>
                <a:t>exist in:</a:t>
              </a:r>
            </a:p>
            <a:p>
              <a:pPr lvl="1"/>
              <a:endParaRPr lang="en-ZA" i="0" u="none" strike="noStrike" baseline="0" dirty="0">
                <a:solidFill>
                  <a:schemeClr val="tx1"/>
                </a:solidFill>
                <a:latin typeface="Arial" panose="020B0604020202020204" pitchFamily="34" charset="0"/>
              </a:endParaRPr>
            </a:p>
            <a:p>
              <a:pPr marL="742950" lvl="1" indent="-285750">
                <a:buFont typeface="Arial" panose="020B0604020202020204" pitchFamily="34" charset="0"/>
                <a:buChar char="•"/>
              </a:pPr>
              <a:r>
                <a:rPr lang="en-ZA" i="0" u="none" strike="noStrike" baseline="0" dirty="0">
                  <a:solidFill>
                    <a:schemeClr val="tx1"/>
                  </a:solidFill>
                  <a:latin typeface="Arial" panose="020B0604020202020204" pitchFamily="34" charset="0"/>
                </a:rPr>
                <a:t>Cotswold, UK </a:t>
              </a:r>
            </a:p>
            <a:p>
              <a:pPr marL="742950" lvl="1" indent="-285750">
                <a:buFont typeface="Arial" panose="020B0604020202020204" pitchFamily="34" charset="0"/>
                <a:buChar char="•"/>
              </a:pPr>
              <a:r>
                <a:rPr lang="en-ZA" i="0" u="none" strike="noStrike" baseline="0" dirty="0">
                  <a:solidFill>
                    <a:schemeClr val="tx1"/>
                  </a:solidFill>
                  <a:latin typeface="Arial" panose="020B0604020202020204" pitchFamily="34" charset="0"/>
                </a:rPr>
                <a:t>Twente, Netherlands</a:t>
              </a:r>
            </a:p>
            <a:p>
              <a:pPr marL="742950" lvl="1" indent="-285750">
                <a:buFont typeface="Arial" panose="020B0604020202020204" pitchFamily="34" charset="0"/>
                <a:buChar char="•"/>
              </a:pPr>
              <a:r>
                <a:rPr lang="en-ZA" i="0" u="none" strike="noStrike" baseline="0" dirty="0" err="1">
                  <a:solidFill>
                    <a:schemeClr val="tx1"/>
                  </a:solidFill>
                  <a:latin typeface="Arial" panose="020B0604020202020204" pitchFamily="34" charset="0"/>
                </a:rPr>
                <a:t>Teruel</a:t>
              </a:r>
              <a:r>
                <a:rPr lang="en-ZA" i="0" u="none" strike="noStrike" baseline="0" dirty="0">
                  <a:solidFill>
                    <a:schemeClr val="tx1"/>
                  </a:solidFill>
                  <a:latin typeface="Arial" panose="020B0604020202020204" pitchFamily="34" charset="0"/>
                </a:rPr>
                <a:t>, Spain</a:t>
              </a:r>
            </a:p>
            <a:p>
              <a:pPr marL="742950" lvl="1" indent="-285750">
                <a:buFont typeface="Arial" panose="020B0604020202020204" pitchFamily="34" charset="0"/>
                <a:buChar char="•"/>
              </a:pPr>
              <a:r>
                <a:rPr lang="en-ZA" i="0" u="none" strike="noStrike" baseline="0" dirty="0">
                  <a:solidFill>
                    <a:schemeClr val="tx1"/>
                  </a:solidFill>
                  <a:latin typeface="Arial" panose="020B0604020202020204" pitchFamily="34" charset="0"/>
                </a:rPr>
                <a:t>Tarbes and </a:t>
              </a:r>
              <a:r>
                <a:rPr lang="en-ZA" i="0" u="none" strike="noStrike" baseline="0" dirty="0" err="1">
                  <a:solidFill>
                    <a:schemeClr val="tx1"/>
                  </a:solidFill>
                  <a:latin typeface="Arial" panose="020B0604020202020204" pitchFamily="34" charset="0"/>
                </a:rPr>
                <a:t>Francazal</a:t>
              </a:r>
              <a:r>
                <a:rPr lang="en-ZA" i="0" u="none" strike="noStrike" baseline="0" dirty="0">
                  <a:solidFill>
                    <a:schemeClr val="tx1"/>
                  </a:solidFill>
                  <a:latin typeface="Arial" panose="020B0604020202020204" pitchFamily="34" charset="0"/>
                </a:rPr>
                <a:t>, France</a:t>
              </a:r>
            </a:p>
            <a:p>
              <a:pPr marL="742950" lvl="1" indent="-285750">
                <a:buFont typeface="Arial" panose="020B0604020202020204" pitchFamily="34" charset="0"/>
                <a:buChar char="•"/>
              </a:pPr>
              <a:endParaRPr lang="en-ZA" dirty="0">
                <a:solidFill>
                  <a:schemeClr val="tx1"/>
                </a:solidFill>
                <a:latin typeface="Arial" panose="020B0604020202020204" pitchFamily="34" charset="0"/>
              </a:endParaRPr>
            </a:p>
            <a:p>
              <a:pPr lvl="1"/>
              <a:r>
                <a:rPr lang="en-ZA" b="0" i="0" u="none" strike="noStrike" baseline="0" dirty="0">
                  <a:solidFill>
                    <a:schemeClr val="tx1"/>
                  </a:solidFill>
                  <a:latin typeface="Arial" panose="020B0604020202020204" pitchFamily="34" charset="0"/>
                </a:rPr>
                <a:t>Component recovery, refurbishment are growing businesses in the aviation industry.</a:t>
              </a:r>
            </a:p>
            <a:p>
              <a:pPr lvl="1"/>
              <a:endParaRPr lang="en-ZA" b="0" i="0" u="none" strike="noStrike" baseline="0" dirty="0">
                <a:solidFill>
                  <a:schemeClr val="tx1"/>
                </a:solidFill>
                <a:latin typeface="Arial" panose="020B0604020202020204" pitchFamily="34" charset="0"/>
              </a:endParaRPr>
            </a:p>
            <a:p>
              <a:pPr marL="742950" lvl="1" indent="-285750">
                <a:buFont typeface="Arial" panose="020B0604020202020204" pitchFamily="34" charset="0"/>
                <a:buChar char="•"/>
              </a:pPr>
              <a:endParaRPr lang="en-ZA" dirty="0">
                <a:solidFill>
                  <a:schemeClr val="tx1"/>
                </a:solidFill>
                <a:latin typeface="Arial" panose="020B0604020202020204" pitchFamily="34" charset="0"/>
              </a:endParaRPr>
            </a:p>
            <a:p>
              <a:pPr marL="55563" lvl="1">
                <a:tabLst>
                  <a:tab pos="266700" algn="l"/>
                </a:tabLst>
              </a:pPr>
              <a:endParaRPr lang="en-US" sz="1000" dirty="0">
                <a:solidFill>
                  <a:schemeClr val="tx1"/>
                </a:solidFill>
              </a:endParaRPr>
            </a:p>
          </p:txBody>
        </p:sp>
        <p:grpSp>
          <p:nvGrpSpPr>
            <p:cNvPr id="74" name="Group 9"/>
            <p:cNvGrpSpPr>
              <a:grpSpLocks noChangeAspect="1"/>
            </p:cNvGrpSpPr>
            <p:nvPr/>
          </p:nvGrpSpPr>
          <p:grpSpPr bwMode="auto">
            <a:xfrm>
              <a:off x="211985" y="1457953"/>
              <a:ext cx="277465" cy="272728"/>
              <a:chOff x="280" y="280"/>
              <a:chExt cx="1140" cy="1140"/>
            </a:xfrm>
          </p:grpSpPr>
          <p:sp>
            <p:nvSpPr>
              <p:cNvPr id="75" name="Freeform 10"/>
              <p:cNvSpPr>
                <a:spLocks/>
              </p:cNvSpPr>
              <p:nvPr/>
            </p:nvSpPr>
            <p:spPr bwMode="auto">
              <a:xfrm>
                <a:off x="710" y="280"/>
                <a:ext cx="266" cy="486"/>
              </a:xfrm>
              <a:custGeom>
                <a:avLst/>
                <a:gdLst>
                  <a:gd name="T0" fmla="*/ 154 w 266"/>
                  <a:gd name="T1" fmla="*/ 466 h 486"/>
                  <a:gd name="T2" fmla="*/ 176 w 266"/>
                  <a:gd name="T3" fmla="*/ 444 h 486"/>
                  <a:gd name="T4" fmla="*/ 200 w 266"/>
                  <a:gd name="T5" fmla="*/ 416 h 486"/>
                  <a:gd name="T6" fmla="*/ 224 w 266"/>
                  <a:gd name="T7" fmla="*/ 378 h 486"/>
                  <a:gd name="T8" fmla="*/ 236 w 266"/>
                  <a:gd name="T9" fmla="*/ 358 h 486"/>
                  <a:gd name="T10" fmla="*/ 246 w 266"/>
                  <a:gd name="T11" fmla="*/ 338 h 486"/>
                  <a:gd name="T12" fmla="*/ 252 w 266"/>
                  <a:gd name="T13" fmla="*/ 316 h 486"/>
                  <a:gd name="T14" fmla="*/ 260 w 266"/>
                  <a:gd name="T15" fmla="*/ 292 h 486"/>
                  <a:gd name="T16" fmla="*/ 264 w 266"/>
                  <a:gd name="T17" fmla="*/ 268 h 486"/>
                  <a:gd name="T18" fmla="*/ 266 w 266"/>
                  <a:gd name="T19" fmla="*/ 242 h 486"/>
                  <a:gd name="T20" fmla="*/ 264 w 266"/>
                  <a:gd name="T21" fmla="*/ 218 h 486"/>
                  <a:gd name="T22" fmla="*/ 260 w 266"/>
                  <a:gd name="T23" fmla="*/ 194 h 486"/>
                  <a:gd name="T24" fmla="*/ 252 w 266"/>
                  <a:gd name="T25" fmla="*/ 170 h 486"/>
                  <a:gd name="T26" fmla="*/ 246 w 266"/>
                  <a:gd name="T27" fmla="*/ 150 h 486"/>
                  <a:gd name="T28" fmla="*/ 236 w 266"/>
                  <a:gd name="T29" fmla="*/ 128 h 486"/>
                  <a:gd name="T30" fmla="*/ 224 w 266"/>
                  <a:gd name="T31" fmla="*/ 106 h 486"/>
                  <a:gd name="T32" fmla="*/ 200 w 266"/>
                  <a:gd name="T33" fmla="*/ 72 h 486"/>
                  <a:gd name="T34" fmla="*/ 176 w 266"/>
                  <a:gd name="T35" fmla="*/ 42 h 486"/>
                  <a:gd name="T36" fmla="*/ 154 w 266"/>
                  <a:gd name="T37" fmla="*/ 20 h 486"/>
                  <a:gd name="T38" fmla="*/ 132 w 266"/>
                  <a:gd name="T39" fmla="*/ 0 h 486"/>
                  <a:gd name="T40" fmla="*/ 110 w 266"/>
                  <a:gd name="T41" fmla="*/ 20 h 486"/>
                  <a:gd name="T42" fmla="*/ 90 w 266"/>
                  <a:gd name="T43" fmla="*/ 42 h 486"/>
                  <a:gd name="T44" fmla="*/ 66 w 266"/>
                  <a:gd name="T45" fmla="*/ 72 h 486"/>
                  <a:gd name="T46" fmla="*/ 42 w 266"/>
                  <a:gd name="T47" fmla="*/ 106 h 486"/>
                  <a:gd name="T48" fmla="*/ 30 w 266"/>
                  <a:gd name="T49" fmla="*/ 128 h 486"/>
                  <a:gd name="T50" fmla="*/ 20 w 266"/>
                  <a:gd name="T51" fmla="*/ 150 h 486"/>
                  <a:gd name="T52" fmla="*/ 12 w 266"/>
                  <a:gd name="T53" fmla="*/ 170 h 486"/>
                  <a:gd name="T54" fmla="*/ 6 w 266"/>
                  <a:gd name="T55" fmla="*/ 194 h 486"/>
                  <a:gd name="T56" fmla="*/ 2 w 266"/>
                  <a:gd name="T57" fmla="*/ 218 h 486"/>
                  <a:gd name="T58" fmla="*/ 0 w 266"/>
                  <a:gd name="T59" fmla="*/ 242 h 486"/>
                  <a:gd name="T60" fmla="*/ 2 w 266"/>
                  <a:gd name="T61" fmla="*/ 268 h 486"/>
                  <a:gd name="T62" fmla="*/ 6 w 266"/>
                  <a:gd name="T63" fmla="*/ 292 h 486"/>
                  <a:gd name="T64" fmla="*/ 12 w 266"/>
                  <a:gd name="T65" fmla="*/ 316 h 486"/>
                  <a:gd name="T66" fmla="*/ 20 w 266"/>
                  <a:gd name="T67" fmla="*/ 338 h 486"/>
                  <a:gd name="T68" fmla="*/ 30 w 266"/>
                  <a:gd name="T69" fmla="*/ 358 h 486"/>
                  <a:gd name="T70" fmla="*/ 42 w 266"/>
                  <a:gd name="T71" fmla="*/ 378 h 486"/>
                  <a:gd name="T72" fmla="*/ 66 w 266"/>
                  <a:gd name="T73" fmla="*/ 416 h 486"/>
                  <a:gd name="T74" fmla="*/ 90 w 266"/>
                  <a:gd name="T75" fmla="*/ 444 h 486"/>
                  <a:gd name="T76" fmla="*/ 110 w 266"/>
                  <a:gd name="T77" fmla="*/ 466 h 486"/>
                  <a:gd name="T78" fmla="*/ 132 w 266"/>
                  <a:gd name="T79" fmla="*/ 486 h 486"/>
                  <a:gd name="T80" fmla="*/ 154 w 266"/>
                  <a:gd name="T81" fmla="*/ 46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6" h="486">
                    <a:moveTo>
                      <a:pt x="154" y="466"/>
                    </a:moveTo>
                    <a:lnTo>
                      <a:pt x="176" y="444"/>
                    </a:lnTo>
                    <a:lnTo>
                      <a:pt x="200" y="416"/>
                    </a:lnTo>
                    <a:lnTo>
                      <a:pt x="224" y="378"/>
                    </a:lnTo>
                    <a:lnTo>
                      <a:pt x="236" y="358"/>
                    </a:lnTo>
                    <a:lnTo>
                      <a:pt x="246" y="338"/>
                    </a:lnTo>
                    <a:lnTo>
                      <a:pt x="252" y="316"/>
                    </a:lnTo>
                    <a:lnTo>
                      <a:pt x="260" y="292"/>
                    </a:lnTo>
                    <a:lnTo>
                      <a:pt x="264" y="268"/>
                    </a:lnTo>
                    <a:lnTo>
                      <a:pt x="266" y="242"/>
                    </a:lnTo>
                    <a:lnTo>
                      <a:pt x="264" y="218"/>
                    </a:lnTo>
                    <a:lnTo>
                      <a:pt x="260" y="194"/>
                    </a:lnTo>
                    <a:lnTo>
                      <a:pt x="252" y="170"/>
                    </a:lnTo>
                    <a:lnTo>
                      <a:pt x="246" y="150"/>
                    </a:lnTo>
                    <a:lnTo>
                      <a:pt x="236" y="128"/>
                    </a:lnTo>
                    <a:lnTo>
                      <a:pt x="224" y="106"/>
                    </a:lnTo>
                    <a:lnTo>
                      <a:pt x="200" y="72"/>
                    </a:lnTo>
                    <a:lnTo>
                      <a:pt x="176" y="42"/>
                    </a:lnTo>
                    <a:lnTo>
                      <a:pt x="154" y="20"/>
                    </a:lnTo>
                    <a:lnTo>
                      <a:pt x="132" y="0"/>
                    </a:lnTo>
                    <a:lnTo>
                      <a:pt x="110" y="20"/>
                    </a:lnTo>
                    <a:lnTo>
                      <a:pt x="90" y="42"/>
                    </a:lnTo>
                    <a:lnTo>
                      <a:pt x="66" y="72"/>
                    </a:lnTo>
                    <a:lnTo>
                      <a:pt x="42" y="106"/>
                    </a:lnTo>
                    <a:lnTo>
                      <a:pt x="30" y="128"/>
                    </a:lnTo>
                    <a:lnTo>
                      <a:pt x="20" y="150"/>
                    </a:lnTo>
                    <a:lnTo>
                      <a:pt x="12" y="170"/>
                    </a:lnTo>
                    <a:lnTo>
                      <a:pt x="6" y="194"/>
                    </a:lnTo>
                    <a:lnTo>
                      <a:pt x="2" y="218"/>
                    </a:lnTo>
                    <a:lnTo>
                      <a:pt x="0" y="242"/>
                    </a:lnTo>
                    <a:lnTo>
                      <a:pt x="2" y="268"/>
                    </a:lnTo>
                    <a:lnTo>
                      <a:pt x="6" y="292"/>
                    </a:lnTo>
                    <a:lnTo>
                      <a:pt x="12" y="316"/>
                    </a:lnTo>
                    <a:lnTo>
                      <a:pt x="20" y="338"/>
                    </a:lnTo>
                    <a:lnTo>
                      <a:pt x="30" y="358"/>
                    </a:lnTo>
                    <a:lnTo>
                      <a:pt x="42" y="378"/>
                    </a:lnTo>
                    <a:lnTo>
                      <a:pt x="66" y="416"/>
                    </a:lnTo>
                    <a:lnTo>
                      <a:pt x="90" y="444"/>
                    </a:lnTo>
                    <a:lnTo>
                      <a:pt x="110" y="466"/>
                    </a:lnTo>
                    <a:lnTo>
                      <a:pt x="132" y="486"/>
                    </a:lnTo>
                    <a:lnTo>
                      <a:pt x="154" y="4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sp>
            <p:nvSpPr>
              <p:cNvPr id="76" name="Freeform 11"/>
              <p:cNvSpPr>
                <a:spLocks/>
              </p:cNvSpPr>
              <p:nvPr/>
            </p:nvSpPr>
            <p:spPr bwMode="auto">
              <a:xfrm>
                <a:off x="280" y="650"/>
                <a:ext cx="540" cy="300"/>
              </a:xfrm>
              <a:custGeom>
                <a:avLst/>
                <a:gdLst>
                  <a:gd name="T0" fmla="*/ 494 w 540"/>
                  <a:gd name="T1" fmla="*/ 102 h 300"/>
                  <a:gd name="T2" fmla="*/ 460 w 540"/>
                  <a:gd name="T3" fmla="*/ 76 h 300"/>
                  <a:gd name="T4" fmla="*/ 442 w 540"/>
                  <a:gd name="T5" fmla="*/ 62 h 300"/>
                  <a:gd name="T6" fmla="*/ 420 w 540"/>
                  <a:gd name="T7" fmla="*/ 48 h 300"/>
                  <a:gd name="T8" fmla="*/ 398 w 540"/>
                  <a:gd name="T9" fmla="*/ 34 h 300"/>
                  <a:gd name="T10" fmla="*/ 374 w 540"/>
                  <a:gd name="T11" fmla="*/ 24 h 300"/>
                  <a:gd name="T12" fmla="*/ 350 w 540"/>
                  <a:gd name="T13" fmla="*/ 14 h 300"/>
                  <a:gd name="T14" fmla="*/ 324 w 540"/>
                  <a:gd name="T15" fmla="*/ 6 h 300"/>
                  <a:gd name="T16" fmla="*/ 298 w 540"/>
                  <a:gd name="T17" fmla="*/ 2 h 300"/>
                  <a:gd name="T18" fmla="*/ 270 w 540"/>
                  <a:gd name="T19" fmla="*/ 0 h 300"/>
                  <a:gd name="T20" fmla="*/ 242 w 540"/>
                  <a:gd name="T21" fmla="*/ 2 h 300"/>
                  <a:gd name="T22" fmla="*/ 216 w 540"/>
                  <a:gd name="T23" fmla="*/ 6 h 300"/>
                  <a:gd name="T24" fmla="*/ 190 w 540"/>
                  <a:gd name="T25" fmla="*/ 14 h 300"/>
                  <a:gd name="T26" fmla="*/ 164 w 540"/>
                  <a:gd name="T27" fmla="*/ 24 h 300"/>
                  <a:gd name="T28" fmla="*/ 142 w 540"/>
                  <a:gd name="T29" fmla="*/ 34 h 300"/>
                  <a:gd name="T30" fmla="*/ 118 w 540"/>
                  <a:gd name="T31" fmla="*/ 48 h 300"/>
                  <a:gd name="T32" fmla="*/ 98 w 540"/>
                  <a:gd name="T33" fmla="*/ 62 h 300"/>
                  <a:gd name="T34" fmla="*/ 80 w 540"/>
                  <a:gd name="T35" fmla="*/ 76 h 300"/>
                  <a:gd name="T36" fmla="*/ 46 w 540"/>
                  <a:gd name="T37" fmla="*/ 102 h 300"/>
                  <a:gd name="T38" fmla="*/ 22 w 540"/>
                  <a:gd name="T39" fmla="*/ 126 h 300"/>
                  <a:gd name="T40" fmla="*/ 0 w 540"/>
                  <a:gd name="T41" fmla="*/ 150 h 300"/>
                  <a:gd name="T42" fmla="*/ 22 w 540"/>
                  <a:gd name="T43" fmla="*/ 174 h 300"/>
                  <a:gd name="T44" fmla="*/ 46 w 540"/>
                  <a:gd name="T45" fmla="*/ 198 h 300"/>
                  <a:gd name="T46" fmla="*/ 80 w 540"/>
                  <a:gd name="T47" fmla="*/ 226 h 300"/>
                  <a:gd name="T48" fmla="*/ 98 w 540"/>
                  <a:gd name="T49" fmla="*/ 238 h 300"/>
                  <a:gd name="T50" fmla="*/ 118 w 540"/>
                  <a:gd name="T51" fmla="*/ 252 h 300"/>
                  <a:gd name="T52" fmla="*/ 142 w 540"/>
                  <a:gd name="T53" fmla="*/ 266 h 300"/>
                  <a:gd name="T54" fmla="*/ 164 w 540"/>
                  <a:gd name="T55" fmla="*/ 276 h 300"/>
                  <a:gd name="T56" fmla="*/ 190 w 540"/>
                  <a:gd name="T57" fmla="*/ 286 h 300"/>
                  <a:gd name="T58" fmla="*/ 216 w 540"/>
                  <a:gd name="T59" fmla="*/ 294 h 300"/>
                  <a:gd name="T60" fmla="*/ 242 w 540"/>
                  <a:gd name="T61" fmla="*/ 298 h 300"/>
                  <a:gd name="T62" fmla="*/ 270 w 540"/>
                  <a:gd name="T63" fmla="*/ 300 h 300"/>
                  <a:gd name="T64" fmla="*/ 298 w 540"/>
                  <a:gd name="T65" fmla="*/ 298 h 300"/>
                  <a:gd name="T66" fmla="*/ 324 w 540"/>
                  <a:gd name="T67" fmla="*/ 294 h 300"/>
                  <a:gd name="T68" fmla="*/ 350 w 540"/>
                  <a:gd name="T69" fmla="*/ 286 h 300"/>
                  <a:gd name="T70" fmla="*/ 374 w 540"/>
                  <a:gd name="T71" fmla="*/ 276 h 300"/>
                  <a:gd name="T72" fmla="*/ 398 w 540"/>
                  <a:gd name="T73" fmla="*/ 266 h 300"/>
                  <a:gd name="T74" fmla="*/ 420 w 540"/>
                  <a:gd name="T75" fmla="*/ 252 h 300"/>
                  <a:gd name="T76" fmla="*/ 442 w 540"/>
                  <a:gd name="T77" fmla="*/ 238 h 300"/>
                  <a:gd name="T78" fmla="*/ 460 w 540"/>
                  <a:gd name="T79" fmla="*/ 226 h 300"/>
                  <a:gd name="T80" fmla="*/ 494 w 540"/>
                  <a:gd name="T81" fmla="*/ 198 h 300"/>
                  <a:gd name="T82" fmla="*/ 518 w 540"/>
                  <a:gd name="T83" fmla="*/ 174 h 300"/>
                  <a:gd name="T84" fmla="*/ 540 w 540"/>
                  <a:gd name="T85" fmla="*/ 150 h 300"/>
                  <a:gd name="T86" fmla="*/ 518 w 540"/>
                  <a:gd name="T87" fmla="*/ 126 h 300"/>
                  <a:gd name="T88" fmla="*/ 494 w 540"/>
                  <a:gd name="T89" fmla="*/ 10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0" h="300">
                    <a:moveTo>
                      <a:pt x="494" y="102"/>
                    </a:moveTo>
                    <a:lnTo>
                      <a:pt x="460" y="76"/>
                    </a:lnTo>
                    <a:lnTo>
                      <a:pt x="442" y="62"/>
                    </a:lnTo>
                    <a:lnTo>
                      <a:pt x="420" y="48"/>
                    </a:lnTo>
                    <a:lnTo>
                      <a:pt x="398" y="34"/>
                    </a:lnTo>
                    <a:lnTo>
                      <a:pt x="374" y="24"/>
                    </a:lnTo>
                    <a:lnTo>
                      <a:pt x="350" y="14"/>
                    </a:lnTo>
                    <a:lnTo>
                      <a:pt x="324" y="6"/>
                    </a:lnTo>
                    <a:lnTo>
                      <a:pt x="298" y="2"/>
                    </a:lnTo>
                    <a:lnTo>
                      <a:pt x="270" y="0"/>
                    </a:lnTo>
                    <a:lnTo>
                      <a:pt x="242" y="2"/>
                    </a:lnTo>
                    <a:lnTo>
                      <a:pt x="216" y="6"/>
                    </a:lnTo>
                    <a:lnTo>
                      <a:pt x="190" y="14"/>
                    </a:lnTo>
                    <a:lnTo>
                      <a:pt x="164" y="24"/>
                    </a:lnTo>
                    <a:lnTo>
                      <a:pt x="142" y="34"/>
                    </a:lnTo>
                    <a:lnTo>
                      <a:pt x="118" y="48"/>
                    </a:lnTo>
                    <a:lnTo>
                      <a:pt x="98" y="62"/>
                    </a:lnTo>
                    <a:lnTo>
                      <a:pt x="80" y="76"/>
                    </a:lnTo>
                    <a:lnTo>
                      <a:pt x="46" y="102"/>
                    </a:lnTo>
                    <a:lnTo>
                      <a:pt x="22" y="126"/>
                    </a:lnTo>
                    <a:lnTo>
                      <a:pt x="0" y="150"/>
                    </a:lnTo>
                    <a:lnTo>
                      <a:pt x="22" y="174"/>
                    </a:lnTo>
                    <a:lnTo>
                      <a:pt x="46" y="198"/>
                    </a:lnTo>
                    <a:lnTo>
                      <a:pt x="80" y="226"/>
                    </a:lnTo>
                    <a:lnTo>
                      <a:pt x="98" y="238"/>
                    </a:lnTo>
                    <a:lnTo>
                      <a:pt x="118" y="252"/>
                    </a:lnTo>
                    <a:lnTo>
                      <a:pt x="142" y="266"/>
                    </a:lnTo>
                    <a:lnTo>
                      <a:pt x="164" y="276"/>
                    </a:lnTo>
                    <a:lnTo>
                      <a:pt x="190" y="286"/>
                    </a:lnTo>
                    <a:lnTo>
                      <a:pt x="216" y="294"/>
                    </a:lnTo>
                    <a:lnTo>
                      <a:pt x="242" y="298"/>
                    </a:lnTo>
                    <a:lnTo>
                      <a:pt x="270" y="300"/>
                    </a:lnTo>
                    <a:lnTo>
                      <a:pt x="298" y="298"/>
                    </a:lnTo>
                    <a:lnTo>
                      <a:pt x="324" y="294"/>
                    </a:lnTo>
                    <a:lnTo>
                      <a:pt x="350" y="286"/>
                    </a:lnTo>
                    <a:lnTo>
                      <a:pt x="374" y="276"/>
                    </a:lnTo>
                    <a:lnTo>
                      <a:pt x="398" y="266"/>
                    </a:lnTo>
                    <a:lnTo>
                      <a:pt x="420" y="252"/>
                    </a:lnTo>
                    <a:lnTo>
                      <a:pt x="442" y="238"/>
                    </a:lnTo>
                    <a:lnTo>
                      <a:pt x="460" y="226"/>
                    </a:lnTo>
                    <a:lnTo>
                      <a:pt x="494" y="198"/>
                    </a:lnTo>
                    <a:lnTo>
                      <a:pt x="518" y="174"/>
                    </a:lnTo>
                    <a:lnTo>
                      <a:pt x="540" y="150"/>
                    </a:lnTo>
                    <a:lnTo>
                      <a:pt x="518" y="126"/>
                    </a:lnTo>
                    <a:lnTo>
                      <a:pt x="494"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sp>
            <p:nvSpPr>
              <p:cNvPr id="77" name="Freeform 12"/>
              <p:cNvSpPr>
                <a:spLocks/>
              </p:cNvSpPr>
              <p:nvPr/>
            </p:nvSpPr>
            <p:spPr bwMode="auto">
              <a:xfrm>
                <a:off x="832" y="648"/>
                <a:ext cx="588" cy="772"/>
              </a:xfrm>
              <a:custGeom>
                <a:avLst/>
                <a:gdLst>
                  <a:gd name="T0" fmla="*/ 542 w 588"/>
                  <a:gd name="T1" fmla="*/ 100 h 772"/>
                  <a:gd name="T2" fmla="*/ 490 w 588"/>
                  <a:gd name="T3" fmla="*/ 60 h 772"/>
                  <a:gd name="T4" fmla="*/ 448 w 588"/>
                  <a:gd name="T5" fmla="*/ 34 h 772"/>
                  <a:gd name="T6" fmla="*/ 398 w 588"/>
                  <a:gd name="T7" fmla="*/ 14 h 772"/>
                  <a:gd name="T8" fmla="*/ 346 w 588"/>
                  <a:gd name="T9" fmla="*/ 0 h 772"/>
                  <a:gd name="T10" fmla="*/ 286 w 588"/>
                  <a:gd name="T11" fmla="*/ 0 h 772"/>
                  <a:gd name="T12" fmla="*/ 224 w 588"/>
                  <a:gd name="T13" fmla="*/ 14 h 772"/>
                  <a:gd name="T14" fmla="*/ 170 w 588"/>
                  <a:gd name="T15" fmla="*/ 34 h 772"/>
                  <a:gd name="T16" fmla="*/ 120 w 588"/>
                  <a:gd name="T17" fmla="*/ 66 h 772"/>
                  <a:gd name="T18" fmla="*/ 76 w 588"/>
                  <a:gd name="T19" fmla="*/ 104 h 772"/>
                  <a:gd name="T20" fmla="*/ 44 w 588"/>
                  <a:gd name="T21" fmla="*/ 150 h 772"/>
                  <a:gd name="T22" fmla="*/ 18 w 588"/>
                  <a:gd name="T23" fmla="*/ 202 h 772"/>
                  <a:gd name="T24" fmla="*/ 4 w 588"/>
                  <a:gd name="T25" fmla="*/ 256 h 772"/>
                  <a:gd name="T26" fmla="*/ 0 w 588"/>
                  <a:gd name="T27" fmla="*/ 418 h 772"/>
                  <a:gd name="T28" fmla="*/ 0 w 588"/>
                  <a:gd name="T29" fmla="*/ 668 h 772"/>
                  <a:gd name="T30" fmla="*/ 6 w 588"/>
                  <a:gd name="T31" fmla="*/ 678 h 772"/>
                  <a:gd name="T32" fmla="*/ 22 w 588"/>
                  <a:gd name="T33" fmla="*/ 480 h 772"/>
                  <a:gd name="T34" fmla="*/ 38 w 588"/>
                  <a:gd name="T35" fmla="*/ 372 h 772"/>
                  <a:gd name="T36" fmla="*/ 56 w 588"/>
                  <a:gd name="T37" fmla="*/ 284 h 772"/>
                  <a:gd name="T38" fmla="*/ 76 w 588"/>
                  <a:gd name="T39" fmla="*/ 236 h 772"/>
                  <a:gd name="T40" fmla="*/ 92 w 588"/>
                  <a:gd name="T41" fmla="*/ 218 h 772"/>
                  <a:gd name="T42" fmla="*/ 106 w 588"/>
                  <a:gd name="T43" fmla="*/ 212 h 772"/>
                  <a:gd name="T44" fmla="*/ 138 w 588"/>
                  <a:gd name="T45" fmla="*/ 224 h 772"/>
                  <a:gd name="T46" fmla="*/ 208 w 588"/>
                  <a:gd name="T47" fmla="*/ 264 h 772"/>
                  <a:gd name="T48" fmla="*/ 260 w 588"/>
                  <a:gd name="T49" fmla="*/ 286 h 772"/>
                  <a:gd name="T50" fmla="*/ 304 w 588"/>
                  <a:gd name="T51" fmla="*/ 296 h 772"/>
                  <a:gd name="T52" fmla="*/ 346 w 588"/>
                  <a:gd name="T53" fmla="*/ 296 h 772"/>
                  <a:gd name="T54" fmla="*/ 398 w 588"/>
                  <a:gd name="T55" fmla="*/ 282 h 772"/>
                  <a:gd name="T56" fmla="*/ 448 w 588"/>
                  <a:gd name="T57" fmla="*/ 264 h 772"/>
                  <a:gd name="T58" fmla="*/ 490 w 588"/>
                  <a:gd name="T59" fmla="*/ 236 h 772"/>
                  <a:gd name="T60" fmla="*/ 542 w 588"/>
                  <a:gd name="T61" fmla="*/ 194 h 772"/>
                  <a:gd name="T62" fmla="*/ 588 w 588"/>
                  <a:gd name="T63" fmla="*/ 15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8" h="772">
                    <a:moveTo>
                      <a:pt x="566" y="126"/>
                    </a:moveTo>
                    <a:lnTo>
                      <a:pt x="542" y="100"/>
                    </a:lnTo>
                    <a:lnTo>
                      <a:pt x="510" y="74"/>
                    </a:lnTo>
                    <a:lnTo>
                      <a:pt x="490" y="60"/>
                    </a:lnTo>
                    <a:lnTo>
                      <a:pt x="470" y="48"/>
                    </a:lnTo>
                    <a:lnTo>
                      <a:pt x="448" y="34"/>
                    </a:lnTo>
                    <a:lnTo>
                      <a:pt x="424" y="22"/>
                    </a:lnTo>
                    <a:lnTo>
                      <a:pt x="398" y="14"/>
                    </a:lnTo>
                    <a:lnTo>
                      <a:pt x="372" y="6"/>
                    </a:lnTo>
                    <a:lnTo>
                      <a:pt x="346" y="0"/>
                    </a:lnTo>
                    <a:lnTo>
                      <a:pt x="318" y="0"/>
                    </a:lnTo>
                    <a:lnTo>
                      <a:pt x="286" y="0"/>
                    </a:lnTo>
                    <a:lnTo>
                      <a:pt x="256" y="4"/>
                    </a:lnTo>
                    <a:lnTo>
                      <a:pt x="224" y="14"/>
                    </a:lnTo>
                    <a:lnTo>
                      <a:pt x="198" y="22"/>
                    </a:lnTo>
                    <a:lnTo>
                      <a:pt x="170" y="34"/>
                    </a:lnTo>
                    <a:lnTo>
                      <a:pt x="142" y="48"/>
                    </a:lnTo>
                    <a:lnTo>
                      <a:pt x="120" y="66"/>
                    </a:lnTo>
                    <a:lnTo>
                      <a:pt x="98" y="84"/>
                    </a:lnTo>
                    <a:lnTo>
                      <a:pt x="76" y="104"/>
                    </a:lnTo>
                    <a:lnTo>
                      <a:pt x="58" y="128"/>
                    </a:lnTo>
                    <a:lnTo>
                      <a:pt x="44" y="150"/>
                    </a:lnTo>
                    <a:lnTo>
                      <a:pt x="28" y="178"/>
                    </a:lnTo>
                    <a:lnTo>
                      <a:pt x="18" y="202"/>
                    </a:lnTo>
                    <a:lnTo>
                      <a:pt x="10" y="230"/>
                    </a:lnTo>
                    <a:lnTo>
                      <a:pt x="4" y="256"/>
                    </a:lnTo>
                    <a:lnTo>
                      <a:pt x="4" y="284"/>
                    </a:lnTo>
                    <a:lnTo>
                      <a:pt x="0" y="418"/>
                    </a:lnTo>
                    <a:lnTo>
                      <a:pt x="0" y="550"/>
                    </a:lnTo>
                    <a:lnTo>
                      <a:pt x="0" y="668"/>
                    </a:lnTo>
                    <a:lnTo>
                      <a:pt x="4" y="772"/>
                    </a:lnTo>
                    <a:lnTo>
                      <a:pt x="6" y="678"/>
                    </a:lnTo>
                    <a:lnTo>
                      <a:pt x="14" y="584"/>
                    </a:lnTo>
                    <a:lnTo>
                      <a:pt x="22" y="480"/>
                    </a:lnTo>
                    <a:lnTo>
                      <a:pt x="28" y="424"/>
                    </a:lnTo>
                    <a:lnTo>
                      <a:pt x="38" y="372"/>
                    </a:lnTo>
                    <a:lnTo>
                      <a:pt x="46" y="326"/>
                    </a:lnTo>
                    <a:lnTo>
                      <a:pt x="56" y="284"/>
                    </a:lnTo>
                    <a:lnTo>
                      <a:pt x="70" y="250"/>
                    </a:lnTo>
                    <a:lnTo>
                      <a:pt x="76" y="236"/>
                    </a:lnTo>
                    <a:lnTo>
                      <a:pt x="82" y="226"/>
                    </a:lnTo>
                    <a:lnTo>
                      <a:pt x="92" y="218"/>
                    </a:lnTo>
                    <a:lnTo>
                      <a:pt x="98" y="212"/>
                    </a:lnTo>
                    <a:lnTo>
                      <a:pt x="106" y="212"/>
                    </a:lnTo>
                    <a:lnTo>
                      <a:pt x="114" y="212"/>
                    </a:lnTo>
                    <a:lnTo>
                      <a:pt x="138" y="224"/>
                    </a:lnTo>
                    <a:lnTo>
                      <a:pt x="160" y="236"/>
                    </a:lnTo>
                    <a:lnTo>
                      <a:pt x="208" y="264"/>
                    </a:lnTo>
                    <a:lnTo>
                      <a:pt x="234" y="276"/>
                    </a:lnTo>
                    <a:lnTo>
                      <a:pt x="260" y="286"/>
                    </a:lnTo>
                    <a:lnTo>
                      <a:pt x="288" y="292"/>
                    </a:lnTo>
                    <a:lnTo>
                      <a:pt x="304" y="296"/>
                    </a:lnTo>
                    <a:lnTo>
                      <a:pt x="318" y="298"/>
                    </a:lnTo>
                    <a:lnTo>
                      <a:pt x="346" y="296"/>
                    </a:lnTo>
                    <a:lnTo>
                      <a:pt x="372" y="292"/>
                    </a:lnTo>
                    <a:lnTo>
                      <a:pt x="398" y="282"/>
                    </a:lnTo>
                    <a:lnTo>
                      <a:pt x="424" y="274"/>
                    </a:lnTo>
                    <a:lnTo>
                      <a:pt x="448" y="264"/>
                    </a:lnTo>
                    <a:lnTo>
                      <a:pt x="470" y="250"/>
                    </a:lnTo>
                    <a:lnTo>
                      <a:pt x="490" y="236"/>
                    </a:lnTo>
                    <a:lnTo>
                      <a:pt x="510" y="222"/>
                    </a:lnTo>
                    <a:lnTo>
                      <a:pt x="542" y="194"/>
                    </a:lnTo>
                    <a:lnTo>
                      <a:pt x="566" y="170"/>
                    </a:lnTo>
                    <a:lnTo>
                      <a:pt x="588" y="150"/>
                    </a:lnTo>
                    <a:lnTo>
                      <a:pt x="566"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grpSp>
      </p:grpSp>
      <p:pic>
        <p:nvPicPr>
          <p:cNvPr id="5" name="Picture 4" descr="An aerial view of a city&#10;&#10;Description automatically generated with medium confidence">
            <a:extLst>
              <a:ext uri="{FF2B5EF4-FFF2-40B4-BE49-F238E27FC236}">
                <a16:creationId xmlns:a16="http://schemas.microsoft.com/office/drawing/2014/main" id="{690AEC29-1C7A-5CF4-2575-708CBE1EFA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40892" y="1122274"/>
            <a:ext cx="4901516" cy="49063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672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16A44-3CBB-D5C2-9D4B-4498986B1C93}"/>
              </a:ext>
            </a:extLst>
          </p:cNvPr>
          <p:cNvSpPr>
            <a:spLocks noGrp="1"/>
          </p:cNvSpPr>
          <p:nvPr>
            <p:ph type="title"/>
          </p:nvPr>
        </p:nvSpPr>
        <p:spPr>
          <a:xfrm>
            <a:off x="-100995" y="-67146"/>
            <a:ext cx="6632423" cy="792435"/>
          </a:xfrm>
        </p:spPr>
        <p:txBody>
          <a:bodyPr anchor="t">
            <a:noAutofit/>
          </a:bodyPr>
          <a:lstStyle/>
          <a:p>
            <a:pPr algn="ctr">
              <a:lnSpc>
                <a:spcPct val="90000"/>
              </a:lnSpc>
            </a:pPr>
            <a:br>
              <a:rPr lang="en-ZA" sz="2400" dirty="0"/>
            </a:br>
            <a:r>
              <a:rPr lang="en-ZA" sz="2400" dirty="0"/>
              <a:t>UPINGTON Aviation Park PHASED APPROACH</a:t>
            </a:r>
            <a:br>
              <a:rPr lang="en-ZA" sz="2400" dirty="0"/>
            </a:br>
            <a:endParaRPr lang="en-ZA" sz="2400" dirty="0"/>
          </a:p>
        </p:txBody>
      </p:sp>
      <p:sp>
        <p:nvSpPr>
          <p:cNvPr id="6" name="Title 1">
            <a:extLst>
              <a:ext uri="{FF2B5EF4-FFF2-40B4-BE49-F238E27FC236}">
                <a16:creationId xmlns:a16="http://schemas.microsoft.com/office/drawing/2014/main" id="{E5274807-2445-1EEF-DD08-1235F4B03892}"/>
              </a:ext>
            </a:extLst>
          </p:cNvPr>
          <p:cNvSpPr txBox="1">
            <a:spLocks/>
          </p:cNvSpPr>
          <p:nvPr/>
        </p:nvSpPr>
        <p:spPr>
          <a:xfrm>
            <a:off x="3215217" y="5087453"/>
            <a:ext cx="1069249" cy="581527"/>
          </a:xfrm>
          <a:prstGeom prst="rect">
            <a:avLst/>
          </a:prstGeom>
          <a:solidFill>
            <a:schemeClr val="bg1"/>
          </a:solidFill>
        </p:spPr>
        <p:txBody>
          <a:bodyPr vert="horz" lIns="0" tIns="0" rIns="0" bIns="0" rtlCol="0" anchor="t">
            <a:normAutofit fontScale="92500" lnSpcReduction="20000"/>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nSpc>
                <a:spcPct val="90000"/>
              </a:lnSpc>
            </a:pPr>
            <a:br>
              <a:rPr lang="en-ZA" sz="1800" dirty="0"/>
            </a:br>
            <a:br>
              <a:rPr lang="en-ZA" sz="1800" dirty="0"/>
            </a:br>
            <a:endParaRPr lang="en-ZA" sz="1800" dirty="0"/>
          </a:p>
        </p:txBody>
      </p:sp>
      <p:sp>
        <p:nvSpPr>
          <p:cNvPr id="7" name="Title 1">
            <a:extLst>
              <a:ext uri="{FF2B5EF4-FFF2-40B4-BE49-F238E27FC236}">
                <a16:creationId xmlns:a16="http://schemas.microsoft.com/office/drawing/2014/main" id="{5AB6421D-7809-9333-6E01-03B2C4B60C44}"/>
              </a:ext>
            </a:extLst>
          </p:cNvPr>
          <p:cNvSpPr txBox="1">
            <a:spLocks noGrp="1" noRot="1" noMove="1" noResize="1" noEditPoints="1" noAdjustHandles="1" noChangeArrowheads="1" noChangeShapeType="1"/>
          </p:cNvSpPr>
          <p:nvPr/>
        </p:nvSpPr>
        <p:spPr>
          <a:xfrm>
            <a:off x="3719318" y="5908826"/>
            <a:ext cx="1069249" cy="581527"/>
          </a:xfrm>
          <a:prstGeom prst="rect">
            <a:avLst/>
          </a:prstGeom>
          <a:solidFill>
            <a:schemeClr val="bg1"/>
          </a:solidFill>
        </p:spPr>
        <p:txBody>
          <a:bodyPr vert="horz" lIns="0" tIns="0" rIns="0" bIns="0" rtlCol="0" anchor="t">
            <a:normAutofit fontScale="92500" lnSpcReduction="20000"/>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nSpc>
                <a:spcPct val="90000"/>
              </a:lnSpc>
            </a:pPr>
            <a:br>
              <a:rPr lang="en-ZA" sz="1800" dirty="0"/>
            </a:br>
            <a:br>
              <a:rPr lang="en-ZA" sz="1800" dirty="0"/>
            </a:br>
            <a:endParaRPr lang="en-ZA" sz="1800" dirty="0"/>
          </a:p>
        </p:txBody>
      </p:sp>
      <p:sp>
        <p:nvSpPr>
          <p:cNvPr id="8" name="Title 1">
            <a:extLst>
              <a:ext uri="{FF2B5EF4-FFF2-40B4-BE49-F238E27FC236}">
                <a16:creationId xmlns:a16="http://schemas.microsoft.com/office/drawing/2014/main" id="{E504B2AB-0CE2-8100-81CC-4022DDEC4623}"/>
              </a:ext>
            </a:extLst>
          </p:cNvPr>
          <p:cNvSpPr txBox="1">
            <a:spLocks noGrp="1" noRot="1" noMove="1" noResize="1" noEditPoints="1" noAdjustHandles="1" noChangeArrowheads="1" noChangeShapeType="1"/>
          </p:cNvSpPr>
          <p:nvPr/>
        </p:nvSpPr>
        <p:spPr>
          <a:xfrm>
            <a:off x="7507707" y="5986240"/>
            <a:ext cx="1069249" cy="581527"/>
          </a:xfrm>
          <a:prstGeom prst="rect">
            <a:avLst/>
          </a:prstGeom>
          <a:solidFill>
            <a:schemeClr val="bg1"/>
          </a:solidFill>
        </p:spPr>
        <p:txBody>
          <a:bodyPr vert="horz" lIns="0" tIns="0" rIns="0" bIns="0" rtlCol="0" anchor="t">
            <a:normAutofit fontScale="92500" lnSpcReduction="20000"/>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nSpc>
                <a:spcPct val="90000"/>
              </a:lnSpc>
            </a:pPr>
            <a:br>
              <a:rPr lang="en-ZA" sz="1800" dirty="0"/>
            </a:br>
            <a:br>
              <a:rPr lang="en-ZA" sz="1800" dirty="0"/>
            </a:br>
            <a:endParaRPr lang="en-ZA" sz="1800" dirty="0"/>
          </a:p>
        </p:txBody>
      </p:sp>
      <p:sp>
        <p:nvSpPr>
          <p:cNvPr id="10" name="Text Placeholder 3">
            <a:extLst>
              <a:ext uri="{FF2B5EF4-FFF2-40B4-BE49-F238E27FC236}">
                <a16:creationId xmlns:a16="http://schemas.microsoft.com/office/drawing/2014/main" id="{F621F01E-61B0-4047-9BB6-63D42965700E}"/>
              </a:ext>
            </a:extLst>
          </p:cNvPr>
          <p:cNvSpPr txBox="1">
            <a:spLocks/>
          </p:cNvSpPr>
          <p:nvPr/>
        </p:nvSpPr>
        <p:spPr>
          <a:xfrm>
            <a:off x="334434" y="2059698"/>
            <a:ext cx="4333360" cy="2968707"/>
          </a:xfrm>
          <a:prstGeom prst="rect">
            <a:avLst/>
          </a:prstGeom>
        </p:spPr>
        <p:txBody>
          <a:bodyPr/>
          <a:lstStyle>
            <a:lvl1pPr marL="0" indent="0" algn="l" defTabSz="914400"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269875" lvl="0" indent="0" algn="just" defTabSz="914400" rtl="0" eaLnBrk="1" fontAlgn="auto" latinLnBrk="0" hangingPunct="0">
              <a:lnSpc>
                <a:spcPct val="115000"/>
              </a:lnSpc>
              <a:spcBef>
                <a:spcPts val="6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3 Phases rolled out over 10 plus years.</a:t>
            </a:r>
          </a:p>
          <a:p>
            <a:pPr marL="0" marR="269875" lvl="0" indent="0" algn="just" defTabSz="914400" rtl="0" eaLnBrk="1" fontAlgn="auto" latinLnBrk="0" hangingPunct="0">
              <a:lnSpc>
                <a:spcPct val="115000"/>
              </a:lnSpc>
              <a:spcBef>
                <a:spcPts val="6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ZA"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342900" marR="269875" lvl="0" indent="-342900" algn="just" defTabSz="914400" rtl="0" eaLnBrk="1" fontAlgn="auto" latinLnBrk="0" hangingPunct="0">
              <a:lnSpc>
                <a:spcPct val="115000"/>
              </a:lnSpc>
              <a:spcBef>
                <a:spcPts val="6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Phase 1 (5yrs):  Aircraft parking, scrapping, dismantling &amp; painting facilities.</a:t>
            </a:r>
          </a:p>
          <a:p>
            <a:pPr marL="342900" marR="269875" lvl="0" indent="-342900" algn="just" defTabSz="914400" rtl="0" eaLnBrk="1" fontAlgn="auto" latinLnBrk="0" hangingPunct="0">
              <a:lnSpc>
                <a:spcPct val="115000"/>
              </a:lnSpc>
              <a:spcBef>
                <a:spcPts val="600"/>
              </a:spcBef>
              <a:spcAft>
                <a:spcPts val="0"/>
              </a:spcAft>
              <a:buClrTx/>
              <a:buSzTx/>
              <a:buFont typeface="Arial" panose="020B0604020202020204" pitchFamily="34" charset="0"/>
              <a:buChar char="•"/>
              <a:tabLst/>
              <a:defRPr/>
            </a:pPr>
            <a:endParaRPr kumimoji="0" lang="en-ZA"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342900" marR="269875" lvl="0" indent="-342900" algn="just" defTabSz="914400" rtl="0" eaLnBrk="1" fontAlgn="auto" latinLnBrk="0" hangingPunct="0">
              <a:lnSpc>
                <a:spcPct val="115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Phase 2 (5yrs): Independent third-party MRO &amp; interior refurbishment.</a:t>
            </a:r>
          </a:p>
          <a:p>
            <a:pPr marL="342900" marR="269875" lvl="0" indent="-342900" algn="just" defTabSz="914400" rtl="0" eaLnBrk="1" fontAlgn="auto" latinLnBrk="0" hangingPunct="0">
              <a:lnSpc>
                <a:spcPct val="115000"/>
              </a:lnSpc>
              <a:spcBef>
                <a:spcPts val="0"/>
              </a:spcBef>
              <a:spcAft>
                <a:spcPts val="0"/>
              </a:spcAft>
              <a:buClrTx/>
              <a:buSzTx/>
              <a:buFont typeface="Arial" panose="020B0604020202020204" pitchFamily="34" charset="0"/>
              <a:buChar char="•"/>
              <a:tabLst/>
              <a:defRPr/>
            </a:pPr>
            <a:endParaRPr kumimoji="0" lang="en-ZA"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342900" marR="269875" lvl="0" indent="-342900" algn="just" defTabSz="914400" rtl="0" eaLnBrk="1" fontAlgn="auto" latinLnBrk="0" hangingPunct="0">
              <a:lnSpc>
                <a:spcPct val="115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Phase3 Final phase: Airline MRO base. Year 10 and onward</a:t>
            </a:r>
            <a:endParaRPr lang="en-ZA" dirty="0">
              <a:solidFill>
                <a:schemeClr val="tx1"/>
              </a:solidFill>
            </a:endParaRPr>
          </a:p>
        </p:txBody>
      </p:sp>
      <p:grpSp>
        <p:nvGrpSpPr>
          <p:cNvPr id="14" name="Group 13">
            <a:extLst>
              <a:ext uri="{FF2B5EF4-FFF2-40B4-BE49-F238E27FC236}">
                <a16:creationId xmlns:a16="http://schemas.microsoft.com/office/drawing/2014/main" id="{122531C6-F82C-041F-651A-F8C9BCE648BD}"/>
              </a:ext>
            </a:extLst>
          </p:cNvPr>
          <p:cNvGrpSpPr/>
          <p:nvPr/>
        </p:nvGrpSpPr>
        <p:grpSpPr>
          <a:xfrm>
            <a:off x="4484340" y="1626197"/>
            <a:ext cx="7458663" cy="3831310"/>
            <a:chOff x="4484340" y="1626197"/>
            <a:chExt cx="7458663" cy="3831310"/>
          </a:xfrm>
        </p:grpSpPr>
        <p:pic>
          <p:nvPicPr>
            <p:cNvPr id="5" name="Content Placeholder 4">
              <a:extLst>
                <a:ext uri="{FF2B5EF4-FFF2-40B4-BE49-F238E27FC236}">
                  <a16:creationId xmlns:a16="http://schemas.microsoft.com/office/drawing/2014/main" id="{ED3F2AF1-A31A-D3F6-A3A5-F6903E942872}"/>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553725" y="1626197"/>
              <a:ext cx="7389278" cy="3731586"/>
            </a:xfrm>
            <a:noFill/>
          </p:spPr>
        </p:pic>
        <p:sp>
          <p:nvSpPr>
            <p:cNvPr id="11" name="Rectangle 10">
              <a:extLst>
                <a:ext uri="{FF2B5EF4-FFF2-40B4-BE49-F238E27FC236}">
                  <a16:creationId xmlns:a16="http://schemas.microsoft.com/office/drawing/2014/main" id="{7A08090D-5E96-CF01-F48F-08849FCB1060}"/>
                </a:ext>
              </a:extLst>
            </p:cNvPr>
            <p:cNvSpPr/>
            <p:nvPr/>
          </p:nvSpPr>
          <p:spPr>
            <a:xfrm>
              <a:off x="4484340" y="5087453"/>
              <a:ext cx="608453" cy="37005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ZA" sz="1400" dirty="0"/>
            </a:p>
          </p:txBody>
        </p:sp>
        <p:sp>
          <p:nvSpPr>
            <p:cNvPr id="12" name="Rectangle 11">
              <a:extLst>
                <a:ext uri="{FF2B5EF4-FFF2-40B4-BE49-F238E27FC236}">
                  <a16:creationId xmlns:a16="http://schemas.microsoft.com/office/drawing/2014/main" id="{9C334BCA-22E6-ACB6-3237-E250F216332F}"/>
                </a:ext>
              </a:extLst>
            </p:cNvPr>
            <p:cNvSpPr/>
            <p:nvPr/>
          </p:nvSpPr>
          <p:spPr>
            <a:xfrm>
              <a:off x="7099209" y="5046776"/>
              <a:ext cx="608453" cy="37005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ZA" sz="1400" dirty="0"/>
            </a:p>
          </p:txBody>
        </p:sp>
        <p:sp>
          <p:nvSpPr>
            <p:cNvPr id="13" name="Rectangle 12">
              <a:extLst>
                <a:ext uri="{FF2B5EF4-FFF2-40B4-BE49-F238E27FC236}">
                  <a16:creationId xmlns:a16="http://schemas.microsoft.com/office/drawing/2014/main" id="{2D1AAA59-FF35-DE31-7439-35EB974979EF}"/>
                </a:ext>
              </a:extLst>
            </p:cNvPr>
            <p:cNvSpPr/>
            <p:nvPr/>
          </p:nvSpPr>
          <p:spPr>
            <a:xfrm>
              <a:off x="9721064" y="5087453"/>
              <a:ext cx="608453" cy="37005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ZA" sz="1400" dirty="0"/>
            </a:p>
          </p:txBody>
        </p:sp>
      </p:grpSp>
    </p:spTree>
    <p:extLst>
      <p:ext uri="{BB962C8B-B14F-4D97-AF65-F5344CB8AC3E}">
        <p14:creationId xmlns:p14="http://schemas.microsoft.com/office/powerpoint/2010/main" val="1061166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3B1DF-B21E-B376-59F8-6351C9A92B8A}"/>
              </a:ext>
            </a:extLst>
          </p:cNvPr>
          <p:cNvSpPr>
            <a:spLocks noGrp="1"/>
          </p:cNvSpPr>
          <p:nvPr>
            <p:ph type="title"/>
          </p:nvPr>
        </p:nvSpPr>
        <p:spPr>
          <a:xfrm>
            <a:off x="334434" y="116632"/>
            <a:ext cx="5761566" cy="792435"/>
          </a:xfrm>
        </p:spPr>
        <p:txBody>
          <a:bodyPr/>
          <a:lstStyle/>
          <a:p>
            <a:pPr algn="ctr"/>
            <a:r>
              <a:rPr lang="en-ZA" dirty="0"/>
              <a:t>Upington Aviation Park – Phase 1 layout</a:t>
            </a:r>
          </a:p>
        </p:txBody>
      </p:sp>
      <p:pic>
        <p:nvPicPr>
          <p:cNvPr id="7" name="Picture 6">
            <a:extLst>
              <a:ext uri="{FF2B5EF4-FFF2-40B4-BE49-F238E27FC236}">
                <a16:creationId xmlns:a16="http://schemas.microsoft.com/office/drawing/2014/main" id="{131A3B96-9448-B11C-12A1-DE97EFF40B6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413" y="1068016"/>
            <a:ext cx="9747412" cy="5496803"/>
          </a:xfrm>
          <a:prstGeom prst="rect">
            <a:avLst/>
          </a:prstGeom>
        </p:spPr>
      </p:pic>
    </p:spTree>
    <p:extLst>
      <p:ext uri="{BB962C8B-B14F-4D97-AF65-F5344CB8AC3E}">
        <p14:creationId xmlns:p14="http://schemas.microsoft.com/office/powerpoint/2010/main" val="2909639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3B1DF-B21E-B376-59F8-6351C9A92B8A}"/>
              </a:ext>
            </a:extLst>
          </p:cNvPr>
          <p:cNvSpPr>
            <a:spLocks noGrp="1"/>
          </p:cNvSpPr>
          <p:nvPr>
            <p:ph type="title"/>
          </p:nvPr>
        </p:nvSpPr>
        <p:spPr>
          <a:xfrm>
            <a:off x="334434" y="116632"/>
            <a:ext cx="5761566" cy="792435"/>
          </a:xfrm>
        </p:spPr>
        <p:txBody>
          <a:bodyPr/>
          <a:lstStyle/>
          <a:p>
            <a:pPr algn="ctr"/>
            <a:r>
              <a:rPr lang="en-ZA" dirty="0"/>
              <a:t>Upington Aviation Park – Phase 2 layout</a:t>
            </a:r>
          </a:p>
        </p:txBody>
      </p:sp>
      <p:pic>
        <p:nvPicPr>
          <p:cNvPr id="4" name="Picture 3">
            <a:extLst>
              <a:ext uri="{FF2B5EF4-FFF2-40B4-BE49-F238E27FC236}">
                <a16:creationId xmlns:a16="http://schemas.microsoft.com/office/drawing/2014/main" id="{2DA84073-DB2B-9047-8D2C-62775431AFD2}"/>
              </a:ext>
            </a:extLst>
          </p:cNvPr>
          <p:cNvPicPr>
            <a:picLocks noChangeAspect="1"/>
          </p:cNvPicPr>
          <p:nvPr/>
        </p:nvPicPr>
        <p:blipFill>
          <a:blip r:embed="rId2"/>
          <a:stretch>
            <a:fillRect/>
          </a:stretch>
        </p:blipFill>
        <p:spPr>
          <a:xfrm>
            <a:off x="77775" y="1048241"/>
            <a:ext cx="9842079" cy="5582264"/>
          </a:xfrm>
          <a:prstGeom prst="rect">
            <a:avLst/>
          </a:prstGeom>
        </p:spPr>
      </p:pic>
    </p:spTree>
    <p:extLst>
      <p:ext uri="{BB962C8B-B14F-4D97-AF65-F5344CB8AC3E}">
        <p14:creationId xmlns:p14="http://schemas.microsoft.com/office/powerpoint/2010/main" val="1341851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3B1DF-B21E-B376-59F8-6351C9A92B8A}"/>
              </a:ext>
            </a:extLst>
          </p:cNvPr>
          <p:cNvSpPr>
            <a:spLocks noGrp="1"/>
          </p:cNvSpPr>
          <p:nvPr>
            <p:ph type="title"/>
          </p:nvPr>
        </p:nvSpPr>
        <p:spPr>
          <a:xfrm>
            <a:off x="334434" y="116632"/>
            <a:ext cx="5761566" cy="792435"/>
          </a:xfrm>
        </p:spPr>
        <p:txBody>
          <a:bodyPr/>
          <a:lstStyle/>
          <a:p>
            <a:pPr algn="ctr"/>
            <a:r>
              <a:rPr lang="en-ZA" dirty="0"/>
              <a:t>Upington Aviation Park – ULTIMATE layout</a:t>
            </a:r>
          </a:p>
        </p:txBody>
      </p:sp>
      <p:pic>
        <p:nvPicPr>
          <p:cNvPr id="5" name="Picture 4">
            <a:extLst>
              <a:ext uri="{FF2B5EF4-FFF2-40B4-BE49-F238E27FC236}">
                <a16:creationId xmlns:a16="http://schemas.microsoft.com/office/drawing/2014/main" id="{6D6C67E4-3ED8-18BB-D12A-CF3A9A57F08F}"/>
              </a:ext>
            </a:extLst>
          </p:cNvPr>
          <p:cNvPicPr>
            <a:picLocks noChangeAspect="1"/>
          </p:cNvPicPr>
          <p:nvPr/>
        </p:nvPicPr>
        <p:blipFill>
          <a:blip r:embed="rId2"/>
          <a:stretch>
            <a:fillRect/>
          </a:stretch>
        </p:blipFill>
        <p:spPr>
          <a:xfrm>
            <a:off x="114733" y="1042698"/>
            <a:ext cx="9915958" cy="5631443"/>
          </a:xfrm>
          <a:prstGeom prst="rect">
            <a:avLst/>
          </a:prstGeom>
        </p:spPr>
      </p:pic>
    </p:spTree>
    <p:extLst>
      <p:ext uri="{BB962C8B-B14F-4D97-AF65-F5344CB8AC3E}">
        <p14:creationId xmlns:p14="http://schemas.microsoft.com/office/powerpoint/2010/main" val="3205837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D0A8C-B9D8-61EC-675B-B2AB177B0831}"/>
              </a:ext>
            </a:extLst>
          </p:cNvPr>
          <p:cNvSpPr>
            <a:spLocks noGrp="1"/>
          </p:cNvSpPr>
          <p:nvPr>
            <p:ph type="title"/>
          </p:nvPr>
        </p:nvSpPr>
        <p:spPr>
          <a:xfrm>
            <a:off x="334433" y="403955"/>
            <a:ext cx="5761567" cy="792435"/>
          </a:xfrm>
        </p:spPr>
        <p:txBody>
          <a:bodyPr anchor="t">
            <a:normAutofit/>
          </a:bodyPr>
          <a:lstStyle/>
          <a:p>
            <a:pPr algn="ctr"/>
            <a:r>
              <a:rPr lang="en-ZA" sz="2400" dirty="0"/>
              <a:t>Infrastructure Requirements</a:t>
            </a:r>
          </a:p>
        </p:txBody>
      </p:sp>
      <p:pic>
        <p:nvPicPr>
          <p:cNvPr id="8" name="Picture 7">
            <a:extLst>
              <a:ext uri="{FF2B5EF4-FFF2-40B4-BE49-F238E27FC236}">
                <a16:creationId xmlns:a16="http://schemas.microsoft.com/office/drawing/2014/main" id="{8EFBC36E-58A8-18A6-1697-77D68568A3D8}"/>
              </a:ext>
            </a:extLst>
          </p:cNvPr>
          <p:cNvPicPr>
            <a:picLocks noChangeAspect="1"/>
          </p:cNvPicPr>
          <p:nvPr/>
        </p:nvPicPr>
        <p:blipFill>
          <a:blip r:embed="rId2"/>
          <a:stretch>
            <a:fillRect/>
          </a:stretch>
        </p:blipFill>
        <p:spPr>
          <a:xfrm>
            <a:off x="334433" y="1053082"/>
            <a:ext cx="4453885" cy="5716022"/>
          </a:xfrm>
          <a:prstGeom prst="rect">
            <a:avLst/>
          </a:prstGeom>
          <a:noFill/>
        </p:spPr>
      </p:pic>
      <p:pic>
        <p:nvPicPr>
          <p:cNvPr id="10" name="Picture 9">
            <a:extLst>
              <a:ext uri="{FF2B5EF4-FFF2-40B4-BE49-F238E27FC236}">
                <a16:creationId xmlns:a16="http://schemas.microsoft.com/office/drawing/2014/main" id="{D98ECABA-9595-859A-C92E-B843108BEE5B}"/>
              </a:ext>
            </a:extLst>
          </p:cNvPr>
          <p:cNvPicPr>
            <a:picLocks noChangeAspect="1"/>
          </p:cNvPicPr>
          <p:nvPr/>
        </p:nvPicPr>
        <p:blipFill>
          <a:blip r:embed="rId3"/>
          <a:stretch>
            <a:fillRect/>
          </a:stretch>
        </p:blipFill>
        <p:spPr>
          <a:xfrm>
            <a:off x="5703219" y="1053082"/>
            <a:ext cx="4453885" cy="5633191"/>
          </a:xfrm>
          <a:prstGeom prst="rect">
            <a:avLst/>
          </a:prstGeom>
        </p:spPr>
      </p:pic>
    </p:spTree>
    <p:extLst>
      <p:ext uri="{BB962C8B-B14F-4D97-AF65-F5344CB8AC3E}">
        <p14:creationId xmlns:p14="http://schemas.microsoft.com/office/powerpoint/2010/main" val="1512530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48AFD4-5EF4-47F3-BA4C-7A96133934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2842" y="484095"/>
            <a:ext cx="9466569" cy="6373905"/>
          </a:xfrm>
          <a:prstGeom prst="rect">
            <a:avLst/>
          </a:prstGeom>
        </p:spPr>
      </p:pic>
      <p:sp>
        <p:nvSpPr>
          <p:cNvPr id="6" name="Title 5">
            <a:extLst>
              <a:ext uri="{FF2B5EF4-FFF2-40B4-BE49-F238E27FC236}">
                <a16:creationId xmlns:a16="http://schemas.microsoft.com/office/drawing/2014/main" id="{8CA42D2E-49EC-7061-5895-BAC93622D559}"/>
              </a:ext>
            </a:extLst>
          </p:cNvPr>
          <p:cNvSpPr>
            <a:spLocks noGrp="1"/>
          </p:cNvSpPr>
          <p:nvPr>
            <p:ph type="title"/>
          </p:nvPr>
        </p:nvSpPr>
        <p:spPr/>
        <p:txBody>
          <a:bodyPr/>
          <a:lstStyle/>
          <a:p>
            <a:r>
              <a:rPr lang="en-ZA" dirty="0"/>
              <a:t>Previous aircraft storage</a:t>
            </a:r>
          </a:p>
        </p:txBody>
      </p:sp>
    </p:spTree>
    <p:extLst>
      <p:ext uri="{BB962C8B-B14F-4D97-AF65-F5344CB8AC3E}">
        <p14:creationId xmlns:p14="http://schemas.microsoft.com/office/powerpoint/2010/main" val="3393001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69" y="194726"/>
            <a:ext cx="8984158" cy="792435"/>
          </a:xfrm>
        </p:spPr>
        <p:txBody>
          <a:bodyPr/>
          <a:lstStyle/>
          <a:p>
            <a:pPr algn="ctr"/>
            <a:r>
              <a:rPr lang="en-ZA" sz="2400" dirty="0"/>
              <a:t>Collaboration between acsa and OTHER KEY STAKEHOLDERS</a:t>
            </a:r>
          </a:p>
        </p:txBody>
      </p:sp>
      <p:sp>
        <p:nvSpPr>
          <p:cNvPr id="5" name="TextBox 4">
            <a:extLst>
              <a:ext uri="{FF2B5EF4-FFF2-40B4-BE49-F238E27FC236}">
                <a16:creationId xmlns:a16="http://schemas.microsoft.com/office/drawing/2014/main" id="{00EACCD0-F471-6AB4-9CD9-5EEA92523C47}"/>
              </a:ext>
            </a:extLst>
          </p:cNvPr>
          <p:cNvSpPr txBox="1"/>
          <p:nvPr/>
        </p:nvSpPr>
        <p:spPr>
          <a:xfrm>
            <a:off x="274142" y="1220758"/>
            <a:ext cx="7635306" cy="25340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ZA" dirty="0"/>
              <a:t>MOU for the Air Service Development Project signed in 2019 (ACSA, </a:t>
            </a:r>
            <a:r>
              <a:rPr lang="en-ZA" dirty="0" err="1"/>
              <a:t>DEDaT</a:t>
            </a:r>
            <a:r>
              <a:rPr lang="en-ZA" dirty="0"/>
              <a:t>, DKM, NCEDA, NOCCI).</a:t>
            </a:r>
          </a:p>
          <a:p>
            <a:pPr marL="285750" indent="-285750">
              <a:lnSpc>
                <a:spcPct val="150000"/>
              </a:lnSpc>
              <a:buFont typeface="Arial" panose="020B0604020202020204" pitchFamily="34" charset="0"/>
              <a:buChar char="•"/>
            </a:pPr>
            <a:r>
              <a:rPr lang="en-ZA" dirty="0"/>
              <a:t>NCEDA is incubating various business opportunities with investors, including renewable energy, mining, and car seat upholstery.</a:t>
            </a:r>
          </a:p>
          <a:p>
            <a:pPr marL="285750" indent="-285750">
              <a:lnSpc>
                <a:spcPct val="150000"/>
              </a:lnSpc>
              <a:buFont typeface="Arial" panose="020B0604020202020204" pitchFamily="34" charset="0"/>
              <a:buChar char="•"/>
            </a:pPr>
            <a:r>
              <a:rPr lang="en-ZA" dirty="0"/>
              <a:t>A business park (Upington Industrial Park) has been established adjacent to ACSA's Aviation Park land.</a:t>
            </a:r>
          </a:p>
        </p:txBody>
      </p:sp>
      <p:grpSp>
        <p:nvGrpSpPr>
          <p:cNvPr id="3" name="Google Shape;978;p49">
            <a:extLst>
              <a:ext uri="{FF2B5EF4-FFF2-40B4-BE49-F238E27FC236}">
                <a16:creationId xmlns:a16="http://schemas.microsoft.com/office/drawing/2014/main" id="{86535C77-0281-D0A6-B188-6F0639E7B4BF}"/>
              </a:ext>
            </a:extLst>
          </p:cNvPr>
          <p:cNvGrpSpPr/>
          <p:nvPr/>
        </p:nvGrpSpPr>
        <p:grpSpPr>
          <a:xfrm>
            <a:off x="8010525" y="1845273"/>
            <a:ext cx="3810000" cy="3307752"/>
            <a:chOff x="4103687" y="1439862"/>
            <a:chExt cx="3986212" cy="3986211"/>
          </a:xfrm>
        </p:grpSpPr>
        <p:sp>
          <p:nvSpPr>
            <p:cNvPr id="4" name="Google Shape;979;p49">
              <a:extLst>
                <a:ext uri="{FF2B5EF4-FFF2-40B4-BE49-F238E27FC236}">
                  <a16:creationId xmlns:a16="http://schemas.microsoft.com/office/drawing/2014/main" id="{E1E229E2-493C-B6F6-EC44-A110C607DD40}"/>
                </a:ext>
              </a:extLst>
            </p:cNvPr>
            <p:cNvSpPr/>
            <p:nvPr/>
          </p:nvSpPr>
          <p:spPr>
            <a:xfrm>
              <a:off x="4103687" y="1439862"/>
              <a:ext cx="2254250" cy="3986211"/>
            </a:xfrm>
            <a:custGeom>
              <a:avLst/>
              <a:gdLst/>
              <a:ahLst/>
              <a:cxnLst/>
              <a:rect l="l" t="t" r="r" b="b"/>
              <a:pathLst>
                <a:path w="502" h="887" extrusionOk="0">
                  <a:moveTo>
                    <a:pt x="435" y="815"/>
                  </a:moveTo>
                  <a:cubicBezTo>
                    <a:pt x="428" y="824"/>
                    <a:pt x="419" y="828"/>
                    <a:pt x="408" y="828"/>
                  </a:cubicBezTo>
                  <a:cubicBezTo>
                    <a:pt x="399" y="828"/>
                    <a:pt x="389" y="824"/>
                    <a:pt x="383" y="816"/>
                  </a:cubicBezTo>
                  <a:cubicBezTo>
                    <a:pt x="373" y="805"/>
                    <a:pt x="368" y="788"/>
                    <a:pt x="368" y="770"/>
                  </a:cubicBezTo>
                  <a:cubicBezTo>
                    <a:pt x="368" y="752"/>
                    <a:pt x="373" y="736"/>
                    <a:pt x="383" y="725"/>
                  </a:cubicBezTo>
                  <a:cubicBezTo>
                    <a:pt x="389" y="717"/>
                    <a:pt x="399" y="712"/>
                    <a:pt x="408" y="712"/>
                  </a:cubicBezTo>
                  <a:cubicBezTo>
                    <a:pt x="419" y="712"/>
                    <a:pt x="428" y="717"/>
                    <a:pt x="435" y="725"/>
                  </a:cubicBezTo>
                  <a:cubicBezTo>
                    <a:pt x="435" y="662"/>
                    <a:pt x="435" y="662"/>
                    <a:pt x="435" y="662"/>
                  </a:cubicBezTo>
                  <a:cubicBezTo>
                    <a:pt x="435" y="658"/>
                    <a:pt x="431" y="654"/>
                    <a:pt x="427" y="654"/>
                  </a:cubicBezTo>
                  <a:cubicBezTo>
                    <a:pt x="318" y="645"/>
                    <a:pt x="233" y="554"/>
                    <a:pt x="233" y="444"/>
                  </a:cubicBezTo>
                  <a:cubicBezTo>
                    <a:pt x="233" y="333"/>
                    <a:pt x="318" y="242"/>
                    <a:pt x="427" y="233"/>
                  </a:cubicBezTo>
                  <a:cubicBezTo>
                    <a:pt x="431" y="233"/>
                    <a:pt x="434" y="230"/>
                    <a:pt x="434" y="225"/>
                  </a:cubicBezTo>
                  <a:cubicBezTo>
                    <a:pt x="434" y="143"/>
                    <a:pt x="434" y="143"/>
                    <a:pt x="434" y="143"/>
                  </a:cubicBezTo>
                  <a:cubicBezTo>
                    <a:pt x="435" y="141"/>
                    <a:pt x="438" y="138"/>
                    <a:pt x="441" y="138"/>
                  </a:cubicBezTo>
                  <a:cubicBezTo>
                    <a:pt x="448" y="137"/>
                    <a:pt x="454" y="137"/>
                    <a:pt x="458" y="143"/>
                  </a:cubicBezTo>
                  <a:cubicBezTo>
                    <a:pt x="460" y="147"/>
                    <a:pt x="462" y="151"/>
                    <a:pt x="464" y="155"/>
                  </a:cubicBezTo>
                  <a:cubicBezTo>
                    <a:pt x="471" y="165"/>
                    <a:pt x="483" y="165"/>
                    <a:pt x="491" y="156"/>
                  </a:cubicBezTo>
                  <a:cubicBezTo>
                    <a:pt x="499" y="146"/>
                    <a:pt x="502" y="133"/>
                    <a:pt x="502" y="121"/>
                  </a:cubicBezTo>
                  <a:cubicBezTo>
                    <a:pt x="502" y="109"/>
                    <a:pt x="499" y="95"/>
                    <a:pt x="491" y="86"/>
                  </a:cubicBezTo>
                  <a:cubicBezTo>
                    <a:pt x="483" y="76"/>
                    <a:pt x="471" y="76"/>
                    <a:pt x="464" y="87"/>
                  </a:cubicBezTo>
                  <a:cubicBezTo>
                    <a:pt x="462" y="91"/>
                    <a:pt x="460" y="95"/>
                    <a:pt x="458" y="98"/>
                  </a:cubicBezTo>
                  <a:cubicBezTo>
                    <a:pt x="454" y="104"/>
                    <a:pt x="448" y="104"/>
                    <a:pt x="441" y="104"/>
                  </a:cubicBezTo>
                  <a:cubicBezTo>
                    <a:pt x="438" y="104"/>
                    <a:pt x="435" y="101"/>
                    <a:pt x="434" y="98"/>
                  </a:cubicBezTo>
                  <a:cubicBezTo>
                    <a:pt x="434" y="8"/>
                    <a:pt x="434" y="8"/>
                    <a:pt x="434" y="8"/>
                  </a:cubicBezTo>
                  <a:cubicBezTo>
                    <a:pt x="434" y="4"/>
                    <a:pt x="430" y="0"/>
                    <a:pt x="426" y="0"/>
                  </a:cubicBezTo>
                  <a:cubicBezTo>
                    <a:pt x="189" y="10"/>
                    <a:pt x="0" y="205"/>
                    <a:pt x="0" y="444"/>
                  </a:cubicBezTo>
                  <a:cubicBezTo>
                    <a:pt x="0" y="683"/>
                    <a:pt x="189" y="878"/>
                    <a:pt x="426" y="887"/>
                  </a:cubicBezTo>
                  <a:cubicBezTo>
                    <a:pt x="431" y="887"/>
                    <a:pt x="435" y="884"/>
                    <a:pt x="435" y="879"/>
                  </a:cubicBezTo>
                  <a:lnTo>
                    <a:pt x="435" y="815"/>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7" name="Google Shape;980;p49">
              <a:extLst>
                <a:ext uri="{FF2B5EF4-FFF2-40B4-BE49-F238E27FC236}">
                  <a16:creationId xmlns:a16="http://schemas.microsoft.com/office/drawing/2014/main" id="{D40561FB-3235-47FC-9C67-17E5413DAF2A}"/>
                </a:ext>
              </a:extLst>
            </p:cNvPr>
            <p:cNvSpPr/>
            <p:nvPr/>
          </p:nvSpPr>
          <p:spPr>
            <a:xfrm>
              <a:off x="5837237" y="1439862"/>
              <a:ext cx="2252662" cy="3986211"/>
            </a:xfrm>
            <a:custGeom>
              <a:avLst/>
              <a:gdLst/>
              <a:ahLst/>
              <a:cxnLst/>
              <a:rect l="l" t="t" r="r" b="b"/>
              <a:pathLst>
                <a:path w="502" h="887" extrusionOk="0">
                  <a:moveTo>
                    <a:pt x="67" y="8"/>
                  </a:moveTo>
                  <a:cubicBezTo>
                    <a:pt x="67" y="76"/>
                    <a:pt x="67" y="76"/>
                    <a:pt x="67" y="76"/>
                  </a:cubicBezTo>
                  <a:cubicBezTo>
                    <a:pt x="73" y="68"/>
                    <a:pt x="83" y="63"/>
                    <a:pt x="93" y="63"/>
                  </a:cubicBezTo>
                  <a:cubicBezTo>
                    <a:pt x="103" y="63"/>
                    <a:pt x="112" y="67"/>
                    <a:pt x="119" y="75"/>
                  </a:cubicBezTo>
                  <a:cubicBezTo>
                    <a:pt x="128" y="87"/>
                    <a:pt x="134" y="103"/>
                    <a:pt x="133" y="121"/>
                  </a:cubicBezTo>
                  <a:cubicBezTo>
                    <a:pt x="134" y="139"/>
                    <a:pt x="128" y="155"/>
                    <a:pt x="119" y="166"/>
                  </a:cubicBezTo>
                  <a:cubicBezTo>
                    <a:pt x="112" y="174"/>
                    <a:pt x="103" y="179"/>
                    <a:pt x="93" y="179"/>
                  </a:cubicBezTo>
                  <a:cubicBezTo>
                    <a:pt x="83" y="179"/>
                    <a:pt x="73" y="174"/>
                    <a:pt x="67" y="166"/>
                  </a:cubicBezTo>
                  <a:cubicBezTo>
                    <a:pt x="67" y="225"/>
                    <a:pt x="67" y="225"/>
                    <a:pt x="67" y="225"/>
                  </a:cubicBezTo>
                  <a:cubicBezTo>
                    <a:pt x="67" y="230"/>
                    <a:pt x="70" y="233"/>
                    <a:pt x="75" y="233"/>
                  </a:cubicBezTo>
                  <a:cubicBezTo>
                    <a:pt x="183" y="242"/>
                    <a:pt x="269" y="333"/>
                    <a:pt x="269" y="444"/>
                  </a:cubicBezTo>
                  <a:cubicBezTo>
                    <a:pt x="269" y="554"/>
                    <a:pt x="183" y="645"/>
                    <a:pt x="75" y="654"/>
                  </a:cubicBezTo>
                  <a:cubicBezTo>
                    <a:pt x="71" y="654"/>
                    <a:pt x="67" y="658"/>
                    <a:pt x="67" y="662"/>
                  </a:cubicBezTo>
                  <a:cubicBezTo>
                    <a:pt x="67" y="748"/>
                    <a:pt x="67" y="748"/>
                    <a:pt x="67" y="748"/>
                  </a:cubicBezTo>
                  <a:cubicBezTo>
                    <a:pt x="66" y="751"/>
                    <a:pt x="64" y="754"/>
                    <a:pt x="60" y="754"/>
                  </a:cubicBezTo>
                  <a:cubicBezTo>
                    <a:pt x="54" y="754"/>
                    <a:pt x="48" y="754"/>
                    <a:pt x="44" y="748"/>
                  </a:cubicBezTo>
                  <a:cubicBezTo>
                    <a:pt x="41" y="744"/>
                    <a:pt x="40" y="740"/>
                    <a:pt x="37" y="736"/>
                  </a:cubicBezTo>
                  <a:cubicBezTo>
                    <a:pt x="30" y="726"/>
                    <a:pt x="18" y="726"/>
                    <a:pt x="10" y="736"/>
                  </a:cubicBezTo>
                  <a:cubicBezTo>
                    <a:pt x="3" y="745"/>
                    <a:pt x="0" y="758"/>
                    <a:pt x="0" y="770"/>
                  </a:cubicBezTo>
                  <a:cubicBezTo>
                    <a:pt x="0" y="783"/>
                    <a:pt x="3" y="796"/>
                    <a:pt x="10" y="805"/>
                  </a:cubicBezTo>
                  <a:cubicBezTo>
                    <a:pt x="18" y="815"/>
                    <a:pt x="30" y="815"/>
                    <a:pt x="37" y="804"/>
                  </a:cubicBezTo>
                  <a:cubicBezTo>
                    <a:pt x="40" y="801"/>
                    <a:pt x="41" y="796"/>
                    <a:pt x="44" y="793"/>
                  </a:cubicBezTo>
                  <a:cubicBezTo>
                    <a:pt x="48" y="787"/>
                    <a:pt x="54" y="787"/>
                    <a:pt x="60" y="787"/>
                  </a:cubicBezTo>
                  <a:cubicBezTo>
                    <a:pt x="64" y="787"/>
                    <a:pt x="66" y="790"/>
                    <a:pt x="67" y="793"/>
                  </a:cubicBezTo>
                  <a:cubicBezTo>
                    <a:pt x="67" y="879"/>
                    <a:pt x="67" y="879"/>
                    <a:pt x="67" y="879"/>
                  </a:cubicBezTo>
                  <a:cubicBezTo>
                    <a:pt x="67" y="884"/>
                    <a:pt x="71" y="887"/>
                    <a:pt x="76" y="887"/>
                  </a:cubicBezTo>
                  <a:cubicBezTo>
                    <a:pt x="313" y="878"/>
                    <a:pt x="502" y="683"/>
                    <a:pt x="502" y="444"/>
                  </a:cubicBezTo>
                  <a:cubicBezTo>
                    <a:pt x="502" y="204"/>
                    <a:pt x="312" y="9"/>
                    <a:pt x="75" y="0"/>
                  </a:cubicBezTo>
                  <a:cubicBezTo>
                    <a:pt x="71" y="0"/>
                    <a:pt x="67" y="4"/>
                    <a:pt x="67" y="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19480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E2F0CD0-225D-82CC-E787-C776FC88A291}"/>
              </a:ext>
            </a:extLst>
          </p:cNvPr>
          <p:cNvSpPr>
            <a:spLocks noGrp="1"/>
          </p:cNvSpPr>
          <p:nvPr>
            <p:ph type="body" sz="quarter" idx="13"/>
          </p:nvPr>
        </p:nvSpPr>
        <p:spPr/>
        <p:txBody>
          <a:bodyPr/>
          <a:lstStyle/>
          <a:p>
            <a:r>
              <a:rPr lang="en-ZA" dirty="0"/>
              <a:t>ACSA OVERVIEW</a:t>
            </a:r>
          </a:p>
        </p:txBody>
      </p:sp>
    </p:spTree>
    <p:extLst>
      <p:ext uri="{BB962C8B-B14F-4D97-AF65-F5344CB8AC3E}">
        <p14:creationId xmlns:p14="http://schemas.microsoft.com/office/powerpoint/2010/main" val="1119379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indoor, cooking, pan&#10;&#10;Description automatically generated">
            <a:extLst>
              <a:ext uri="{FF2B5EF4-FFF2-40B4-BE49-F238E27FC236}">
                <a16:creationId xmlns:a16="http://schemas.microsoft.com/office/drawing/2014/main" id="{17B37DDB-393D-EB96-D344-DDE45BB891C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640346" y="1478803"/>
            <a:ext cx="6246652" cy="4182292"/>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4D53751C-7A5A-8D36-F5E6-8545287F8CD8}"/>
              </a:ext>
            </a:extLst>
          </p:cNvPr>
          <p:cNvSpPr>
            <a:spLocks noGrp="1"/>
          </p:cNvSpPr>
          <p:nvPr>
            <p:ph type="title"/>
          </p:nvPr>
        </p:nvSpPr>
        <p:spPr>
          <a:xfrm>
            <a:off x="1719098" y="330620"/>
            <a:ext cx="2617772" cy="531529"/>
          </a:xfrm>
        </p:spPr>
        <p:txBody>
          <a:bodyPr/>
          <a:lstStyle/>
          <a:p>
            <a:r>
              <a:rPr lang="en-ZA" sz="2400" dirty="0"/>
              <a:t>conclusion</a:t>
            </a:r>
          </a:p>
        </p:txBody>
      </p:sp>
      <p:sp>
        <p:nvSpPr>
          <p:cNvPr id="5" name="Rectangle 4">
            <a:extLst>
              <a:ext uri="{FF2B5EF4-FFF2-40B4-BE49-F238E27FC236}">
                <a16:creationId xmlns:a16="http://schemas.microsoft.com/office/drawing/2014/main" id="{DFD294C3-5306-6194-AA68-C0F23DD1B033}"/>
              </a:ext>
            </a:extLst>
          </p:cNvPr>
          <p:cNvSpPr/>
          <p:nvPr/>
        </p:nvSpPr>
        <p:spPr>
          <a:xfrm>
            <a:off x="0" y="1130983"/>
            <a:ext cx="5290173" cy="487793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1">
              <a:lnSpc>
                <a:spcPct val="150000"/>
              </a:lnSpc>
            </a:pPr>
            <a:r>
              <a:rPr lang="en-ZA" b="0" i="0" u="none" strike="noStrike" baseline="0" dirty="0">
                <a:solidFill>
                  <a:schemeClr val="tx1"/>
                </a:solidFill>
                <a:latin typeface="Arial" panose="020B0604020202020204" pitchFamily="34" charset="0"/>
              </a:rPr>
              <a:t>With continuing growth of the commercial aircraft fleet, the business of storing, recycling</a:t>
            </a:r>
          </a:p>
          <a:p>
            <a:pPr lvl="1">
              <a:lnSpc>
                <a:spcPct val="150000"/>
              </a:lnSpc>
            </a:pPr>
            <a:r>
              <a:rPr lang="en-ZA" b="0" i="0" u="none" strike="noStrike" baseline="0" dirty="0">
                <a:solidFill>
                  <a:schemeClr val="tx1"/>
                </a:solidFill>
                <a:latin typeface="Arial" panose="020B0604020202020204" pitchFamily="34" charset="0"/>
              </a:rPr>
              <a:t>or replacements for aging aircraft on the African continent seems assured. The following steps will need to be taken to develop these opportunities.</a:t>
            </a:r>
          </a:p>
          <a:p>
            <a:pPr lvl="1">
              <a:lnSpc>
                <a:spcPct val="150000"/>
              </a:lnSpc>
            </a:pPr>
            <a:endParaRPr lang="en-ZA" b="0" i="0" u="none" strike="noStrike" baseline="0" dirty="0">
              <a:solidFill>
                <a:schemeClr val="tx1"/>
              </a:solidFill>
              <a:latin typeface="Arial" panose="020B0604020202020204" pitchFamily="34" charset="0"/>
            </a:endParaRPr>
          </a:p>
          <a:p>
            <a:pPr marL="800100" lvl="1" indent="-342900">
              <a:lnSpc>
                <a:spcPct val="150000"/>
              </a:lnSpc>
              <a:buFont typeface="+mj-lt"/>
              <a:buAutoNum type="arabicPeriod"/>
            </a:pPr>
            <a:r>
              <a:rPr lang="en-ZA" dirty="0">
                <a:solidFill>
                  <a:schemeClr val="tx1"/>
                </a:solidFill>
                <a:latin typeface="Arial" panose="020B0604020202020204" pitchFamily="34" charset="0"/>
              </a:rPr>
              <a:t>Gather business development momentum</a:t>
            </a:r>
          </a:p>
          <a:p>
            <a:pPr marL="800100" lvl="1" indent="-342900">
              <a:lnSpc>
                <a:spcPct val="150000"/>
              </a:lnSpc>
              <a:buFont typeface="+mj-lt"/>
              <a:buAutoNum type="arabicPeriod"/>
            </a:pPr>
            <a:r>
              <a:rPr lang="en-ZA" dirty="0">
                <a:solidFill>
                  <a:schemeClr val="tx1"/>
                </a:solidFill>
                <a:latin typeface="Arial" panose="020B0604020202020204" pitchFamily="34" charset="0"/>
              </a:rPr>
              <a:t>Secure initial commitments from potential operators.</a:t>
            </a:r>
          </a:p>
          <a:p>
            <a:pPr marL="800100" lvl="1" indent="-342900">
              <a:lnSpc>
                <a:spcPct val="150000"/>
              </a:lnSpc>
              <a:buFont typeface="+mj-lt"/>
              <a:buAutoNum type="arabicPeriod"/>
            </a:pPr>
            <a:r>
              <a:rPr lang="en-ZA" dirty="0">
                <a:solidFill>
                  <a:schemeClr val="tx1"/>
                </a:solidFill>
                <a:latin typeface="Arial" panose="020B0604020202020204" pitchFamily="34" charset="0"/>
              </a:rPr>
              <a:t>Proceed with detailed planning, design and construction of infrastructure to prospective tenant requirements.</a:t>
            </a:r>
          </a:p>
        </p:txBody>
      </p:sp>
    </p:spTree>
    <p:extLst>
      <p:ext uri="{BB962C8B-B14F-4D97-AF65-F5344CB8AC3E}">
        <p14:creationId xmlns:p14="http://schemas.microsoft.com/office/powerpoint/2010/main" val="3306569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4294967295"/>
          </p:nvPr>
        </p:nvSpPr>
        <p:spPr>
          <a:xfrm>
            <a:off x="6532564" y="5876926"/>
            <a:ext cx="4135437" cy="288925"/>
          </a:xfrm>
        </p:spPr>
        <p:txBody>
          <a:bodyPr>
            <a:normAutofit fontScale="25000" lnSpcReduction="20000"/>
          </a:bodyPr>
          <a:lstStyle/>
          <a:p>
            <a:r>
              <a:rPr lang="en-US" dirty="0">
                <a:solidFill>
                  <a:schemeClr val="bg1"/>
                </a:solidFill>
              </a:rPr>
              <a:t>Thank</a:t>
            </a:r>
          </a:p>
          <a:p>
            <a:r>
              <a:rPr lang="en-ZA" dirty="0">
                <a:solidFill>
                  <a:schemeClr val="bg1"/>
                </a:solidFill>
              </a:rPr>
              <a:t>you</a:t>
            </a:r>
            <a:endParaRPr lang="en-US" dirty="0">
              <a:solidFill>
                <a:schemeClr val="bg1"/>
              </a:solidFill>
            </a:endParaRPr>
          </a:p>
        </p:txBody>
      </p:sp>
      <p:cxnSp>
        <p:nvCxnSpPr>
          <p:cNvPr id="4" name="Straight Connector 3"/>
          <p:cNvCxnSpPr/>
          <p:nvPr/>
        </p:nvCxnSpPr>
        <p:spPr>
          <a:xfrm>
            <a:off x="2063552" y="2420888"/>
            <a:ext cx="1512168" cy="0"/>
          </a:xfrm>
          <a:prstGeom prst="line">
            <a:avLst/>
          </a:prstGeom>
          <a:ln w="1047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80FD7DC-18CD-B24E-A843-5484E4267C54}"/>
              </a:ext>
            </a:extLst>
          </p:cNvPr>
          <p:cNvSpPr/>
          <p:nvPr/>
        </p:nvSpPr>
        <p:spPr>
          <a:xfrm>
            <a:off x="1816818" y="3763950"/>
            <a:ext cx="4135167" cy="2905411"/>
          </a:xfrm>
          <a:prstGeom prst="rect">
            <a:avLst/>
          </a:prstGeom>
        </p:spPr>
        <p:txBody>
          <a:bodyPr wrap="square">
            <a:spAutoFit/>
          </a:bodyPr>
          <a:lstStyle/>
          <a:p>
            <a:pPr lvl="0">
              <a:lnSpc>
                <a:spcPct val="130000"/>
              </a:lnSpc>
            </a:pPr>
            <a:r>
              <a:rPr lang="en-ZA" sz="1400" b="1" kern="0" dirty="0">
                <a:solidFill>
                  <a:prstClr val="black"/>
                </a:solidFill>
                <a:latin typeface="Arial Black" panose="020B0604020202020204" pitchFamily="34" charset="0"/>
                <a:cs typeface="Arial Black" panose="020B0604020202020204" pitchFamily="34" charset="0"/>
              </a:rPr>
              <a:t>DISCLAIMER</a:t>
            </a:r>
            <a:r>
              <a:rPr lang="en-ZA" sz="1000" kern="0" dirty="0">
                <a:solidFill>
                  <a:prstClr val="black"/>
                </a:solidFill>
                <a:latin typeface="Arial" panose="020B0604020202020204" pitchFamily="34" charset="0"/>
                <a:cs typeface="Arial" panose="020B0604020202020204" pitchFamily="34" charset="0"/>
              </a:rPr>
              <a:t> </a:t>
            </a:r>
          </a:p>
          <a:p>
            <a:pPr lvl="0">
              <a:lnSpc>
                <a:spcPct val="130000"/>
              </a:lnSpc>
            </a:pPr>
            <a:r>
              <a:rPr lang="en-ZA" sz="850" kern="0" dirty="0">
                <a:solidFill>
                  <a:prstClr val="black"/>
                </a:solidFill>
                <a:latin typeface="Arial" panose="020B0604020202020204" pitchFamily="34" charset="0"/>
                <a:cs typeface="Arial" panose="020B0604020202020204" pitchFamily="34" charset="0"/>
              </a:rPr>
              <a:t>The information contained in this presentation is confidential, and is intended solely for this presentation. This presentation may contain information proprietary to the Airports Company South Africa SOC Limited (“the Company”), and may not be reproduced or disseminated in whole or in part without the Company's written consent. The Company is not acting as your adviser in any transaction that may be proposed herein, and this presentation does not constitute a recommendation, guidance or proposal to enter into any transaction. </a:t>
            </a:r>
          </a:p>
          <a:p>
            <a:pPr lvl="0">
              <a:lnSpc>
                <a:spcPct val="130000"/>
              </a:lnSpc>
            </a:pPr>
            <a:endParaRPr lang="en-ZA" sz="850" kern="0" dirty="0">
              <a:solidFill>
                <a:prstClr val="black"/>
              </a:solidFill>
              <a:latin typeface="Arial" panose="020B0604020202020204" pitchFamily="34" charset="0"/>
              <a:cs typeface="Arial" panose="020B0604020202020204" pitchFamily="34" charset="0"/>
            </a:endParaRPr>
          </a:p>
          <a:p>
            <a:pPr lvl="0">
              <a:lnSpc>
                <a:spcPct val="130000"/>
              </a:lnSpc>
            </a:pPr>
            <a:r>
              <a:rPr lang="en-ZA" sz="850" kern="0" dirty="0">
                <a:solidFill>
                  <a:prstClr val="black"/>
                </a:solidFill>
                <a:latin typeface="Arial" panose="020B0604020202020204" pitchFamily="34" charset="0"/>
                <a:cs typeface="Arial" panose="020B0604020202020204" pitchFamily="34" charset="0"/>
              </a:rPr>
              <a:t>Any decision to enter into a transaction should be made on the basis of information contained within an offering circular, programme memorandum </a:t>
            </a:r>
            <a:br>
              <a:rPr lang="en-ZA" sz="850" kern="0" dirty="0">
                <a:solidFill>
                  <a:prstClr val="black"/>
                </a:solidFill>
                <a:latin typeface="Arial" panose="020B0604020202020204" pitchFamily="34" charset="0"/>
                <a:cs typeface="Arial" panose="020B0604020202020204" pitchFamily="34" charset="0"/>
              </a:rPr>
            </a:br>
            <a:r>
              <a:rPr lang="en-ZA" sz="850" kern="0" dirty="0">
                <a:solidFill>
                  <a:prstClr val="black"/>
                </a:solidFill>
                <a:latin typeface="Arial" panose="020B0604020202020204" pitchFamily="34" charset="0"/>
                <a:cs typeface="Arial" panose="020B0604020202020204" pitchFamily="34" charset="0"/>
              </a:rPr>
              <a:t>or prospectus published in relation to such an offering. The Company does not guarantee or otherwise assure the expected results of any transaction </a:t>
            </a:r>
            <a:br>
              <a:rPr lang="en-ZA" sz="850" kern="0" dirty="0">
                <a:solidFill>
                  <a:prstClr val="black"/>
                </a:solidFill>
                <a:latin typeface="Arial" panose="020B0604020202020204" pitchFamily="34" charset="0"/>
                <a:cs typeface="Arial" panose="020B0604020202020204" pitchFamily="34" charset="0"/>
              </a:rPr>
            </a:br>
            <a:r>
              <a:rPr lang="en-ZA" sz="850" kern="0" dirty="0">
                <a:solidFill>
                  <a:prstClr val="black"/>
                </a:solidFill>
                <a:latin typeface="Arial" panose="020B0604020202020204" pitchFamily="34" charset="0"/>
                <a:cs typeface="Arial" panose="020B0604020202020204" pitchFamily="34" charset="0"/>
              </a:rPr>
              <a:t>as envisaged in this presentation. You shall not be entitled to place any reliance on the information contained in this presentation for the purposes </a:t>
            </a:r>
            <a:br>
              <a:rPr lang="en-ZA" sz="850" kern="0" dirty="0">
                <a:solidFill>
                  <a:prstClr val="black"/>
                </a:solidFill>
                <a:latin typeface="Arial" panose="020B0604020202020204" pitchFamily="34" charset="0"/>
                <a:cs typeface="Arial" panose="020B0604020202020204" pitchFamily="34" charset="0"/>
              </a:rPr>
            </a:br>
            <a:r>
              <a:rPr lang="en-ZA" sz="850" kern="0" dirty="0">
                <a:solidFill>
                  <a:prstClr val="black"/>
                </a:solidFill>
                <a:latin typeface="Arial" panose="020B0604020202020204" pitchFamily="34" charset="0"/>
                <a:cs typeface="Arial" panose="020B0604020202020204" pitchFamily="34" charset="0"/>
              </a:rPr>
              <a:t>of entering into any proposed transaction or otherwise. </a:t>
            </a:r>
          </a:p>
        </p:txBody>
      </p:sp>
    </p:spTree>
    <p:extLst>
      <p:ext uri="{BB962C8B-B14F-4D97-AF65-F5344CB8AC3E}">
        <p14:creationId xmlns:p14="http://schemas.microsoft.com/office/powerpoint/2010/main" val="3064207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A7D330-CD9C-7400-483B-8C36AFA2137B}"/>
              </a:ext>
            </a:extLst>
          </p:cNvPr>
          <p:cNvSpPr>
            <a:spLocks noGrp="1"/>
          </p:cNvSpPr>
          <p:nvPr>
            <p:ph type="body" sz="quarter" idx="15"/>
          </p:nvPr>
        </p:nvSpPr>
        <p:spPr/>
        <p:txBody>
          <a:bodyPr/>
          <a:lstStyle/>
          <a:p>
            <a:r>
              <a:rPr lang="en-ZA" dirty="0"/>
              <a:t>AIRPORTS COMPANY SOUTH AFRICA OVERVIEW</a:t>
            </a:r>
          </a:p>
        </p:txBody>
      </p:sp>
      <p:sp>
        <p:nvSpPr>
          <p:cNvPr id="6" name="Slide Number Placeholder 5">
            <a:extLst>
              <a:ext uri="{FF2B5EF4-FFF2-40B4-BE49-F238E27FC236}">
                <a16:creationId xmlns:a16="http://schemas.microsoft.com/office/drawing/2014/main" id="{EE27A2FE-141B-C468-F163-976324FDCE46}"/>
              </a:ext>
            </a:extLst>
          </p:cNvPr>
          <p:cNvSpPr>
            <a:spLocks noGrp="1"/>
          </p:cNvSpPr>
          <p:nvPr>
            <p:ph type="sldNum" sz="quarter" idx="16"/>
          </p:nvPr>
        </p:nvSpPr>
        <p:spPr/>
        <p:txBody>
          <a:bodyPr/>
          <a:lstStyle/>
          <a:p>
            <a:fld id="{26064075-3AAB-4C73-8B14-15F5C27661CD}" type="slidenum">
              <a:rPr lang="en-US" smtClean="0"/>
              <a:pPr/>
              <a:t>4</a:t>
            </a:fld>
            <a:endParaRPr lang="en-US" dirty="0"/>
          </a:p>
        </p:txBody>
      </p:sp>
      <p:sp>
        <p:nvSpPr>
          <p:cNvPr id="10" name="TextBox 9">
            <a:extLst>
              <a:ext uri="{FF2B5EF4-FFF2-40B4-BE49-F238E27FC236}">
                <a16:creationId xmlns:a16="http://schemas.microsoft.com/office/drawing/2014/main" id="{9B1359BE-DD30-FBDC-BDCD-5BB7A28C386B}"/>
              </a:ext>
            </a:extLst>
          </p:cNvPr>
          <p:cNvSpPr txBox="1"/>
          <p:nvPr/>
        </p:nvSpPr>
        <p:spPr>
          <a:xfrm>
            <a:off x="327111" y="764090"/>
            <a:ext cx="11537777" cy="523220"/>
          </a:xfrm>
          <a:prstGeom prst="rect">
            <a:avLst/>
          </a:prstGeom>
          <a:noFill/>
        </p:spPr>
        <p:txBody>
          <a:bodyPr wrap="square">
            <a:spAutoFit/>
          </a:bodyPr>
          <a:lstStyle/>
          <a:p>
            <a:pPr algn="l"/>
            <a:r>
              <a:rPr lang="en-ZA" sz="1400" b="0" i="0" u="none" strike="noStrike" baseline="0" dirty="0">
                <a:solidFill>
                  <a:srgbClr val="1780A4"/>
                </a:solidFill>
                <a:latin typeface="Bliss2-Light"/>
              </a:rPr>
              <a:t>Airports Company South Africa SOC Ltd (ACSA or the Group or the Company) owns and </a:t>
            </a:r>
            <a:r>
              <a:rPr lang="en-ZA" sz="1400" b="1" i="1" u="none" strike="noStrike" baseline="0" dirty="0">
                <a:solidFill>
                  <a:srgbClr val="1780A4"/>
                </a:solidFill>
                <a:latin typeface="Bliss2-Light"/>
              </a:rPr>
              <a:t>operates South Africa’s nine key airports</a:t>
            </a:r>
            <a:r>
              <a:rPr lang="en-ZA" sz="1400" b="0" i="0" u="none" strike="noStrike" baseline="0" dirty="0">
                <a:solidFill>
                  <a:srgbClr val="1780A4"/>
                </a:solidFill>
                <a:latin typeface="Bliss2-Light"/>
              </a:rPr>
              <a:t>, including its three major international gateways: O.R. Tambo, Cape Town and King Shaka International Airports. </a:t>
            </a:r>
            <a:endParaRPr lang="en-ZA" sz="1400" b="1" i="0" u="none" strike="noStrike" baseline="0" dirty="0">
              <a:solidFill>
                <a:srgbClr val="1780A4"/>
              </a:solidFill>
              <a:latin typeface="Bliss2-Bold"/>
            </a:endParaRPr>
          </a:p>
        </p:txBody>
      </p:sp>
      <p:pic>
        <p:nvPicPr>
          <p:cNvPr id="11" name="Picture 10" descr="A picture containing text, screenshot, monitor&#10;&#10;Description automatically generated">
            <a:extLst>
              <a:ext uri="{FF2B5EF4-FFF2-40B4-BE49-F238E27FC236}">
                <a16:creationId xmlns:a16="http://schemas.microsoft.com/office/drawing/2014/main" id="{D5261C47-1707-69A7-D8C3-A0310BFDF21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73091" y="1287310"/>
            <a:ext cx="7645815" cy="5182246"/>
          </a:xfrm>
          <a:prstGeom prst="rect">
            <a:avLst/>
          </a:prstGeom>
        </p:spPr>
      </p:pic>
    </p:spTree>
    <p:extLst>
      <p:ext uri="{BB962C8B-B14F-4D97-AF65-F5344CB8AC3E}">
        <p14:creationId xmlns:p14="http://schemas.microsoft.com/office/powerpoint/2010/main" val="1716738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073A5A-D0CD-4C9A-8F1A-D7352E483CCD}"/>
              </a:ext>
            </a:extLst>
          </p:cNvPr>
          <p:cNvSpPr>
            <a:spLocks noGrp="1"/>
          </p:cNvSpPr>
          <p:nvPr>
            <p:ph type="body" sz="quarter" idx="15"/>
          </p:nvPr>
        </p:nvSpPr>
        <p:spPr/>
        <p:txBody>
          <a:bodyPr>
            <a:normAutofit/>
          </a:bodyPr>
          <a:lstStyle/>
          <a:p>
            <a:r>
              <a:rPr lang="en-ZA" dirty="0"/>
              <a:t>ACSA STRATEGY</a:t>
            </a:r>
          </a:p>
        </p:txBody>
      </p:sp>
      <p:sp>
        <p:nvSpPr>
          <p:cNvPr id="3" name="Slide Number Placeholder 2"/>
          <p:cNvSpPr>
            <a:spLocks noGrp="1"/>
          </p:cNvSpPr>
          <p:nvPr>
            <p:ph type="sldNum" sz="quarter" idx="16"/>
          </p:nvPr>
        </p:nvSpPr>
        <p:spPr>
          <a:xfrm>
            <a:off x="11548379" y="6354846"/>
            <a:ext cx="470105" cy="288330"/>
          </a:xfrm>
        </p:spPr>
        <p:txBody>
          <a:bodyPr/>
          <a:lstStyle/>
          <a:p>
            <a:fld id="{26064075-3AAB-4C73-8B14-15F5C27661CD}" type="slidenum">
              <a:rPr lang="en-US"/>
              <a:pPr/>
              <a:t>5</a:t>
            </a:fld>
            <a:endParaRPr lang="en-US" dirty="0"/>
          </a:p>
        </p:txBody>
      </p:sp>
      <p:sp>
        <p:nvSpPr>
          <p:cNvPr id="7" name="Rectangle 6">
            <a:extLst>
              <a:ext uri="{FF2B5EF4-FFF2-40B4-BE49-F238E27FC236}">
                <a16:creationId xmlns:a16="http://schemas.microsoft.com/office/drawing/2014/main" id="{AD657C8F-18C3-4A4F-8E6A-873D2EAA8F0E}"/>
              </a:ext>
            </a:extLst>
          </p:cNvPr>
          <p:cNvSpPr/>
          <p:nvPr/>
        </p:nvSpPr>
        <p:spPr>
          <a:xfrm>
            <a:off x="3634762" y="923699"/>
            <a:ext cx="4099557" cy="732932"/>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ZA" sz="1400" b="1" dirty="0">
                <a:solidFill>
                  <a:prstClr val="white">
                    <a:lumMod val="50000"/>
                  </a:prstClr>
                </a:solidFill>
                <a:latin typeface="Arial" panose="020B0604020202020204" pitchFamily="34" charset="0"/>
                <a:cs typeface="Arial" panose="020B0604020202020204" pitchFamily="34" charset="0"/>
              </a:rPr>
              <a:t>Run Airports</a:t>
            </a:r>
          </a:p>
          <a:p>
            <a:r>
              <a:rPr lang="en-ZA" sz="1400" b="1" dirty="0">
                <a:solidFill>
                  <a:prstClr val="white">
                    <a:lumMod val="50000"/>
                  </a:prstClr>
                </a:solidFill>
                <a:latin typeface="Arial" panose="020B0604020202020204" pitchFamily="34" charset="0"/>
                <a:cs typeface="Arial" panose="020B0604020202020204" pitchFamily="34" charset="0"/>
              </a:rPr>
              <a:t>Now - 2025:</a:t>
            </a:r>
            <a:r>
              <a:rPr lang="en-ZA" sz="1400" b="1" dirty="0">
                <a:solidFill>
                  <a:srgbClr val="0286A5"/>
                </a:solidFill>
                <a:latin typeface="Arial" panose="020B0604020202020204" pitchFamily="34" charset="0"/>
                <a:cs typeface="Arial" panose="020B0604020202020204" pitchFamily="34" charset="0"/>
              </a:rPr>
              <a:t>Timeframe #1</a:t>
            </a:r>
          </a:p>
          <a:p>
            <a:r>
              <a:rPr lang="en-ZA" sz="1400" dirty="0">
                <a:solidFill>
                  <a:prstClr val="white">
                    <a:lumMod val="50000"/>
                  </a:prstClr>
                </a:solidFill>
                <a:latin typeface="Arial" panose="020B0604020202020204" pitchFamily="34" charset="0"/>
                <a:cs typeface="Arial" panose="020B0604020202020204" pitchFamily="34" charset="0"/>
              </a:rPr>
              <a:t>Extend and defend core businesses. </a:t>
            </a:r>
          </a:p>
          <a:p>
            <a:r>
              <a:rPr lang="en-ZA" sz="1400" dirty="0">
                <a:solidFill>
                  <a:prstClr val="white">
                    <a:lumMod val="50000"/>
                  </a:prstClr>
                </a:solidFill>
                <a:latin typeface="Arial" panose="020B0604020202020204" pitchFamily="34" charset="0"/>
                <a:cs typeface="Arial" panose="020B0604020202020204" pitchFamily="34" charset="0"/>
              </a:rPr>
              <a:t>Explore emerging businesses</a:t>
            </a:r>
          </a:p>
          <a:p>
            <a:r>
              <a:rPr lang="en-ZA" sz="1400" b="1" dirty="0">
                <a:solidFill>
                  <a:prstClr val="white">
                    <a:lumMod val="50000"/>
                  </a:prstClr>
                </a:solidFill>
                <a:latin typeface="Arial" panose="020B0604020202020204" pitchFamily="34" charset="0"/>
                <a:cs typeface="Arial" panose="020B0604020202020204" pitchFamily="34" charset="0"/>
              </a:rPr>
              <a:t>Minimal Capex  (Replace and Refurbish).</a:t>
            </a:r>
          </a:p>
        </p:txBody>
      </p:sp>
      <p:sp>
        <p:nvSpPr>
          <p:cNvPr id="8" name="Rectangle 7">
            <a:extLst>
              <a:ext uri="{FF2B5EF4-FFF2-40B4-BE49-F238E27FC236}">
                <a16:creationId xmlns:a16="http://schemas.microsoft.com/office/drawing/2014/main" id="{7EC44FE7-2972-454B-AD66-ECB9EA491003}"/>
              </a:ext>
            </a:extLst>
          </p:cNvPr>
          <p:cNvSpPr/>
          <p:nvPr/>
        </p:nvSpPr>
        <p:spPr>
          <a:xfrm>
            <a:off x="4079268" y="2389342"/>
            <a:ext cx="3655046" cy="935378"/>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ZA" sz="1400" b="1" dirty="0">
                <a:solidFill>
                  <a:prstClr val="white">
                    <a:lumMod val="50000"/>
                  </a:prstClr>
                </a:solidFill>
                <a:latin typeface="Arial" panose="020B0604020202020204" pitchFamily="34" charset="0"/>
                <a:cs typeface="Arial" panose="020B0604020202020204" pitchFamily="34" charset="0"/>
              </a:rPr>
              <a:t>Develop Airports</a:t>
            </a:r>
          </a:p>
          <a:p>
            <a:r>
              <a:rPr lang="en-ZA" sz="1400" b="1" dirty="0">
                <a:solidFill>
                  <a:prstClr val="white">
                    <a:lumMod val="50000"/>
                  </a:prstClr>
                </a:solidFill>
                <a:latin typeface="Arial" panose="020B0604020202020204" pitchFamily="34" charset="0"/>
                <a:cs typeface="Arial" panose="020B0604020202020204" pitchFamily="34" charset="0"/>
              </a:rPr>
              <a:t>2026 – 2030: </a:t>
            </a:r>
            <a:r>
              <a:rPr lang="en-ZA" sz="1400" b="1" dirty="0">
                <a:solidFill>
                  <a:srgbClr val="0286A5"/>
                </a:solidFill>
                <a:latin typeface="Arial" panose="020B0604020202020204" pitchFamily="34" charset="0"/>
                <a:cs typeface="Arial" panose="020B0604020202020204" pitchFamily="34" charset="0"/>
              </a:rPr>
              <a:t>Timeframe #2</a:t>
            </a:r>
          </a:p>
          <a:p>
            <a:r>
              <a:rPr lang="en-ZA" sz="1400" dirty="0">
                <a:solidFill>
                  <a:prstClr val="white">
                    <a:lumMod val="50000"/>
                  </a:prstClr>
                </a:solidFill>
                <a:latin typeface="Arial" panose="020B0604020202020204" pitchFamily="34" charset="0"/>
                <a:cs typeface="Arial" panose="020B0604020202020204" pitchFamily="34" charset="0"/>
              </a:rPr>
              <a:t>Build emerging businesses to drive revenue growth Ensure company’s longer-term future.</a:t>
            </a:r>
          </a:p>
          <a:p>
            <a:r>
              <a:rPr lang="en-ZA" sz="1400" b="1" dirty="0">
                <a:solidFill>
                  <a:srgbClr val="231F20">
                    <a:lumMod val="50000"/>
                    <a:lumOff val="50000"/>
                  </a:srgbClr>
                </a:solidFill>
                <a:latin typeface="Arial" panose="020B0604020202020204" pitchFamily="34" charset="0"/>
                <a:cs typeface="Arial" panose="020B0604020202020204" pitchFamily="34" charset="0"/>
              </a:rPr>
              <a:t>More Investment Partnerships</a:t>
            </a:r>
          </a:p>
        </p:txBody>
      </p:sp>
      <p:pic>
        <p:nvPicPr>
          <p:cNvPr id="9" name="Picture 8">
            <a:extLst>
              <a:ext uri="{FF2B5EF4-FFF2-40B4-BE49-F238E27FC236}">
                <a16:creationId xmlns:a16="http://schemas.microsoft.com/office/drawing/2014/main" id="{137E2E7C-FD6C-4193-ACBA-976EE75390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45965" y="720186"/>
            <a:ext cx="838200" cy="1603842"/>
          </a:xfrm>
          <a:prstGeom prst="rect">
            <a:avLst/>
          </a:prstGeom>
        </p:spPr>
      </p:pic>
      <p:pic>
        <p:nvPicPr>
          <p:cNvPr id="10" name="Picture 9">
            <a:extLst>
              <a:ext uri="{FF2B5EF4-FFF2-40B4-BE49-F238E27FC236}">
                <a16:creationId xmlns:a16="http://schemas.microsoft.com/office/drawing/2014/main" id="{4D01FFCA-67B1-41F4-85AE-1A9ABBF15F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2788" y="724483"/>
            <a:ext cx="2947849" cy="4176464"/>
          </a:xfrm>
          <a:prstGeom prst="rect">
            <a:avLst/>
          </a:prstGeom>
        </p:spPr>
      </p:pic>
      <p:sp>
        <p:nvSpPr>
          <p:cNvPr id="11" name="Rectangle 10">
            <a:extLst>
              <a:ext uri="{FF2B5EF4-FFF2-40B4-BE49-F238E27FC236}">
                <a16:creationId xmlns:a16="http://schemas.microsoft.com/office/drawing/2014/main" id="{E8E4D274-178E-4658-BF54-CAA82AF59F55}"/>
              </a:ext>
            </a:extLst>
          </p:cNvPr>
          <p:cNvSpPr/>
          <p:nvPr/>
        </p:nvSpPr>
        <p:spPr>
          <a:xfrm>
            <a:off x="4551788" y="3692328"/>
            <a:ext cx="3182531" cy="98711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ZA" sz="1350" b="1" dirty="0">
                <a:solidFill>
                  <a:prstClr val="white">
                    <a:lumMod val="50000"/>
                  </a:prstClr>
                </a:solidFill>
                <a:latin typeface="Arial" panose="020B0604020202020204" pitchFamily="34" charset="0"/>
                <a:cs typeface="Arial" panose="020B0604020202020204" pitchFamily="34" charset="0"/>
              </a:rPr>
              <a:t>Grow footprint</a:t>
            </a:r>
          </a:p>
          <a:p>
            <a:r>
              <a:rPr lang="en-ZA" sz="1350" b="1" dirty="0">
                <a:solidFill>
                  <a:prstClr val="white">
                    <a:lumMod val="50000"/>
                  </a:prstClr>
                </a:solidFill>
                <a:latin typeface="Arial" panose="020B0604020202020204" pitchFamily="34" charset="0"/>
                <a:cs typeface="Arial" panose="020B0604020202020204" pitchFamily="34" charset="0"/>
              </a:rPr>
              <a:t>Beyond 2030: </a:t>
            </a:r>
            <a:r>
              <a:rPr lang="en-ZA" sz="1350" b="1" dirty="0">
                <a:solidFill>
                  <a:srgbClr val="0286A5"/>
                </a:solidFill>
                <a:latin typeface="Arial" panose="020B0604020202020204" pitchFamily="34" charset="0"/>
                <a:cs typeface="Arial" panose="020B0604020202020204" pitchFamily="34" charset="0"/>
              </a:rPr>
              <a:t>Timeframe #3</a:t>
            </a:r>
          </a:p>
          <a:p>
            <a:r>
              <a:rPr lang="en-ZA" sz="1200" dirty="0">
                <a:solidFill>
                  <a:prstClr val="white">
                    <a:lumMod val="50000"/>
                  </a:prstClr>
                </a:solidFill>
                <a:latin typeface="Arial" panose="020B0604020202020204" pitchFamily="34" charset="0"/>
                <a:cs typeface="Arial" panose="020B0604020202020204" pitchFamily="34" charset="0"/>
              </a:rPr>
              <a:t>Operate the new ACSA with a redirected focus and growth trajectory.</a:t>
            </a:r>
          </a:p>
          <a:p>
            <a:r>
              <a:rPr lang="en-ZA" sz="1200" b="1" dirty="0">
                <a:solidFill>
                  <a:prstClr val="white">
                    <a:lumMod val="50000"/>
                  </a:prstClr>
                </a:solidFill>
                <a:latin typeface="Arial" panose="020B0604020202020204" pitchFamily="34" charset="0"/>
                <a:cs typeface="Arial" panose="020B0604020202020204" pitchFamily="34" charset="0"/>
              </a:rPr>
              <a:t>Pronounced Growth.</a:t>
            </a:r>
          </a:p>
        </p:txBody>
      </p:sp>
      <p:pic>
        <p:nvPicPr>
          <p:cNvPr id="12" name="Picture 11">
            <a:extLst>
              <a:ext uri="{FF2B5EF4-FFF2-40B4-BE49-F238E27FC236}">
                <a16:creationId xmlns:a16="http://schemas.microsoft.com/office/drawing/2014/main" id="{9E4CAA05-87DD-4B57-8CDE-FB5ECC1C2A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00943" y="2230694"/>
            <a:ext cx="838200" cy="1361044"/>
          </a:xfrm>
          <a:prstGeom prst="rect">
            <a:avLst/>
          </a:prstGeom>
        </p:spPr>
      </p:pic>
      <p:pic>
        <p:nvPicPr>
          <p:cNvPr id="13" name="Picture 12">
            <a:extLst>
              <a:ext uri="{FF2B5EF4-FFF2-40B4-BE49-F238E27FC236}">
                <a16:creationId xmlns:a16="http://schemas.microsoft.com/office/drawing/2014/main" id="{4152B511-583B-44EC-9213-552E06556AF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24045" y="3618246"/>
            <a:ext cx="838200" cy="1063631"/>
          </a:xfrm>
          <a:prstGeom prst="rect">
            <a:avLst/>
          </a:prstGeom>
        </p:spPr>
      </p:pic>
      <p:sp>
        <p:nvSpPr>
          <p:cNvPr id="14" name="Rectangle 13">
            <a:extLst>
              <a:ext uri="{FF2B5EF4-FFF2-40B4-BE49-F238E27FC236}">
                <a16:creationId xmlns:a16="http://schemas.microsoft.com/office/drawing/2014/main" id="{C8F5028D-702B-4F43-8913-26E384D8C6DF}"/>
              </a:ext>
            </a:extLst>
          </p:cNvPr>
          <p:cNvSpPr/>
          <p:nvPr/>
        </p:nvSpPr>
        <p:spPr>
          <a:xfrm>
            <a:off x="1273413" y="1653548"/>
            <a:ext cx="726597" cy="428301"/>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27000" rIns="0" bIns="0" numCol="1" spcCol="0" rtlCol="0" fromWordArt="0" anchor="t" anchorCtr="0" forceAA="0" compatLnSpc="1">
            <a:prstTxWarp prst="textNoShape">
              <a:avLst/>
            </a:prstTxWarp>
            <a:noAutofit/>
          </a:bodyPr>
          <a:lstStyle/>
          <a:p>
            <a:pPr>
              <a:lnSpc>
                <a:spcPct val="110000"/>
              </a:lnSpc>
              <a:spcBef>
                <a:spcPts val="75"/>
              </a:spcBef>
              <a:spcAft>
                <a:spcPts val="75"/>
              </a:spcAft>
            </a:pPr>
            <a:r>
              <a:rPr lang="en-ZA" b="1" dirty="0">
                <a:solidFill>
                  <a:srgbClr val="0286A5"/>
                </a:solidFill>
                <a:latin typeface="Arial" panose="020B0604020202020204" pitchFamily="34" charset="0"/>
                <a:cs typeface="Arial" panose="020B0604020202020204" pitchFamily="34" charset="0"/>
              </a:rPr>
              <a:t>Vision</a:t>
            </a:r>
          </a:p>
        </p:txBody>
      </p:sp>
      <p:sp>
        <p:nvSpPr>
          <p:cNvPr id="15" name="Rectangle 14">
            <a:extLst>
              <a:ext uri="{FF2B5EF4-FFF2-40B4-BE49-F238E27FC236}">
                <a16:creationId xmlns:a16="http://schemas.microsoft.com/office/drawing/2014/main" id="{57628BCD-C8D8-402A-B91E-90C1482D9C83}"/>
              </a:ext>
            </a:extLst>
          </p:cNvPr>
          <p:cNvSpPr/>
          <p:nvPr/>
        </p:nvSpPr>
        <p:spPr>
          <a:xfrm>
            <a:off x="516622" y="2839963"/>
            <a:ext cx="2260080" cy="1844965"/>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27000" rIns="0" bIns="0" numCol="1" spcCol="0" rtlCol="0" fromWordArt="0" anchor="t" anchorCtr="0" forceAA="0" compatLnSpc="1">
            <a:prstTxWarp prst="textNoShape">
              <a:avLst/>
            </a:prstTxWarp>
            <a:noAutofit/>
          </a:bodyPr>
          <a:lstStyle/>
          <a:p>
            <a:pPr>
              <a:lnSpc>
                <a:spcPct val="150000"/>
              </a:lnSpc>
              <a:spcBef>
                <a:spcPts val="75"/>
              </a:spcBef>
              <a:spcAft>
                <a:spcPts val="75"/>
              </a:spcAft>
            </a:pPr>
            <a:r>
              <a:rPr lang="en-ZA" sz="1400" dirty="0">
                <a:solidFill>
                  <a:prstClr val="white"/>
                </a:solidFill>
                <a:latin typeface="Arial" panose="020B0604020202020204" pitchFamily="34" charset="0"/>
                <a:cs typeface="Arial" panose="020B0604020202020204" pitchFamily="34" charset="0"/>
              </a:rPr>
              <a:t>To be the most sought-after partner in the world for the provision of sustainable airport management solutions by 2030.</a:t>
            </a:r>
          </a:p>
        </p:txBody>
      </p:sp>
      <p:sp>
        <p:nvSpPr>
          <p:cNvPr id="16" name="Rectangle 15">
            <a:extLst>
              <a:ext uri="{FF2B5EF4-FFF2-40B4-BE49-F238E27FC236}">
                <a16:creationId xmlns:a16="http://schemas.microsoft.com/office/drawing/2014/main" id="{62996098-B9AA-42A4-8D94-B565B9E95015}"/>
              </a:ext>
            </a:extLst>
          </p:cNvPr>
          <p:cNvSpPr/>
          <p:nvPr/>
        </p:nvSpPr>
        <p:spPr>
          <a:xfrm>
            <a:off x="300598" y="4940446"/>
            <a:ext cx="2267840" cy="45017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algn="ctr">
              <a:lnSpc>
                <a:spcPct val="110000"/>
              </a:lnSpc>
              <a:spcBef>
                <a:spcPts val="100"/>
              </a:spcBef>
              <a:spcAft>
                <a:spcPts val="100"/>
              </a:spcAft>
            </a:pPr>
            <a:r>
              <a:rPr lang="en-ZA" sz="1400" b="1" dirty="0">
                <a:solidFill>
                  <a:srgbClr val="006980"/>
                </a:solidFill>
                <a:latin typeface="Arial" panose="020B0604020202020204" pitchFamily="34" charset="0"/>
                <a:cs typeface="Arial" panose="020B0604020202020204" pitchFamily="34" charset="0"/>
              </a:rPr>
              <a:t>BUSINESS PRIORITIES</a:t>
            </a:r>
          </a:p>
        </p:txBody>
      </p:sp>
      <p:graphicFrame>
        <p:nvGraphicFramePr>
          <p:cNvPr id="17" name="Table 2">
            <a:extLst>
              <a:ext uri="{FF2B5EF4-FFF2-40B4-BE49-F238E27FC236}">
                <a16:creationId xmlns:a16="http://schemas.microsoft.com/office/drawing/2014/main" id="{4877FCDC-4528-4C64-AFC6-05C310DB12EA}"/>
              </a:ext>
            </a:extLst>
          </p:cNvPr>
          <p:cNvGraphicFramePr>
            <a:graphicFrameLocks noGrp="1"/>
          </p:cNvGraphicFramePr>
          <p:nvPr/>
        </p:nvGraphicFramePr>
        <p:xfrm>
          <a:off x="427367" y="5328698"/>
          <a:ext cx="8099390" cy="979494"/>
        </p:xfrm>
        <a:graphic>
          <a:graphicData uri="http://schemas.openxmlformats.org/drawingml/2006/table">
            <a:tbl>
              <a:tblPr firstRow="1" bandRow="1">
                <a:tableStyleId>{5C22544A-7EE6-4342-B048-85BDC9FD1C3A}</a:tableStyleId>
              </a:tblPr>
              <a:tblGrid>
                <a:gridCol w="2986822">
                  <a:extLst>
                    <a:ext uri="{9D8B030D-6E8A-4147-A177-3AD203B41FA5}">
                      <a16:colId xmlns:a16="http://schemas.microsoft.com/office/drawing/2014/main" val="432527221"/>
                    </a:ext>
                  </a:extLst>
                </a:gridCol>
                <a:gridCol w="5112568">
                  <a:extLst>
                    <a:ext uri="{9D8B030D-6E8A-4147-A177-3AD203B41FA5}">
                      <a16:colId xmlns:a16="http://schemas.microsoft.com/office/drawing/2014/main" val="2789567236"/>
                    </a:ext>
                  </a:extLst>
                </a:gridCol>
              </a:tblGrid>
              <a:tr h="522294">
                <a:tc>
                  <a:txBody>
                    <a:bodyPr/>
                    <a:lstStyle/>
                    <a:p>
                      <a:r>
                        <a:rPr lang="en-ZA" sz="1200" b="1" dirty="0">
                          <a:solidFill>
                            <a:schemeClr val="bg1"/>
                          </a:solidFill>
                          <a:latin typeface="Arial" panose="020B0604020202020204" pitchFamily="34" charset="0"/>
                          <a:cs typeface="Arial" panose="020B0604020202020204" pitchFamily="34" charset="0"/>
                        </a:rPr>
                        <a:t>People and culture</a:t>
                      </a:r>
                    </a:p>
                    <a:p>
                      <a:r>
                        <a:rPr lang="en-ZA" sz="1200" b="1" dirty="0">
                          <a:solidFill>
                            <a:schemeClr val="bg1"/>
                          </a:solidFill>
                          <a:latin typeface="Arial" panose="020B0604020202020204" pitchFamily="34" charset="0"/>
                          <a:cs typeface="Arial" panose="020B0604020202020204" pitchFamily="34" charset="0"/>
                        </a:rPr>
                        <a:t>Governance</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marL="171450" indent="-171450">
                        <a:buFont typeface="Arial" panose="020B0604020202020204" pitchFamily="34" charset="0"/>
                        <a:buChar char="•"/>
                      </a:pPr>
                      <a:r>
                        <a:rPr lang="en-ZA" sz="1200" b="0" dirty="0">
                          <a:solidFill>
                            <a:schemeClr val="bg1"/>
                          </a:solidFill>
                          <a:latin typeface="Arial" panose="020B0604020202020204" pitchFamily="34" charset="0"/>
                          <a:cs typeface="Arial" panose="020B0604020202020204" pitchFamily="34" charset="0"/>
                        </a:rPr>
                        <a:t>Leadership, organisational design and performance</a:t>
                      </a:r>
                    </a:p>
                    <a:p>
                      <a:pPr marL="171450" indent="-171450">
                        <a:buFont typeface="Arial" panose="020B0604020202020204" pitchFamily="34" charset="0"/>
                        <a:buChar char="•"/>
                      </a:pPr>
                      <a:r>
                        <a:rPr lang="en-ZA" sz="1200" b="0" dirty="0">
                          <a:solidFill>
                            <a:schemeClr val="bg1"/>
                          </a:solidFill>
                          <a:latin typeface="Arial" panose="020B0604020202020204" pitchFamily="34" charset="0"/>
                          <a:cs typeface="Arial" panose="020B0604020202020204" pitchFamily="34" charset="0"/>
                        </a:rPr>
                        <a:t>Revised Governance Framework and Operating Model</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764039814"/>
                  </a:ext>
                </a:extLst>
              </a:tr>
              <a:tr h="423640">
                <a:tc>
                  <a:txBody>
                    <a:bodyPr/>
                    <a:lstStyle/>
                    <a:p>
                      <a:r>
                        <a:rPr lang="en-ZA" sz="1200" b="1" dirty="0">
                          <a:solidFill>
                            <a:schemeClr val="bg1"/>
                          </a:solidFill>
                          <a:latin typeface="Arial" panose="020B0604020202020204" pitchFamily="34" charset="0"/>
                          <a:cs typeface="Arial" panose="020B0604020202020204" pitchFamily="34" charset="0"/>
                        </a:rPr>
                        <a:t>Operational Efficiency</a:t>
                      </a:r>
                    </a:p>
                    <a:p>
                      <a:r>
                        <a:rPr lang="en-ZA" sz="1200" b="1" dirty="0">
                          <a:solidFill>
                            <a:schemeClr val="bg1"/>
                          </a:solidFill>
                          <a:latin typeface="Arial" panose="020B0604020202020204" pitchFamily="34" charset="0"/>
                          <a:cs typeface="Arial" panose="020B0604020202020204" pitchFamily="34" charset="0"/>
                        </a:rPr>
                        <a:t>Digitisation</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marL="171450" indent="-171450">
                        <a:buFont typeface="Arial" panose="020B0604020202020204" pitchFamily="34" charset="0"/>
                        <a:buChar char="•"/>
                      </a:pPr>
                      <a:r>
                        <a:rPr lang="en-ZA" sz="1200" dirty="0">
                          <a:solidFill>
                            <a:schemeClr val="bg1"/>
                          </a:solidFill>
                          <a:latin typeface="Arial" panose="020B0604020202020204" pitchFamily="34" charset="0"/>
                          <a:cs typeface="Arial" panose="020B0604020202020204" pitchFamily="34" charset="0"/>
                        </a:rPr>
                        <a:t>Insource /  Outsource</a:t>
                      </a:r>
                    </a:p>
                    <a:p>
                      <a:pPr marL="171450" indent="-171450">
                        <a:buFont typeface="Arial" panose="020B0604020202020204" pitchFamily="34" charset="0"/>
                        <a:buChar char="•"/>
                      </a:pPr>
                      <a:r>
                        <a:rPr lang="en-ZA" sz="1200" dirty="0">
                          <a:solidFill>
                            <a:schemeClr val="bg1"/>
                          </a:solidFill>
                          <a:latin typeface="Arial" panose="020B0604020202020204" pitchFamily="34" charset="0"/>
                          <a:cs typeface="Arial" panose="020B0604020202020204" pitchFamily="34" charset="0"/>
                        </a:rPr>
                        <a:t>Artificial Intelligence Thermographic solution</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82555462"/>
                  </a:ext>
                </a:extLst>
              </a:tr>
            </a:tbl>
          </a:graphicData>
        </a:graphic>
      </p:graphicFrame>
    </p:spTree>
    <p:extLst>
      <p:ext uri="{BB962C8B-B14F-4D97-AF65-F5344CB8AC3E}">
        <p14:creationId xmlns:p14="http://schemas.microsoft.com/office/powerpoint/2010/main" val="4065633026"/>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F1293E6-A6AB-1AFD-2A68-C2E91DE1C3DA}"/>
              </a:ext>
            </a:extLst>
          </p:cNvPr>
          <p:cNvSpPr>
            <a:spLocks noGrp="1"/>
          </p:cNvSpPr>
          <p:nvPr>
            <p:ph type="body" sz="quarter" idx="15"/>
          </p:nvPr>
        </p:nvSpPr>
        <p:spPr/>
        <p:txBody>
          <a:bodyPr/>
          <a:lstStyle/>
          <a:p>
            <a:r>
              <a:rPr lang="en-ZA" dirty="0"/>
              <a:t>ACSA BUSINESS MODEL</a:t>
            </a:r>
          </a:p>
        </p:txBody>
      </p:sp>
      <p:sp>
        <p:nvSpPr>
          <p:cNvPr id="6" name="Slide Number Placeholder 5">
            <a:extLst>
              <a:ext uri="{FF2B5EF4-FFF2-40B4-BE49-F238E27FC236}">
                <a16:creationId xmlns:a16="http://schemas.microsoft.com/office/drawing/2014/main" id="{3554AF72-3A23-4FF5-B169-D53E61075D29}"/>
              </a:ext>
            </a:extLst>
          </p:cNvPr>
          <p:cNvSpPr>
            <a:spLocks noGrp="1"/>
          </p:cNvSpPr>
          <p:nvPr>
            <p:ph type="sldNum" sz="quarter" idx="16"/>
          </p:nvPr>
        </p:nvSpPr>
        <p:spPr/>
        <p:txBody>
          <a:bodyPr/>
          <a:lstStyle/>
          <a:p>
            <a:fld id="{26064075-3AAB-4C73-8B14-15F5C27661CD}" type="slidenum">
              <a:rPr lang="en-US" smtClean="0"/>
              <a:pPr/>
              <a:t>6</a:t>
            </a:fld>
            <a:endParaRPr lang="en-US" dirty="0"/>
          </a:p>
        </p:txBody>
      </p:sp>
      <p:pic>
        <p:nvPicPr>
          <p:cNvPr id="8" name="Picture 7">
            <a:extLst>
              <a:ext uri="{FF2B5EF4-FFF2-40B4-BE49-F238E27FC236}">
                <a16:creationId xmlns:a16="http://schemas.microsoft.com/office/drawing/2014/main" id="{4F05CB67-9511-83A9-5F84-6D243BA938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9501" y="734517"/>
            <a:ext cx="9394183" cy="5659487"/>
          </a:xfrm>
          <a:prstGeom prst="rect">
            <a:avLst/>
          </a:prstGeom>
        </p:spPr>
      </p:pic>
      <p:sp>
        <p:nvSpPr>
          <p:cNvPr id="9" name="Rectangle 8">
            <a:extLst>
              <a:ext uri="{FF2B5EF4-FFF2-40B4-BE49-F238E27FC236}">
                <a16:creationId xmlns:a16="http://schemas.microsoft.com/office/drawing/2014/main" id="{627D9D8C-B015-0896-B110-9A3A74EFA295}"/>
              </a:ext>
            </a:extLst>
          </p:cNvPr>
          <p:cNvSpPr/>
          <p:nvPr/>
        </p:nvSpPr>
        <p:spPr>
          <a:xfrm>
            <a:off x="2383970" y="2645229"/>
            <a:ext cx="7037615" cy="2563584"/>
          </a:xfrm>
          <a:prstGeom prst="rect">
            <a:avLst/>
          </a:prstGeom>
          <a:noFill/>
          <a:ln w="25400" cap="flat" cmpd="sng" algn="ctr">
            <a:solidFill>
              <a:srgbClr val="06AAD3"/>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100"/>
              </a:spcBef>
              <a:spcAft>
                <a:spcPts val="100"/>
              </a:spcAft>
              <a:buClrTx/>
              <a:buSzTx/>
              <a:buFontTx/>
              <a:buNone/>
              <a:tabLst/>
              <a:defRPr/>
            </a:pPr>
            <a:endParaRPr kumimoji="0" lang="en-ZA" sz="1400" b="0" i="0" u="none" strike="noStrike" kern="0" cap="none" spc="0" normalizeH="0" baseline="0" noProof="0" dirty="0">
              <a:ln>
                <a:noFill/>
              </a:ln>
              <a:solidFill>
                <a:srgbClr val="231F2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9428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CC68DD6-521A-C752-3F3A-1ABB852E052A}"/>
              </a:ext>
            </a:extLst>
          </p:cNvPr>
          <p:cNvSpPr>
            <a:spLocks noGrp="1"/>
          </p:cNvSpPr>
          <p:nvPr>
            <p:ph type="body" sz="quarter" idx="13"/>
          </p:nvPr>
        </p:nvSpPr>
        <p:spPr>
          <a:xfrm>
            <a:off x="810734" y="3189677"/>
            <a:ext cx="5449880" cy="738664"/>
          </a:xfrm>
        </p:spPr>
        <p:txBody>
          <a:bodyPr/>
          <a:lstStyle/>
          <a:p>
            <a:r>
              <a:rPr lang="en-ZA" dirty="0"/>
              <a:t>UPINGTON INTERNATIONAL AIRPORT OVERVIEW</a:t>
            </a:r>
          </a:p>
        </p:txBody>
      </p:sp>
    </p:spTree>
    <p:extLst>
      <p:ext uri="{BB962C8B-B14F-4D97-AF65-F5344CB8AC3E}">
        <p14:creationId xmlns:p14="http://schemas.microsoft.com/office/powerpoint/2010/main" val="1383764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1F17443-FB6B-4AF6-8F93-96EC807F4549}"/>
              </a:ext>
            </a:extLst>
          </p:cNvPr>
          <p:cNvSpPr>
            <a:spLocks noGrp="1"/>
          </p:cNvSpPr>
          <p:nvPr>
            <p:ph type="sldNum" sz="quarter" idx="16"/>
          </p:nvPr>
        </p:nvSpPr>
        <p:spPr>
          <a:xfrm>
            <a:off x="11681417" y="6542180"/>
            <a:ext cx="470105" cy="288330"/>
          </a:xfrm>
          <a:prstGeom prst="rect">
            <a:avLst/>
          </a:prstGeom>
        </p:spPr>
        <p:txBody>
          <a:bodyPr vert="horz" lIns="0" tIns="45720" rIns="0" bIns="45720" rtlCol="0" anchor="ctr"/>
          <a:lstStyle>
            <a:defPPr>
              <a:defRPr lang="en-US"/>
            </a:defPPr>
            <a:lvl1pPr marL="0" algn="r" defTabSz="914400" rtl="0" eaLnBrk="1" latinLnBrk="0" hangingPunct="1">
              <a:defRPr sz="1050"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26064075-3AAB-4C73-8B14-15F5C27661CD}" type="slidenum">
              <a:rPr lang="en-US" smtClean="0"/>
              <a:pPr defTabSz="685800">
                <a:defRPr/>
              </a:pPr>
              <a:t>8</a:t>
            </a:fld>
            <a:endParaRPr lang="en-US" dirty="0"/>
          </a:p>
        </p:txBody>
      </p:sp>
      <p:sp>
        <p:nvSpPr>
          <p:cNvPr id="15" name="Oval 14">
            <a:extLst>
              <a:ext uri="{FF2B5EF4-FFF2-40B4-BE49-F238E27FC236}">
                <a16:creationId xmlns:a16="http://schemas.microsoft.com/office/drawing/2014/main" id="{6445AA4D-8C22-4963-A434-76FC81AEDE66}"/>
              </a:ext>
            </a:extLst>
          </p:cNvPr>
          <p:cNvSpPr/>
          <p:nvPr/>
        </p:nvSpPr>
        <p:spPr>
          <a:xfrm>
            <a:off x="7804428" y="3021726"/>
            <a:ext cx="4387572" cy="3836274"/>
          </a:xfrm>
          <a:prstGeom prst="ellipse">
            <a:avLst/>
          </a:prstGeom>
          <a:solidFill>
            <a:schemeClr val="bg1">
              <a:alpha val="82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685800">
              <a:lnSpc>
                <a:spcPct val="110000"/>
              </a:lnSpc>
              <a:spcBef>
                <a:spcPts val="75"/>
              </a:spcBef>
              <a:spcAft>
                <a:spcPts val="75"/>
              </a:spcAft>
              <a:defRPr/>
            </a:pPr>
            <a:endParaRPr lang="en-ZA" sz="1050" dirty="0">
              <a:solidFill>
                <a:prstClr val="white"/>
              </a:solidFill>
              <a:latin typeface="Arial" panose="020B0604020202020204"/>
            </a:endParaRPr>
          </a:p>
        </p:txBody>
      </p:sp>
      <p:sp>
        <p:nvSpPr>
          <p:cNvPr id="16" name="Title 1">
            <a:extLst>
              <a:ext uri="{FF2B5EF4-FFF2-40B4-BE49-F238E27FC236}">
                <a16:creationId xmlns:a16="http://schemas.microsoft.com/office/drawing/2014/main" id="{6AE6C342-939E-49A4-85A5-B79776BE75E2}"/>
              </a:ext>
            </a:extLst>
          </p:cNvPr>
          <p:cNvSpPr txBox="1">
            <a:spLocks/>
          </p:cNvSpPr>
          <p:nvPr/>
        </p:nvSpPr>
        <p:spPr>
          <a:xfrm>
            <a:off x="8558700" y="3237750"/>
            <a:ext cx="2879033" cy="755300"/>
          </a:xfrm>
          <a:prstGeom prst="rect">
            <a:avLst/>
          </a:prstGeom>
        </p:spPr>
        <p:txBody>
          <a:bodyPr vert="horz" lIns="51435" tIns="25718" rIns="51435" bIns="25718" rtlCol="0" anchor="ctr">
            <a:normAutofit/>
          </a:bodyPr>
          <a:lstStyle>
            <a:lvl1pPr algn="l" defTabSz="914400" rtl="0" eaLnBrk="1" latinLnBrk="0" hangingPunct="1">
              <a:spcBef>
                <a:spcPct val="0"/>
              </a:spcBef>
              <a:buNone/>
              <a:defRPr sz="2800" b="1" kern="1200" cap="all" spc="0" baseline="0">
                <a:solidFill>
                  <a:schemeClr val="accent1"/>
                </a:solidFill>
                <a:latin typeface="Arial" panose="020B0604020202020204" pitchFamily="34" charset="0"/>
                <a:ea typeface="+mj-ea"/>
                <a:cs typeface="Arial" panose="020B0604020202020204" pitchFamily="34" charset="0"/>
              </a:defRPr>
            </a:lvl1pPr>
          </a:lstStyle>
          <a:p>
            <a:pPr algn="ctr" defTabSz="514350">
              <a:lnSpc>
                <a:spcPct val="90000"/>
              </a:lnSpc>
              <a:defRPr/>
            </a:pPr>
            <a:r>
              <a:rPr lang="en-US" sz="1600" dirty="0">
                <a:solidFill>
                  <a:srgbClr val="231F20"/>
                </a:solidFill>
                <a:latin typeface="Arial" panose="020B0604020202020204"/>
              </a:rPr>
              <a:t>Airport snapshot</a:t>
            </a:r>
          </a:p>
        </p:txBody>
      </p:sp>
      <p:sp>
        <p:nvSpPr>
          <p:cNvPr id="2" name="Slide Number Placeholder 2">
            <a:extLst>
              <a:ext uri="{FF2B5EF4-FFF2-40B4-BE49-F238E27FC236}">
                <a16:creationId xmlns:a16="http://schemas.microsoft.com/office/drawing/2014/main" id="{E9CBC6D1-FA64-CD86-3533-05D201D4E0AA}"/>
              </a:ext>
            </a:extLst>
          </p:cNvPr>
          <p:cNvSpPr txBox="1">
            <a:spLocks/>
          </p:cNvSpPr>
          <p:nvPr/>
        </p:nvSpPr>
        <p:spPr>
          <a:xfrm>
            <a:off x="11656721" y="6478822"/>
            <a:ext cx="352579" cy="288330"/>
          </a:xfrm>
          <a:prstGeom prst="rect">
            <a:avLst/>
          </a:prstGeom>
        </p:spPr>
        <p:txBody>
          <a:bodyPr vert="horz" lIns="0" tIns="45720" rIns="0" bIns="45720" rtlCol="0" anchor="ctr"/>
          <a:lstStyle>
            <a:defPPr>
              <a:defRPr lang="en-US"/>
            </a:defPPr>
            <a:lvl1pPr marL="0" algn="r" defTabSz="914400" rtl="0" eaLnBrk="1" latinLnBrk="0" hangingPunct="1">
              <a:defRPr sz="788"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6064075-3AAB-4C73-8B14-15F5C27661CD}" type="slidenum">
              <a:rPr kumimoji="0" lang="en-US" sz="1050" b="1" i="0" u="none" strike="noStrike" kern="1200" cap="none" spc="0" normalizeH="0" baseline="0" noProof="0">
                <a:ln>
                  <a:noFill/>
                </a:ln>
                <a:solidFill>
                  <a:srgbClr val="0286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1" i="0" u="none" strike="noStrike" kern="1200" cap="none" spc="0" normalizeH="0" baseline="0" noProof="0" dirty="0">
              <a:ln>
                <a:noFill/>
              </a:ln>
              <a:solidFill>
                <a:srgbClr val="0286A5"/>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C878AE5F-505F-60D4-FCBC-49F1313782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78576"/>
            <a:ext cx="12192000" cy="6991937"/>
          </a:xfrm>
          <a:prstGeom prst="rect">
            <a:avLst/>
          </a:prstGeom>
        </p:spPr>
      </p:pic>
      <p:sp>
        <p:nvSpPr>
          <p:cNvPr id="5" name="Content Placeholder 6">
            <a:extLst>
              <a:ext uri="{FF2B5EF4-FFF2-40B4-BE49-F238E27FC236}">
                <a16:creationId xmlns:a16="http://schemas.microsoft.com/office/drawing/2014/main" id="{FB41A45D-B93A-A29F-7D2A-1F1F9C2C57B5}"/>
              </a:ext>
            </a:extLst>
          </p:cNvPr>
          <p:cNvSpPr txBox="1">
            <a:spLocks/>
          </p:cNvSpPr>
          <p:nvPr/>
        </p:nvSpPr>
        <p:spPr>
          <a:xfrm>
            <a:off x="310803" y="340466"/>
            <a:ext cx="4114280" cy="2538282"/>
          </a:xfrm>
          <a:prstGeom prst="rect">
            <a:avLst/>
          </a:prstGeom>
        </p:spPr>
        <p:txBody>
          <a:bodyPr vert="horz" lIns="51435" tIns="25718" rIns="51435" bIns="25718" rtlCol="0" anchor="ctr">
            <a:noAutofit/>
          </a:bodyPr>
          <a:lstStyle>
            <a:lvl1pPr marL="0" indent="0" algn="l" defTabSz="914400" rtl="0" eaLnBrk="1" latinLnBrk="0" hangingPunct="1">
              <a:lnSpc>
                <a:spcPct val="110000"/>
              </a:lnSpc>
              <a:spcBef>
                <a:spcPts val="1200"/>
              </a:spcBef>
              <a:spcAft>
                <a:spcPts val="400"/>
              </a:spcAft>
              <a:buFont typeface="Arial" pitchFamily="34" charset="0"/>
              <a:buNone/>
              <a:defRPr sz="1800" b="1" kern="1200" cap="all" baseline="0">
                <a:solidFill>
                  <a:schemeClr val="accent2"/>
                </a:solidFill>
                <a:latin typeface="Arial" panose="020B0604020202020204" pitchFamily="34" charset="0"/>
                <a:ea typeface="+mn-ea"/>
                <a:cs typeface="Arial" panose="020B0604020202020204" pitchFamily="34" charset="0"/>
              </a:defRPr>
            </a:lvl1pPr>
            <a:lvl2pPr marL="268288" indent="-166688" algn="l" defTabSz="914400" rtl="0" eaLnBrk="1" latinLnBrk="0" hangingPunct="1">
              <a:lnSpc>
                <a:spcPct val="110000"/>
              </a:lnSpc>
              <a:spcBef>
                <a:spcPts val="200"/>
              </a:spcBef>
              <a:spcAft>
                <a:spcPts val="200"/>
              </a:spcAft>
              <a:buClr>
                <a:schemeClr val="accent1"/>
              </a:buClr>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623888" indent="-188913" algn="l" defTabSz="914400" rtl="0" eaLnBrk="1" latinLnBrk="0" hangingPunct="1">
              <a:lnSpc>
                <a:spcPct val="110000"/>
              </a:lnSpc>
              <a:spcBef>
                <a:spcPts val="100"/>
              </a:spcBef>
              <a:spcAft>
                <a:spcPts val="200"/>
              </a:spcAft>
              <a:buFont typeface="Arial"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896938" indent="-182563"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1265238" indent="-184150" algn="l" defTabSz="914400" rtl="0" eaLnBrk="1" latinLnBrk="0" hangingPunct="1">
              <a:lnSpc>
                <a:spcPct val="110000"/>
              </a:lnSpc>
              <a:spcBef>
                <a:spcPts val="100"/>
              </a:spcBef>
              <a:spcAft>
                <a:spcPts val="200"/>
              </a:spcAft>
              <a:buFont typeface="Arial"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147" indent="-128588" defTabSz="514350">
              <a:lnSpc>
                <a:spcPct val="90000"/>
              </a:lnSpc>
              <a:spcBef>
                <a:spcPts val="900"/>
              </a:spcBef>
              <a:spcAft>
                <a:spcPts val="300"/>
              </a:spcAft>
              <a:buFont typeface="Arial" panose="020B0604020202020204" pitchFamily="34" charset="0"/>
              <a:buChar char="•"/>
              <a:defRPr/>
            </a:pPr>
            <a:endParaRPr lang="en-US" sz="1050" dirty="0">
              <a:solidFill>
                <a:schemeClr val="bg1"/>
              </a:solidFill>
              <a:latin typeface="Arial" panose="020B0604020202020204"/>
            </a:endParaRP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     </a:t>
            </a:r>
          </a:p>
          <a:p>
            <a:pPr indent="-128588" defTabSz="514350">
              <a:lnSpc>
                <a:spcPct val="90000"/>
              </a:lnSpc>
              <a:spcBef>
                <a:spcPts val="900"/>
              </a:spcBef>
              <a:spcAft>
                <a:spcPts val="300"/>
              </a:spcAft>
              <a:buFont typeface="Arial" pitchFamily="34" charset="0"/>
              <a:buChar char="•"/>
              <a:defRPr/>
            </a:pPr>
            <a:endParaRPr lang="en-US" sz="1050" dirty="0">
              <a:solidFill>
                <a:schemeClr val="bg1"/>
              </a:solidFill>
              <a:latin typeface="Arial" panose="020B0604020202020204"/>
            </a:endParaRP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Africa’s most award-winning airport</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Capacity for 15 MILL Passengers P/A</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Reaching 8,5 mill passengers p/a (11m in 2019)</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On-time performance of + 90% (16</a:t>
            </a:r>
            <a:r>
              <a:rPr lang="en-US" sz="1050" baseline="30000" dirty="0">
                <a:solidFill>
                  <a:schemeClr val="bg1"/>
                </a:solidFill>
                <a:latin typeface="Arial" panose="020B0604020202020204"/>
              </a:rPr>
              <a:t>th</a:t>
            </a:r>
            <a:r>
              <a:rPr lang="en-US" sz="1050" dirty="0">
                <a:solidFill>
                  <a:schemeClr val="bg1"/>
                </a:solidFill>
                <a:latin typeface="Arial" panose="020B0604020202020204"/>
              </a:rPr>
              <a:t> in the world)</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30k passengers per day (+35k in 2019)</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+ 220 flights per day (+300 in 2019)</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1.8 mill liters aviation fuel per day (2023) </a:t>
            </a:r>
          </a:p>
          <a:p>
            <a:pPr indent="-128588" defTabSz="514350">
              <a:lnSpc>
                <a:spcPct val="90000"/>
              </a:lnSpc>
              <a:spcBef>
                <a:spcPts val="900"/>
              </a:spcBef>
              <a:spcAft>
                <a:spcPts val="300"/>
              </a:spcAft>
              <a:buFont typeface="Arial" pitchFamily="34" charset="0"/>
              <a:buChar char="•"/>
              <a:defRPr/>
            </a:pPr>
            <a:r>
              <a:rPr lang="en-US" sz="1050" dirty="0">
                <a:solidFill>
                  <a:schemeClr val="bg1"/>
                </a:solidFill>
                <a:latin typeface="Arial" panose="020B0604020202020204"/>
              </a:rPr>
              <a:t>Over 100 leading brands located on site</a:t>
            </a:r>
          </a:p>
          <a:p>
            <a:pPr marL="32147" indent="-128588" defTabSz="514350">
              <a:lnSpc>
                <a:spcPct val="90000"/>
              </a:lnSpc>
              <a:spcBef>
                <a:spcPts val="900"/>
              </a:spcBef>
              <a:spcAft>
                <a:spcPts val="300"/>
              </a:spcAft>
              <a:buFont typeface="Arial" panose="020B0604020202020204" pitchFamily="34" charset="0"/>
              <a:buChar char="•"/>
              <a:defRPr/>
            </a:pPr>
            <a:endParaRPr lang="en-US" sz="1050" dirty="0">
              <a:solidFill>
                <a:schemeClr val="bg1"/>
              </a:solidFill>
              <a:latin typeface="Arial" panose="020B0604020202020204"/>
            </a:endParaRPr>
          </a:p>
          <a:p>
            <a:pPr marL="64294" defTabSz="514350">
              <a:lnSpc>
                <a:spcPct val="90000"/>
              </a:lnSpc>
              <a:spcBef>
                <a:spcPts val="900"/>
              </a:spcBef>
              <a:spcAft>
                <a:spcPts val="300"/>
              </a:spcAft>
              <a:defRPr/>
            </a:pPr>
            <a:endParaRPr lang="en-US" sz="1050" dirty="0">
              <a:solidFill>
                <a:schemeClr val="bg1"/>
              </a:solidFill>
              <a:latin typeface="Arial" panose="020B0604020202020204"/>
            </a:endParaRPr>
          </a:p>
          <a:p>
            <a:pPr marL="160735" indent="-128588" defTabSz="514350">
              <a:lnSpc>
                <a:spcPct val="90000"/>
              </a:lnSpc>
              <a:spcBef>
                <a:spcPts val="900"/>
              </a:spcBef>
              <a:spcAft>
                <a:spcPts val="300"/>
              </a:spcAft>
              <a:buFont typeface="Arial" pitchFamily="34" charset="0"/>
              <a:buChar char="•"/>
              <a:defRPr/>
            </a:pPr>
            <a:endParaRPr lang="en-US" sz="1050" dirty="0">
              <a:solidFill>
                <a:schemeClr val="bg1"/>
              </a:solidFill>
              <a:latin typeface="Arial" panose="020B0604020202020204"/>
            </a:endParaRPr>
          </a:p>
        </p:txBody>
      </p:sp>
    </p:spTree>
    <p:extLst>
      <p:ext uri="{BB962C8B-B14F-4D97-AF65-F5344CB8AC3E}">
        <p14:creationId xmlns:p14="http://schemas.microsoft.com/office/powerpoint/2010/main" val="184851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F1293E6-A6AB-1AFD-2A68-C2E91DE1C3DA}"/>
              </a:ext>
            </a:extLst>
          </p:cNvPr>
          <p:cNvSpPr>
            <a:spLocks noGrp="1"/>
          </p:cNvSpPr>
          <p:nvPr>
            <p:ph type="body" sz="quarter" idx="15"/>
          </p:nvPr>
        </p:nvSpPr>
        <p:spPr/>
        <p:txBody>
          <a:bodyPr/>
          <a:lstStyle/>
          <a:p>
            <a:r>
              <a:rPr lang="en-ZA" dirty="0"/>
              <a:t>Upington airport overview</a:t>
            </a:r>
          </a:p>
        </p:txBody>
      </p:sp>
      <p:sp>
        <p:nvSpPr>
          <p:cNvPr id="6" name="Slide Number Placeholder 5">
            <a:extLst>
              <a:ext uri="{FF2B5EF4-FFF2-40B4-BE49-F238E27FC236}">
                <a16:creationId xmlns:a16="http://schemas.microsoft.com/office/drawing/2014/main" id="{3554AF72-3A23-4FF5-B169-D53E61075D29}"/>
              </a:ext>
            </a:extLst>
          </p:cNvPr>
          <p:cNvSpPr>
            <a:spLocks noGrp="1"/>
          </p:cNvSpPr>
          <p:nvPr>
            <p:ph type="sldNum" sz="quarter" idx="16"/>
          </p:nvPr>
        </p:nvSpPr>
        <p:spPr>
          <a:xfrm>
            <a:off x="11681417" y="6542180"/>
            <a:ext cx="470105" cy="288330"/>
          </a:xfrm>
          <a:prstGeom prst="rect">
            <a:avLst/>
          </a:prstGeom>
        </p:spPr>
        <p:txBody>
          <a:bodyPr vert="horz" lIns="0" tIns="45720" rIns="0" bIns="45720" rtlCol="0" anchor="ctr"/>
          <a:lstStyle>
            <a:defPPr>
              <a:defRPr lang="en-US"/>
            </a:defPPr>
            <a:lvl1pPr marL="0" algn="r" defTabSz="914400" rtl="0" eaLnBrk="1" latinLnBrk="0" hangingPunct="1">
              <a:defRPr sz="1051" b="1" kern="1200">
                <a:solidFill>
                  <a:srgbClr val="0286A5"/>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064075-3AAB-4C73-8B14-15F5C27661CD}" type="slidenum">
              <a:rPr lang="en-US" smtClean="0"/>
              <a:pPr/>
              <a:t>9</a:t>
            </a:fld>
            <a:endParaRPr lang="en-US" dirty="0"/>
          </a:p>
        </p:txBody>
      </p:sp>
      <p:grpSp>
        <p:nvGrpSpPr>
          <p:cNvPr id="2" name="Group 1">
            <a:extLst>
              <a:ext uri="{FF2B5EF4-FFF2-40B4-BE49-F238E27FC236}">
                <a16:creationId xmlns:a16="http://schemas.microsoft.com/office/drawing/2014/main" id="{9A7140B4-E4BA-2FFD-E22D-F3C5246375D1}"/>
              </a:ext>
            </a:extLst>
          </p:cNvPr>
          <p:cNvGrpSpPr/>
          <p:nvPr/>
        </p:nvGrpSpPr>
        <p:grpSpPr>
          <a:xfrm>
            <a:off x="241867" y="774169"/>
            <a:ext cx="11708266" cy="5309661"/>
            <a:chOff x="211985" y="1457953"/>
            <a:chExt cx="11708266" cy="5309661"/>
          </a:xfrm>
        </p:grpSpPr>
        <p:sp>
          <p:nvSpPr>
            <p:cNvPr id="3" name="Rectangle 2">
              <a:extLst>
                <a:ext uri="{FF2B5EF4-FFF2-40B4-BE49-F238E27FC236}">
                  <a16:creationId xmlns:a16="http://schemas.microsoft.com/office/drawing/2014/main" id="{09ED6778-505E-EAD9-BAA5-B6B88D227D00}"/>
                </a:ext>
              </a:extLst>
            </p:cNvPr>
            <p:cNvSpPr/>
            <p:nvPr/>
          </p:nvSpPr>
          <p:spPr>
            <a:xfrm>
              <a:off x="8288265" y="6102070"/>
              <a:ext cx="3631986" cy="665544"/>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050" dirty="0">
                <a:solidFill>
                  <a:schemeClr val="bg1"/>
                </a:solidFill>
              </a:endParaRPr>
            </a:p>
          </p:txBody>
        </p:sp>
        <p:grpSp>
          <p:nvGrpSpPr>
            <p:cNvPr id="4" name="Group 9">
              <a:extLst>
                <a:ext uri="{FF2B5EF4-FFF2-40B4-BE49-F238E27FC236}">
                  <a16:creationId xmlns:a16="http://schemas.microsoft.com/office/drawing/2014/main" id="{F4EFC4CE-0288-C2AD-E38E-C183C4C5EC5B}"/>
                </a:ext>
              </a:extLst>
            </p:cNvPr>
            <p:cNvGrpSpPr>
              <a:grpSpLocks noChangeAspect="1"/>
            </p:cNvGrpSpPr>
            <p:nvPr/>
          </p:nvGrpSpPr>
          <p:grpSpPr bwMode="auto">
            <a:xfrm>
              <a:off x="211985" y="1457953"/>
              <a:ext cx="277465" cy="272728"/>
              <a:chOff x="280" y="280"/>
              <a:chExt cx="1140" cy="1140"/>
            </a:xfrm>
          </p:grpSpPr>
          <p:sp>
            <p:nvSpPr>
              <p:cNvPr id="7" name="Freeform 10">
                <a:extLst>
                  <a:ext uri="{FF2B5EF4-FFF2-40B4-BE49-F238E27FC236}">
                    <a16:creationId xmlns:a16="http://schemas.microsoft.com/office/drawing/2014/main" id="{645C761B-E907-6EBA-7D70-7F8E63AF5476}"/>
                  </a:ext>
                </a:extLst>
              </p:cNvPr>
              <p:cNvSpPr>
                <a:spLocks/>
              </p:cNvSpPr>
              <p:nvPr/>
            </p:nvSpPr>
            <p:spPr bwMode="auto">
              <a:xfrm>
                <a:off x="710" y="280"/>
                <a:ext cx="266" cy="486"/>
              </a:xfrm>
              <a:custGeom>
                <a:avLst/>
                <a:gdLst>
                  <a:gd name="T0" fmla="*/ 154 w 266"/>
                  <a:gd name="T1" fmla="*/ 466 h 486"/>
                  <a:gd name="T2" fmla="*/ 176 w 266"/>
                  <a:gd name="T3" fmla="*/ 444 h 486"/>
                  <a:gd name="T4" fmla="*/ 200 w 266"/>
                  <a:gd name="T5" fmla="*/ 416 h 486"/>
                  <a:gd name="T6" fmla="*/ 224 w 266"/>
                  <a:gd name="T7" fmla="*/ 378 h 486"/>
                  <a:gd name="T8" fmla="*/ 236 w 266"/>
                  <a:gd name="T9" fmla="*/ 358 h 486"/>
                  <a:gd name="T10" fmla="*/ 246 w 266"/>
                  <a:gd name="T11" fmla="*/ 338 h 486"/>
                  <a:gd name="T12" fmla="*/ 252 w 266"/>
                  <a:gd name="T13" fmla="*/ 316 h 486"/>
                  <a:gd name="T14" fmla="*/ 260 w 266"/>
                  <a:gd name="T15" fmla="*/ 292 h 486"/>
                  <a:gd name="T16" fmla="*/ 264 w 266"/>
                  <a:gd name="T17" fmla="*/ 268 h 486"/>
                  <a:gd name="T18" fmla="*/ 266 w 266"/>
                  <a:gd name="T19" fmla="*/ 242 h 486"/>
                  <a:gd name="T20" fmla="*/ 264 w 266"/>
                  <a:gd name="T21" fmla="*/ 218 h 486"/>
                  <a:gd name="T22" fmla="*/ 260 w 266"/>
                  <a:gd name="T23" fmla="*/ 194 h 486"/>
                  <a:gd name="T24" fmla="*/ 252 w 266"/>
                  <a:gd name="T25" fmla="*/ 170 h 486"/>
                  <a:gd name="T26" fmla="*/ 246 w 266"/>
                  <a:gd name="T27" fmla="*/ 150 h 486"/>
                  <a:gd name="T28" fmla="*/ 236 w 266"/>
                  <a:gd name="T29" fmla="*/ 128 h 486"/>
                  <a:gd name="T30" fmla="*/ 224 w 266"/>
                  <a:gd name="T31" fmla="*/ 106 h 486"/>
                  <a:gd name="T32" fmla="*/ 200 w 266"/>
                  <a:gd name="T33" fmla="*/ 72 h 486"/>
                  <a:gd name="T34" fmla="*/ 176 w 266"/>
                  <a:gd name="T35" fmla="*/ 42 h 486"/>
                  <a:gd name="T36" fmla="*/ 154 w 266"/>
                  <a:gd name="T37" fmla="*/ 20 h 486"/>
                  <a:gd name="T38" fmla="*/ 132 w 266"/>
                  <a:gd name="T39" fmla="*/ 0 h 486"/>
                  <a:gd name="T40" fmla="*/ 110 w 266"/>
                  <a:gd name="T41" fmla="*/ 20 h 486"/>
                  <a:gd name="T42" fmla="*/ 90 w 266"/>
                  <a:gd name="T43" fmla="*/ 42 h 486"/>
                  <a:gd name="T44" fmla="*/ 66 w 266"/>
                  <a:gd name="T45" fmla="*/ 72 h 486"/>
                  <a:gd name="T46" fmla="*/ 42 w 266"/>
                  <a:gd name="T47" fmla="*/ 106 h 486"/>
                  <a:gd name="T48" fmla="*/ 30 w 266"/>
                  <a:gd name="T49" fmla="*/ 128 h 486"/>
                  <a:gd name="T50" fmla="*/ 20 w 266"/>
                  <a:gd name="T51" fmla="*/ 150 h 486"/>
                  <a:gd name="T52" fmla="*/ 12 w 266"/>
                  <a:gd name="T53" fmla="*/ 170 h 486"/>
                  <a:gd name="T54" fmla="*/ 6 w 266"/>
                  <a:gd name="T55" fmla="*/ 194 h 486"/>
                  <a:gd name="T56" fmla="*/ 2 w 266"/>
                  <a:gd name="T57" fmla="*/ 218 h 486"/>
                  <a:gd name="T58" fmla="*/ 0 w 266"/>
                  <a:gd name="T59" fmla="*/ 242 h 486"/>
                  <a:gd name="T60" fmla="*/ 2 w 266"/>
                  <a:gd name="T61" fmla="*/ 268 h 486"/>
                  <a:gd name="T62" fmla="*/ 6 w 266"/>
                  <a:gd name="T63" fmla="*/ 292 h 486"/>
                  <a:gd name="T64" fmla="*/ 12 w 266"/>
                  <a:gd name="T65" fmla="*/ 316 h 486"/>
                  <a:gd name="T66" fmla="*/ 20 w 266"/>
                  <a:gd name="T67" fmla="*/ 338 h 486"/>
                  <a:gd name="T68" fmla="*/ 30 w 266"/>
                  <a:gd name="T69" fmla="*/ 358 h 486"/>
                  <a:gd name="T70" fmla="*/ 42 w 266"/>
                  <a:gd name="T71" fmla="*/ 378 h 486"/>
                  <a:gd name="T72" fmla="*/ 66 w 266"/>
                  <a:gd name="T73" fmla="*/ 416 h 486"/>
                  <a:gd name="T74" fmla="*/ 90 w 266"/>
                  <a:gd name="T75" fmla="*/ 444 h 486"/>
                  <a:gd name="T76" fmla="*/ 110 w 266"/>
                  <a:gd name="T77" fmla="*/ 466 h 486"/>
                  <a:gd name="T78" fmla="*/ 132 w 266"/>
                  <a:gd name="T79" fmla="*/ 486 h 486"/>
                  <a:gd name="T80" fmla="*/ 154 w 266"/>
                  <a:gd name="T81" fmla="*/ 46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6" h="486">
                    <a:moveTo>
                      <a:pt x="154" y="466"/>
                    </a:moveTo>
                    <a:lnTo>
                      <a:pt x="176" y="444"/>
                    </a:lnTo>
                    <a:lnTo>
                      <a:pt x="200" y="416"/>
                    </a:lnTo>
                    <a:lnTo>
                      <a:pt x="224" y="378"/>
                    </a:lnTo>
                    <a:lnTo>
                      <a:pt x="236" y="358"/>
                    </a:lnTo>
                    <a:lnTo>
                      <a:pt x="246" y="338"/>
                    </a:lnTo>
                    <a:lnTo>
                      <a:pt x="252" y="316"/>
                    </a:lnTo>
                    <a:lnTo>
                      <a:pt x="260" y="292"/>
                    </a:lnTo>
                    <a:lnTo>
                      <a:pt x="264" y="268"/>
                    </a:lnTo>
                    <a:lnTo>
                      <a:pt x="266" y="242"/>
                    </a:lnTo>
                    <a:lnTo>
                      <a:pt x="264" y="218"/>
                    </a:lnTo>
                    <a:lnTo>
                      <a:pt x="260" y="194"/>
                    </a:lnTo>
                    <a:lnTo>
                      <a:pt x="252" y="170"/>
                    </a:lnTo>
                    <a:lnTo>
                      <a:pt x="246" y="150"/>
                    </a:lnTo>
                    <a:lnTo>
                      <a:pt x="236" y="128"/>
                    </a:lnTo>
                    <a:lnTo>
                      <a:pt x="224" y="106"/>
                    </a:lnTo>
                    <a:lnTo>
                      <a:pt x="200" y="72"/>
                    </a:lnTo>
                    <a:lnTo>
                      <a:pt x="176" y="42"/>
                    </a:lnTo>
                    <a:lnTo>
                      <a:pt x="154" y="20"/>
                    </a:lnTo>
                    <a:lnTo>
                      <a:pt x="132" y="0"/>
                    </a:lnTo>
                    <a:lnTo>
                      <a:pt x="110" y="20"/>
                    </a:lnTo>
                    <a:lnTo>
                      <a:pt x="90" y="42"/>
                    </a:lnTo>
                    <a:lnTo>
                      <a:pt x="66" y="72"/>
                    </a:lnTo>
                    <a:lnTo>
                      <a:pt x="42" y="106"/>
                    </a:lnTo>
                    <a:lnTo>
                      <a:pt x="30" y="128"/>
                    </a:lnTo>
                    <a:lnTo>
                      <a:pt x="20" y="150"/>
                    </a:lnTo>
                    <a:lnTo>
                      <a:pt x="12" y="170"/>
                    </a:lnTo>
                    <a:lnTo>
                      <a:pt x="6" y="194"/>
                    </a:lnTo>
                    <a:lnTo>
                      <a:pt x="2" y="218"/>
                    </a:lnTo>
                    <a:lnTo>
                      <a:pt x="0" y="242"/>
                    </a:lnTo>
                    <a:lnTo>
                      <a:pt x="2" y="268"/>
                    </a:lnTo>
                    <a:lnTo>
                      <a:pt x="6" y="292"/>
                    </a:lnTo>
                    <a:lnTo>
                      <a:pt x="12" y="316"/>
                    </a:lnTo>
                    <a:lnTo>
                      <a:pt x="20" y="338"/>
                    </a:lnTo>
                    <a:lnTo>
                      <a:pt x="30" y="358"/>
                    </a:lnTo>
                    <a:lnTo>
                      <a:pt x="42" y="378"/>
                    </a:lnTo>
                    <a:lnTo>
                      <a:pt x="66" y="416"/>
                    </a:lnTo>
                    <a:lnTo>
                      <a:pt x="90" y="444"/>
                    </a:lnTo>
                    <a:lnTo>
                      <a:pt x="110" y="466"/>
                    </a:lnTo>
                    <a:lnTo>
                      <a:pt x="132" y="486"/>
                    </a:lnTo>
                    <a:lnTo>
                      <a:pt x="154" y="4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sp>
            <p:nvSpPr>
              <p:cNvPr id="10" name="Freeform 11">
                <a:extLst>
                  <a:ext uri="{FF2B5EF4-FFF2-40B4-BE49-F238E27FC236}">
                    <a16:creationId xmlns:a16="http://schemas.microsoft.com/office/drawing/2014/main" id="{04A0A394-89F8-20F1-3BD5-5D776B8979EC}"/>
                  </a:ext>
                </a:extLst>
              </p:cNvPr>
              <p:cNvSpPr>
                <a:spLocks/>
              </p:cNvSpPr>
              <p:nvPr/>
            </p:nvSpPr>
            <p:spPr bwMode="auto">
              <a:xfrm>
                <a:off x="280" y="650"/>
                <a:ext cx="540" cy="300"/>
              </a:xfrm>
              <a:custGeom>
                <a:avLst/>
                <a:gdLst>
                  <a:gd name="T0" fmla="*/ 494 w 540"/>
                  <a:gd name="T1" fmla="*/ 102 h 300"/>
                  <a:gd name="T2" fmla="*/ 460 w 540"/>
                  <a:gd name="T3" fmla="*/ 76 h 300"/>
                  <a:gd name="T4" fmla="*/ 442 w 540"/>
                  <a:gd name="T5" fmla="*/ 62 h 300"/>
                  <a:gd name="T6" fmla="*/ 420 w 540"/>
                  <a:gd name="T7" fmla="*/ 48 h 300"/>
                  <a:gd name="T8" fmla="*/ 398 w 540"/>
                  <a:gd name="T9" fmla="*/ 34 h 300"/>
                  <a:gd name="T10" fmla="*/ 374 w 540"/>
                  <a:gd name="T11" fmla="*/ 24 h 300"/>
                  <a:gd name="T12" fmla="*/ 350 w 540"/>
                  <a:gd name="T13" fmla="*/ 14 h 300"/>
                  <a:gd name="T14" fmla="*/ 324 w 540"/>
                  <a:gd name="T15" fmla="*/ 6 h 300"/>
                  <a:gd name="T16" fmla="*/ 298 w 540"/>
                  <a:gd name="T17" fmla="*/ 2 h 300"/>
                  <a:gd name="T18" fmla="*/ 270 w 540"/>
                  <a:gd name="T19" fmla="*/ 0 h 300"/>
                  <a:gd name="T20" fmla="*/ 242 w 540"/>
                  <a:gd name="T21" fmla="*/ 2 h 300"/>
                  <a:gd name="T22" fmla="*/ 216 w 540"/>
                  <a:gd name="T23" fmla="*/ 6 h 300"/>
                  <a:gd name="T24" fmla="*/ 190 w 540"/>
                  <a:gd name="T25" fmla="*/ 14 h 300"/>
                  <a:gd name="T26" fmla="*/ 164 w 540"/>
                  <a:gd name="T27" fmla="*/ 24 h 300"/>
                  <a:gd name="T28" fmla="*/ 142 w 540"/>
                  <a:gd name="T29" fmla="*/ 34 h 300"/>
                  <a:gd name="T30" fmla="*/ 118 w 540"/>
                  <a:gd name="T31" fmla="*/ 48 h 300"/>
                  <a:gd name="T32" fmla="*/ 98 w 540"/>
                  <a:gd name="T33" fmla="*/ 62 h 300"/>
                  <a:gd name="T34" fmla="*/ 80 w 540"/>
                  <a:gd name="T35" fmla="*/ 76 h 300"/>
                  <a:gd name="T36" fmla="*/ 46 w 540"/>
                  <a:gd name="T37" fmla="*/ 102 h 300"/>
                  <a:gd name="T38" fmla="*/ 22 w 540"/>
                  <a:gd name="T39" fmla="*/ 126 h 300"/>
                  <a:gd name="T40" fmla="*/ 0 w 540"/>
                  <a:gd name="T41" fmla="*/ 150 h 300"/>
                  <a:gd name="T42" fmla="*/ 22 w 540"/>
                  <a:gd name="T43" fmla="*/ 174 h 300"/>
                  <a:gd name="T44" fmla="*/ 46 w 540"/>
                  <a:gd name="T45" fmla="*/ 198 h 300"/>
                  <a:gd name="T46" fmla="*/ 80 w 540"/>
                  <a:gd name="T47" fmla="*/ 226 h 300"/>
                  <a:gd name="T48" fmla="*/ 98 w 540"/>
                  <a:gd name="T49" fmla="*/ 238 h 300"/>
                  <a:gd name="T50" fmla="*/ 118 w 540"/>
                  <a:gd name="T51" fmla="*/ 252 h 300"/>
                  <a:gd name="T52" fmla="*/ 142 w 540"/>
                  <a:gd name="T53" fmla="*/ 266 h 300"/>
                  <a:gd name="T54" fmla="*/ 164 w 540"/>
                  <a:gd name="T55" fmla="*/ 276 h 300"/>
                  <a:gd name="T56" fmla="*/ 190 w 540"/>
                  <a:gd name="T57" fmla="*/ 286 h 300"/>
                  <a:gd name="T58" fmla="*/ 216 w 540"/>
                  <a:gd name="T59" fmla="*/ 294 h 300"/>
                  <a:gd name="T60" fmla="*/ 242 w 540"/>
                  <a:gd name="T61" fmla="*/ 298 h 300"/>
                  <a:gd name="T62" fmla="*/ 270 w 540"/>
                  <a:gd name="T63" fmla="*/ 300 h 300"/>
                  <a:gd name="T64" fmla="*/ 298 w 540"/>
                  <a:gd name="T65" fmla="*/ 298 h 300"/>
                  <a:gd name="T66" fmla="*/ 324 w 540"/>
                  <a:gd name="T67" fmla="*/ 294 h 300"/>
                  <a:gd name="T68" fmla="*/ 350 w 540"/>
                  <a:gd name="T69" fmla="*/ 286 h 300"/>
                  <a:gd name="T70" fmla="*/ 374 w 540"/>
                  <a:gd name="T71" fmla="*/ 276 h 300"/>
                  <a:gd name="T72" fmla="*/ 398 w 540"/>
                  <a:gd name="T73" fmla="*/ 266 h 300"/>
                  <a:gd name="T74" fmla="*/ 420 w 540"/>
                  <a:gd name="T75" fmla="*/ 252 h 300"/>
                  <a:gd name="T76" fmla="*/ 442 w 540"/>
                  <a:gd name="T77" fmla="*/ 238 h 300"/>
                  <a:gd name="T78" fmla="*/ 460 w 540"/>
                  <a:gd name="T79" fmla="*/ 226 h 300"/>
                  <a:gd name="T80" fmla="*/ 494 w 540"/>
                  <a:gd name="T81" fmla="*/ 198 h 300"/>
                  <a:gd name="T82" fmla="*/ 518 w 540"/>
                  <a:gd name="T83" fmla="*/ 174 h 300"/>
                  <a:gd name="T84" fmla="*/ 540 w 540"/>
                  <a:gd name="T85" fmla="*/ 150 h 300"/>
                  <a:gd name="T86" fmla="*/ 518 w 540"/>
                  <a:gd name="T87" fmla="*/ 126 h 300"/>
                  <a:gd name="T88" fmla="*/ 494 w 540"/>
                  <a:gd name="T89" fmla="*/ 10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0" h="300">
                    <a:moveTo>
                      <a:pt x="494" y="102"/>
                    </a:moveTo>
                    <a:lnTo>
                      <a:pt x="460" y="76"/>
                    </a:lnTo>
                    <a:lnTo>
                      <a:pt x="442" y="62"/>
                    </a:lnTo>
                    <a:lnTo>
                      <a:pt x="420" y="48"/>
                    </a:lnTo>
                    <a:lnTo>
                      <a:pt x="398" y="34"/>
                    </a:lnTo>
                    <a:lnTo>
                      <a:pt x="374" y="24"/>
                    </a:lnTo>
                    <a:lnTo>
                      <a:pt x="350" y="14"/>
                    </a:lnTo>
                    <a:lnTo>
                      <a:pt x="324" y="6"/>
                    </a:lnTo>
                    <a:lnTo>
                      <a:pt x="298" y="2"/>
                    </a:lnTo>
                    <a:lnTo>
                      <a:pt x="270" y="0"/>
                    </a:lnTo>
                    <a:lnTo>
                      <a:pt x="242" y="2"/>
                    </a:lnTo>
                    <a:lnTo>
                      <a:pt x="216" y="6"/>
                    </a:lnTo>
                    <a:lnTo>
                      <a:pt x="190" y="14"/>
                    </a:lnTo>
                    <a:lnTo>
                      <a:pt x="164" y="24"/>
                    </a:lnTo>
                    <a:lnTo>
                      <a:pt x="142" y="34"/>
                    </a:lnTo>
                    <a:lnTo>
                      <a:pt x="118" y="48"/>
                    </a:lnTo>
                    <a:lnTo>
                      <a:pt x="98" y="62"/>
                    </a:lnTo>
                    <a:lnTo>
                      <a:pt x="80" y="76"/>
                    </a:lnTo>
                    <a:lnTo>
                      <a:pt x="46" y="102"/>
                    </a:lnTo>
                    <a:lnTo>
                      <a:pt x="22" y="126"/>
                    </a:lnTo>
                    <a:lnTo>
                      <a:pt x="0" y="150"/>
                    </a:lnTo>
                    <a:lnTo>
                      <a:pt x="22" y="174"/>
                    </a:lnTo>
                    <a:lnTo>
                      <a:pt x="46" y="198"/>
                    </a:lnTo>
                    <a:lnTo>
                      <a:pt x="80" y="226"/>
                    </a:lnTo>
                    <a:lnTo>
                      <a:pt x="98" y="238"/>
                    </a:lnTo>
                    <a:lnTo>
                      <a:pt x="118" y="252"/>
                    </a:lnTo>
                    <a:lnTo>
                      <a:pt x="142" y="266"/>
                    </a:lnTo>
                    <a:lnTo>
                      <a:pt x="164" y="276"/>
                    </a:lnTo>
                    <a:lnTo>
                      <a:pt x="190" y="286"/>
                    </a:lnTo>
                    <a:lnTo>
                      <a:pt x="216" y="294"/>
                    </a:lnTo>
                    <a:lnTo>
                      <a:pt x="242" y="298"/>
                    </a:lnTo>
                    <a:lnTo>
                      <a:pt x="270" y="300"/>
                    </a:lnTo>
                    <a:lnTo>
                      <a:pt x="298" y="298"/>
                    </a:lnTo>
                    <a:lnTo>
                      <a:pt x="324" y="294"/>
                    </a:lnTo>
                    <a:lnTo>
                      <a:pt x="350" y="286"/>
                    </a:lnTo>
                    <a:lnTo>
                      <a:pt x="374" y="276"/>
                    </a:lnTo>
                    <a:lnTo>
                      <a:pt x="398" y="266"/>
                    </a:lnTo>
                    <a:lnTo>
                      <a:pt x="420" y="252"/>
                    </a:lnTo>
                    <a:lnTo>
                      <a:pt x="442" y="238"/>
                    </a:lnTo>
                    <a:lnTo>
                      <a:pt x="460" y="226"/>
                    </a:lnTo>
                    <a:lnTo>
                      <a:pt x="494" y="198"/>
                    </a:lnTo>
                    <a:lnTo>
                      <a:pt x="518" y="174"/>
                    </a:lnTo>
                    <a:lnTo>
                      <a:pt x="540" y="150"/>
                    </a:lnTo>
                    <a:lnTo>
                      <a:pt x="518" y="126"/>
                    </a:lnTo>
                    <a:lnTo>
                      <a:pt x="494"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sp>
            <p:nvSpPr>
              <p:cNvPr id="11" name="Freeform 12">
                <a:extLst>
                  <a:ext uri="{FF2B5EF4-FFF2-40B4-BE49-F238E27FC236}">
                    <a16:creationId xmlns:a16="http://schemas.microsoft.com/office/drawing/2014/main" id="{7CAAA7AB-C0FE-4E06-ADE8-3E6550BC2B47}"/>
                  </a:ext>
                </a:extLst>
              </p:cNvPr>
              <p:cNvSpPr>
                <a:spLocks/>
              </p:cNvSpPr>
              <p:nvPr/>
            </p:nvSpPr>
            <p:spPr bwMode="auto">
              <a:xfrm>
                <a:off x="832" y="648"/>
                <a:ext cx="588" cy="772"/>
              </a:xfrm>
              <a:custGeom>
                <a:avLst/>
                <a:gdLst>
                  <a:gd name="T0" fmla="*/ 542 w 588"/>
                  <a:gd name="T1" fmla="*/ 100 h 772"/>
                  <a:gd name="T2" fmla="*/ 490 w 588"/>
                  <a:gd name="T3" fmla="*/ 60 h 772"/>
                  <a:gd name="T4" fmla="*/ 448 w 588"/>
                  <a:gd name="T5" fmla="*/ 34 h 772"/>
                  <a:gd name="T6" fmla="*/ 398 w 588"/>
                  <a:gd name="T7" fmla="*/ 14 h 772"/>
                  <a:gd name="T8" fmla="*/ 346 w 588"/>
                  <a:gd name="T9" fmla="*/ 0 h 772"/>
                  <a:gd name="T10" fmla="*/ 286 w 588"/>
                  <a:gd name="T11" fmla="*/ 0 h 772"/>
                  <a:gd name="T12" fmla="*/ 224 w 588"/>
                  <a:gd name="T13" fmla="*/ 14 h 772"/>
                  <a:gd name="T14" fmla="*/ 170 w 588"/>
                  <a:gd name="T15" fmla="*/ 34 h 772"/>
                  <a:gd name="T16" fmla="*/ 120 w 588"/>
                  <a:gd name="T17" fmla="*/ 66 h 772"/>
                  <a:gd name="T18" fmla="*/ 76 w 588"/>
                  <a:gd name="T19" fmla="*/ 104 h 772"/>
                  <a:gd name="T20" fmla="*/ 44 w 588"/>
                  <a:gd name="T21" fmla="*/ 150 h 772"/>
                  <a:gd name="T22" fmla="*/ 18 w 588"/>
                  <a:gd name="T23" fmla="*/ 202 h 772"/>
                  <a:gd name="T24" fmla="*/ 4 w 588"/>
                  <a:gd name="T25" fmla="*/ 256 h 772"/>
                  <a:gd name="T26" fmla="*/ 0 w 588"/>
                  <a:gd name="T27" fmla="*/ 418 h 772"/>
                  <a:gd name="T28" fmla="*/ 0 w 588"/>
                  <a:gd name="T29" fmla="*/ 668 h 772"/>
                  <a:gd name="T30" fmla="*/ 6 w 588"/>
                  <a:gd name="T31" fmla="*/ 678 h 772"/>
                  <a:gd name="T32" fmla="*/ 22 w 588"/>
                  <a:gd name="T33" fmla="*/ 480 h 772"/>
                  <a:gd name="T34" fmla="*/ 38 w 588"/>
                  <a:gd name="T35" fmla="*/ 372 h 772"/>
                  <a:gd name="T36" fmla="*/ 56 w 588"/>
                  <a:gd name="T37" fmla="*/ 284 h 772"/>
                  <a:gd name="T38" fmla="*/ 76 w 588"/>
                  <a:gd name="T39" fmla="*/ 236 h 772"/>
                  <a:gd name="T40" fmla="*/ 92 w 588"/>
                  <a:gd name="T41" fmla="*/ 218 h 772"/>
                  <a:gd name="T42" fmla="*/ 106 w 588"/>
                  <a:gd name="T43" fmla="*/ 212 h 772"/>
                  <a:gd name="T44" fmla="*/ 138 w 588"/>
                  <a:gd name="T45" fmla="*/ 224 h 772"/>
                  <a:gd name="T46" fmla="*/ 208 w 588"/>
                  <a:gd name="T47" fmla="*/ 264 h 772"/>
                  <a:gd name="T48" fmla="*/ 260 w 588"/>
                  <a:gd name="T49" fmla="*/ 286 h 772"/>
                  <a:gd name="T50" fmla="*/ 304 w 588"/>
                  <a:gd name="T51" fmla="*/ 296 h 772"/>
                  <a:gd name="T52" fmla="*/ 346 w 588"/>
                  <a:gd name="T53" fmla="*/ 296 h 772"/>
                  <a:gd name="T54" fmla="*/ 398 w 588"/>
                  <a:gd name="T55" fmla="*/ 282 h 772"/>
                  <a:gd name="T56" fmla="*/ 448 w 588"/>
                  <a:gd name="T57" fmla="*/ 264 h 772"/>
                  <a:gd name="T58" fmla="*/ 490 w 588"/>
                  <a:gd name="T59" fmla="*/ 236 h 772"/>
                  <a:gd name="T60" fmla="*/ 542 w 588"/>
                  <a:gd name="T61" fmla="*/ 194 h 772"/>
                  <a:gd name="T62" fmla="*/ 588 w 588"/>
                  <a:gd name="T63" fmla="*/ 15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8" h="772">
                    <a:moveTo>
                      <a:pt x="566" y="126"/>
                    </a:moveTo>
                    <a:lnTo>
                      <a:pt x="542" y="100"/>
                    </a:lnTo>
                    <a:lnTo>
                      <a:pt x="510" y="74"/>
                    </a:lnTo>
                    <a:lnTo>
                      <a:pt x="490" y="60"/>
                    </a:lnTo>
                    <a:lnTo>
                      <a:pt x="470" y="48"/>
                    </a:lnTo>
                    <a:lnTo>
                      <a:pt x="448" y="34"/>
                    </a:lnTo>
                    <a:lnTo>
                      <a:pt x="424" y="22"/>
                    </a:lnTo>
                    <a:lnTo>
                      <a:pt x="398" y="14"/>
                    </a:lnTo>
                    <a:lnTo>
                      <a:pt x="372" y="6"/>
                    </a:lnTo>
                    <a:lnTo>
                      <a:pt x="346" y="0"/>
                    </a:lnTo>
                    <a:lnTo>
                      <a:pt x="318" y="0"/>
                    </a:lnTo>
                    <a:lnTo>
                      <a:pt x="286" y="0"/>
                    </a:lnTo>
                    <a:lnTo>
                      <a:pt x="256" y="4"/>
                    </a:lnTo>
                    <a:lnTo>
                      <a:pt x="224" y="14"/>
                    </a:lnTo>
                    <a:lnTo>
                      <a:pt x="198" y="22"/>
                    </a:lnTo>
                    <a:lnTo>
                      <a:pt x="170" y="34"/>
                    </a:lnTo>
                    <a:lnTo>
                      <a:pt x="142" y="48"/>
                    </a:lnTo>
                    <a:lnTo>
                      <a:pt x="120" y="66"/>
                    </a:lnTo>
                    <a:lnTo>
                      <a:pt x="98" y="84"/>
                    </a:lnTo>
                    <a:lnTo>
                      <a:pt x="76" y="104"/>
                    </a:lnTo>
                    <a:lnTo>
                      <a:pt x="58" y="128"/>
                    </a:lnTo>
                    <a:lnTo>
                      <a:pt x="44" y="150"/>
                    </a:lnTo>
                    <a:lnTo>
                      <a:pt x="28" y="178"/>
                    </a:lnTo>
                    <a:lnTo>
                      <a:pt x="18" y="202"/>
                    </a:lnTo>
                    <a:lnTo>
                      <a:pt x="10" y="230"/>
                    </a:lnTo>
                    <a:lnTo>
                      <a:pt x="4" y="256"/>
                    </a:lnTo>
                    <a:lnTo>
                      <a:pt x="4" y="284"/>
                    </a:lnTo>
                    <a:lnTo>
                      <a:pt x="0" y="418"/>
                    </a:lnTo>
                    <a:lnTo>
                      <a:pt x="0" y="550"/>
                    </a:lnTo>
                    <a:lnTo>
                      <a:pt x="0" y="668"/>
                    </a:lnTo>
                    <a:lnTo>
                      <a:pt x="4" y="772"/>
                    </a:lnTo>
                    <a:lnTo>
                      <a:pt x="6" y="678"/>
                    </a:lnTo>
                    <a:lnTo>
                      <a:pt x="14" y="584"/>
                    </a:lnTo>
                    <a:lnTo>
                      <a:pt x="22" y="480"/>
                    </a:lnTo>
                    <a:lnTo>
                      <a:pt x="28" y="424"/>
                    </a:lnTo>
                    <a:lnTo>
                      <a:pt x="38" y="372"/>
                    </a:lnTo>
                    <a:lnTo>
                      <a:pt x="46" y="326"/>
                    </a:lnTo>
                    <a:lnTo>
                      <a:pt x="56" y="284"/>
                    </a:lnTo>
                    <a:lnTo>
                      <a:pt x="70" y="250"/>
                    </a:lnTo>
                    <a:lnTo>
                      <a:pt x="76" y="236"/>
                    </a:lnTo>
                    <a:lnTo>
                      <a:pt x="82" y="226"/>
                    </a:lnTo>
                    <a:lnTo>
                      <a:pt x="92" y="218"/>
                    </a:lnTo>
                    <a:lnTo>
                      <a:pt x="98" y="212"/>
                    </a:lnTo>
                    <a:lnTo>
                      <a:pt x="106" y="212"/>
                    </a:lnTo>
                    <a:lnTo>
                      <a:pt x="114" y="212"/>
                    </a:lnTo>
                    <a:lnTo>
                      <a:pt x="138" y="224"/>
                    </a:lnTo>
                    <a:lnTo>
                      <a:pt x="160" y="236"/>
                    </a:lnTo>
                    <a:lnTo>
                      <a:pt x="208" y="264"/>
                    </a:lnTo>
                    <a:lnTo>
                      <a:pt x="234" y="276"/>
                    </a:lnTo>
                    <a:lnTo>
                      <a:pt x="260" y="286"/>
                    </a:lnTo>
                    <a:lnTo>
                      <a:pt x="288" y="292"/>
                    </a:lnTo>
                    <a:lnTo>
                      <a:pt x="304" y="296"/>
                    </a:lnTo>
                    <a:lnTo>
                      <a:pt x="318" y="298"/>
                    </a:lnTo>
                    <a:lnTo>
                      <a:pt x="346" y="296"/>
                    </a:lnTo>
                    <a:lnTo>
                      <a:pt x="372" y="292"/>
                    </a:lnTo>
                    <a:lnTo>
                      <a:pt x="398" y="282"/>
                    </a:lnTo>
                    <a:lnTo>
                      <a:pt x="424" y="274"/>
                    </a:lnTo>
                    <a:lnTo>
                      <a:pt x="448" y="264"/>
                    </a:lnTo>
                    <a:lnTo>
                      <a:pt x="470" y="250"/>
                    </a:lnTo>
                    <a:lnTo>
                      <a:pt x="490" y="236"/>
                    </a:lnTo>
                    <a:lnTo>
                      <a:pt x="510" y="222"/>
                    </a:lnTo>
                    <a:lnTo>
                      <a:pt x="542" y="194"/>
                    </a:lnTo>
                    <a:lnTo>
                      <a:pt x="566" y="170"/>
                    </a:lnTo>
                    <a:lnTo>
                      <a:pt x="588" y="150"/>
                    </a:lnTo>
                    <a:lnTo>
                      <a:pt x="566"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Arial" panose="020B0604020202020204" pitchFamily="34" charset="0"/>
                  <a:cs typeface="Arial" panose="020B0604020202020204" pitchFamily="34" charset="0"/>
                </a:endParaRPr>
              </a:p>
            </p:txBody>
          </p:sp>
        </p:grpSp>
      </p:grpSp>
      <p:sp>
        <p:nvSpPr>
          <p:cNvPr id="13" name="TextBox 12">
            <a:extLst>
              <a:ext uri="{FF2B5EF4-FFF2-40B4-BE49-F238E27FC236}">
                <a16:creationId xmlns:a16="http://schemas.microsoft.com/office/drawing/2014/main" id="{A12B1149-6839-1FC6-0209-6B33C9ED7BDF}"/>
              </a:ext>
            </a:extLst>
          </p:cNvPr>
          <p:cNvSpPr txBox="1"/>
          <p:nvPr/>
        </p:nvSpPr>
        <p:spPr>
          <a:xfrm>
            <a:off x="241867" y="910494"/>
            <a:ext cx="7503376" cy="3365024"/>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ZA" dirty="0"/>
          </a:p>
          <a:p>
            <a:pPr marL="285750" indent="-285750">
              <a:lnSpc>
                <a:spcPct val="150000"/>
              </a:lnSpc>
              <a:buFont typeface="Arial" panose="020B0604020202020204" pitchFamily="34" charset="0"/>
              <a:buChar char="•"/>
            </a:pPr>
            <a:r>
              <a:rPr lang="en-ZA" dirty="0"/>
              <a:t>The airport features a modern terminal building with facilities for passengers, including check-in counters, baggage handling areas, security checkpoints, and boarding gates.</a:t>
            </a:r>
          </a:p>
          <a:p>
            <a:pPr marL="285750" indent="-285750">
              <a:lnSpc>
                <a:spcPct val="150000"/>
              </a:lnSpc>
              <a:buFont typeface="Arial" panose="020B0604020202020204" pitchFamily="34" charset="0"/>
              <a:buChar char="•"/>
            </a:pPr>
            <a:r>
              <a:rPr lang="en-ZA" dirty="0"/>
              <a:t>Upington Airport has 3 runways. The main runway is 4,900 meters long, making it one of the longest runways in the world.</a:t>
            </a:r>
          </a:p>
          <a:p>
            <a:pPr marL="285750" indent="-285750">
              <a:lnSpc>
                <a:spcPct val="150000"/>
              </a:lnSpc>
              <a:buFont typeface="Arial" panose="020B0604020202020204" pitchFamily="34" charset="0"/>
              <a:buChar char="•"/>
            </a:pPr>
            <a:r>
              <a:rPr lang="en-ZA" dirty="0"/>
              <a:t>Upington Airport serves as a regional hub, connecting the Northern Cape with other parts of South Africa.</a:t>
            </a:r>
          </a:p>
        </p:txBody>
      </p:sp>
      <p:pic>
        <p:nvPicPr>
          <p:cNvPr id="14" name="Picture 13">
            <a:extLst>
              <a:ext uri="{FF2B5EF4-FFF2-40B4-BE49-F238E27FC236}">
                <a16:creationId xmlns:a16="http://schemas.microsoft.com/office/drawing/2014/main" id="{CD454732-6019-4221-24F5-9F07E97C13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78394" y="954552"/>
            <a:ext cx="3871739" cy="4896409"/>
          </a:xfrm>
          <a:prstGeom prst="rect">
            <a:avLst/>
          </a:prstGeom>
        </p:spPr>
      </p:pic>
    </p:spTree>
    <p:extLst>
      <p:ext uri="{BB962C8B-B14F-4D97-AF65-F5344CB8AC3E}">
        <p14:creationId xmlns:p14="http://schemas.microsoft.com/office/powerpoint/2010/main" val="263877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CSA">
  <a:themeElements>
    <a:clrScheme name="ACSA">
      <a:dk1>
        <a:srgbClr val="231F20"/>
      </a:dk1>
      <a:lt1>
        <a:sysClr val="window" lastClr="FFFFFF"/>
      </a:lt1>
      <a:dk2>
        <a:srgbClr val="818284"/>
      </a:dk2>
      <a:lt2>
        <a:srgbClr val="C2DCE3"/>
      </a:lt2>
      <a:accent1>
        <a:srgbClr val="006880"/>
      </a:accent1>
      <a:accent2>
        <a:srgbClr val="F58221"/>
      </a:accent2>
      <a:accent3>
        <a:srgbClr val="06AAD3"/>
      </a:accent3>
      <a:accent4>
        <a:srgbClr val="FDAF17"/>
      </a:accent4>
      <a:accent5>
        <a:srgbClr val="59B59E"/>
      </a:accent5>
      <a:accent6>
        <a:srgbClr val="EE2E24"/>
      </a:accent6>
      <a:hlink>
        <a:srgbClr val="00B0F0"/>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DBAFA257-C1CD-496F-A628-C37CA17AE6E9}" vid="{BC551675-B5C4-4C4C-B6D4-0F7BF4A78F3D}"/>
    </a:ext>
  </a:extLst>
</a:theme>
</file>

<file path=ppt/theme/theme3.xml><?xml version="1.0" encoding="utf-8"?>
<a:theme xmlns:a="http://schemas.openxmlformats.org/drawingml/2006/main" name="2_ACSA">
  <a:themeElements>
    <a:clrScheme name="ACSA">
      <a:dk1>
        <a:srgbClr val="231F20"/>
      </a:dk1>
      <a:lt1>
        <a:sysClr val="window" lastClr="FFFFFF"/>
      </a:lt1>
      <a:dk2>
        <a:srgbClr val="818284"/>
      </a:dk2>
      <a:lt2>
        <a:srgbClr val="C2DCE3"/>
      </a:lt2>
      <a:accent1>
        <a:srgbClr val="006880"/>
      </a:accent1>
      <a:accent2>
        <a:srgbClr val="F58221"/>
      </a:accent2>
      <a:accent3>
        <a:srgbClr val="06AAD3"/>
      </a:accent3>
      <a:accent4>
        <a:srgbClr val="FDAF17"/>
      </a:accent4>
      <a:accent5>
        <a:srgbClr val="59B59E"/>
      </a:accent5>
      <a:accent6>
        <a:srgbClr val="EE2E24"/>
      </a:accent6>
      <a:hlink>
        <a:srgbClr val="00B0F0"/>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4_ACSA">
  <a:themeElements>
    <a:clrScheme name="ACSA">
      <a:dk1>
        <a:srgbClr val="231F20"/>
      </a:dk1>
      <a:lt1>
        <a:sysClr val="window" lastClr="FFFFFF"/>
      </a:lt1>
      <a:dk2>
        <a:srgbClr val="818284"/>
      </a:dk2>
      <a:lt2>
        <a:srgbClr val="C2DCE3"/>
      </a:lt2>
      <a:accent1>
        <a:srgbClr val="006880"/>
      </a:accent1>
      <a:accent2>
        <a:srgbClr val="F58221"/>
      </a:accent2>
      <a:accent3>
        <a:srgbClr val="06AAD3"/>
      </a:accent3>
      <a:accent4>
        <a:srgbClr val="FDAF17"/>
      </a:accent4>
      <a:accent5>
        <a:srgbClr val="59B59E"/>
      </a:accent5>
      <a:accent6>
        <a:srgbClr val="EE2E24"/>
      </a:accent6>
      <a:hlink>
        <a:srgbClr val="00B0F0"/>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DBAFA257-C1CD-496F-A628-C37CA17AE6E9}" vid="{BC551675-B5C4-4C4C-B6D4-0F7BF4A78F3D}"/>
    </a:ext>
  </a:extLst>
</a:theme>
</file>

<file path=ppt/theme/theme5.xml><?xml version="1.0" encoding="utf-8"?>
<a:theme xmlns:a="http://schemas.openxmlformats.org/drawingml/2006/main" name="5_ACSA">
  <a:themeElements>
    <a:clrScheme name="ACSA">
      <a:dk1>
        <a:srgbClr val="231F20"/>
      </a:dk1>
      <a:lt1>
        <a:sysClr val="window" lastClr="FFFFFF"/>
      </a:lt1>
      <a:dk2>
        <a:srgbClr val="818284"/>
      </a:dk2>
      <a:lt2>
        <a:srgbClr val="C2DCE3"/>
      </a:lt2>
      <a:accent1>
        <a:srgbClr val="006880"/>
      </a:accent1>
      <a:accent2>
        <a:srgbClr val="F58221"/>
      </a:accent2>
      <a:accent3>
        <a:srgbClr val="06AAD3"/>
      </a:accent3>
      <a:accent4>
        <a:srgbClr val="FDAF17"/>
      </a:accent4>
      <a:accent5>
        <a:srgbClr val="59B59E"/>
      </a:accent5>
      <a:accent6>
        <a:srgbClr val="EE2E24"/>
      </a:accent6>
      <a:hlink>
        <a:srgbClr val="00B0F0"/>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C8C50A3A-9941-445A-BBFC-C45C139D5FD2}" vid="{81B1C1D2-6AF8-4CF9-9C59-37E04E162346}"/>
    </a:ext>
  </a:extLst>
</a:theme>
</file>

<file path=ppt/theme/theme6.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11978</TotalTime>
  <Words>1500</Words>
  <Application>Microsoft Office PowerPoint</Application>
  <PresentationFormat>Widescreen</PresentationFormat>
  <Paragraphs>230</Paragraphs>
  <Slides>31</Slides>
  <Notes>14</Notes>
  <HiddenSlides>2</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31</vt:i4>
      </vt:variant>
    </vt:vector>
  </HeadingPairs>
  <TitlesOfParts>
    <vt:vector size="45" baseType="lpstr">
      <vt:lpstr>Arial</vt:lpstr>
      <vt:lpstr>Arial Black</vt:lpstr>
      <vt:lpstr>Bliss2-Bold</vt:lpstr>
      <vt:lpstr>Bliss2-Light</vt:lpstr>
      <vt:lpstr>Calibri</vt:lpstr>
      <vt:lpstr>Calibri Light</vt:lpstr>
      <vt:lpstr>Corbel</vt:lpstr>
      <vt:lpstr>Courier New</vt:lpstr>
      <vt:lpstr>Office Theme</vt:lpstr>
      <vt:lpstr>1_ACSA</vt:lpstr>
      <vt:lpstr>2_ACSA</vt:lpstr>
      <vt:lpstr>4_ACSA</vt:lpstr>
      <vt:lpstr>5_ACSA</vt:lpstr>
      <vt:lpstr>1_Depth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Infrastructure Features of Upington Airport</vt:lpstr>
      <vt:lpstr>PowerPoint Presentation</vt:lpstr>
      <vt:lpstr>PowerPoint Presentation</vt:lpstr>
      <vt:lpstr>PowerPoint Presentation</vt:lpstr>
      <vt:lpstr>PowerPoint Presentation</vt:lpstr>
      <vt:lpstr>Commercial development Opportunities</vt:lpstr>
      <vt:lpstr>Cargo Development  </vt:lpstr>
      <vt:lpstr>PowerPoint Presentation</vt:lpstr>
      <vt:lpstr>DEMAND FOR UPINGTON AVIATION PARK</vt:lpstr>
      <vt:lpstr>Drivers for investment </vt:lpstr>
      <vt:lpstr>PowerPoint Presentation</vt:lpstr>
      <vt:lpstr>STORAGE, SCRAPPING, DISMANTLING FACILITIES</vt:lpstr>
      <vt:lpstr> UPINGTON Aviation Park PHASED APPROACH </vt:lpstr>
      <vt:lpstr>Upington Aviation Park – Phase 1 layout</vt:lpstr>
      <vt:lpstr>Upington Aviation Park – Phase 2 layout</vt:lpstr>
      <vt:lpstr>Upington Aviation Park – ULTIMATE layout</vt:lpstr>
      <vt:lpstr>Infrastructure Requirements</vt:lpstr>
      <vt:lpstr>Previous aircraft storage</vt:lpstr>
      <vt:lpstr>Collaboration between acsa and OTHER KEY STAKEHOLDERS</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Maclean</dc:creator>
  <cp:lastModifiedBy>Seja Mokgawa</cp:lastModifiedBy>
  <cp:revision>276</cp:revision>
  <cp:lastPrinted>2023-04-28T09:21:04Z</cp:lastPrinted>
  <dcterms:created xsi:type="dcterms:W3CDTF">2021-10-12T18:25:44Z</dcterms:created>
  <dcterms:modified xsi:type="dcterms:W3CDTF">2023-06-22T14:36:51Z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11864d1-c16a-45ad-949f-bdea3b8c9e66_Enabled">
    <vt:lpwstr>true</vt:lpwstr>
  </property>
  <property fmtid="{D5CDD505-2E9C-101B-9397-08002B2CF9AE}" pid="3" name="MSIP_Label_a11864d1-c16a-45ad-949f-bdea3b8c9e66_SetDate">
    <vt:lpwstr>2023-05-03T11:40:21Z</vt:lpwstr>
  </property>
  <property fmtid="{D5CDD505-2E9C-101B-9397-08002B2CF9AE}" pid="4" name="MSIP_Label_a11864d1-c16a-45ad-949f-bdea3b8c9e66_Method">
    <vt:lpwstr>Standard</vt:lpwstr>
  </property>
  <property fmtid="{D5CDD505-2E9C-101B-9397-08002B2CF9AE}" pid="5" name="MSIP_Label_a11864d1-c16a-45ad-949f-bdea3b8c9e66_Name">
    <vt:lpwstr>Confidential</vt:lpwstr>
  </property>
  <property fmtid="{D5CDD505-2E9C-101B-9397-08002B2CF9AE}" pid="6" name="MSIP_Label_a11864d1-c16a-45ad-949f-bdea3b8c9e66_SiteId">
    <vt:lpwstr>fb62d46e-e86e-4673-ba82-b27b61d8202b</vt:lpwstr>
  </property>
  <property fmtid="{D5CDD505-2E9C-101B-9397-08002B2CF9AE}" pid="7" name="MSIP_Label_a11864d1-c16a-45ad-949f-bdea3b8c9e66_ActionId">
    <vt:lpwstr>e8dd29ff-aec5-468e-b1c1-ef88e97b1211</vt:lpwstr>
  </property>
  <property fmtid="{D5CDD505-2E9C-101B-9397-08002B2CF9AE}" pid="8" name="MSIP_Label_a11864d1-c16a-45ad-949f-bdea3b8c9e66_ContentBits">
    <vt:lpwstr>3</vt:lpwstr>
  </property>
</Properties>
</file>