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4"/>
  </p:normalViewPr>
  <p:slideViewPr>
    <p:cSldViewPr>
      <p:cViewPr varScale="1">
        <p:scale>
          <a:sx n="47" d="100"/>
          <a:sy n="47" d="100"/>
        </p:scale>
        <p:origin x="797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6010" y="356010"/>
            <a:ext cx="7143750" cy="10596880"/>
          </a:xfrm>
          <a:custGeom>
            <a:avLst/>
            <a:gdLst/>
            <a:ahLst/>
            <a:cxnLst/>
            <a:rect l="l" t="t" r="r" b="b"/>
            <a:pathLst>
              <a:path w="7143750" h="10596880">
                <a:moveTo>
                  <a:pt x="7143447" y="0"/>
                </a:moveTo>
                <a:lnTo>
                  <a:pt x="0" y="0"/>
                </a:lnTo>
                <a:lnTo>
                  <a:pt x="0" y="10596535"/>
                </a:lnTo>
                <a:lnTo>
                  <a:pt x="7143447" y="10596535"/>
                </a:lnTo>
                <a:lnTo>
                  <a:pt x="7143447" y="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31246" y="671134"/>
            <a:ext cx="10246363" cy="981487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3367" y="9866389"/>
            <a:ext cx="146843" cy="14684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7232707" y="9888226"/>
            <a:ext cx="446405" cy="465455"/>
          </a:xfrm>
          <a:custGeom>
            <a:avLst/>
            <a:gdLst/>
            <a:ahLst/>
            <a:cxnLst/>
            <a:rect l="l" t="t" r="r" b="b"/>
            <a:pathLst>
              <a:path w="446405" h="465454">
                <a:moveTo>
                  <a:pt x="79171" y="6527"/>
                </a:moveTo>
                <a:lnTo>
                  <a:pt x="0" y="6527"/>
                </a:lnTo>
                <a:lnTo>
                  <a:pt x="0" y="458749"/>
                </a:lnTo>
                <a:lnTo>
                  <a:pt x="79171" y="458749"/>
                </a:lnTo>
                <a:lnTo>
                  <a:pt x="79171" y="6527"/>
                </a:lnTo>
                <a:close/>
              </a:path>
              <a:path w="446405" h="465454">
                <a:moveTo>
                  <a:pt x="445973" y="222377"/>
                </a:moveTo>
                <a:lnTo>
                  <a:pt x="290614" y="222389"/>
                </a:lnTo>
                <a:lnTo>
                  <a:pt x="290614" y="285127"/>
                </a:lnTo>
                <a:lnTo>
                  <a:pt x="366522" y="285127"/>
                </a:lnTo>
                <a:lnTo>
                  <a:pt x="366522" y="372706"/>
                </a:lnTo>
                <a:lnTo>
                  <a:pt x="332244" y="392023"/>
                </a:lnTo>
                <a:lnTo>
                  <a:pt x="296583" y="395693"/>
                </a:lnTo>
                <a:lnTo>
                  <a:pt x="278422" y="393674"/>
                </a:lnTo>
                <a:lnTo>
                  <a:pt x="235572" y="363397"/>
                </a:lnTo>
                <a:lnTo>
                  <a:pt x="218490" y="326351"/>
                </a:lnTo>
                <a:lnTo>
                  <a:pt x="212801" y="279844"/>
                </a:lnTo>
                <a:lnTo>
                  <a:pt x="212801" y="184797"/>
                </a:lnTo>
                <a:lnTo>
                  <a:pt x="218363" y="138798"/>
                </a:lnTo>
                <a:lnTo>
                  <a:pt x="235038" y="102031"/>
                </a:lnTo>
                <a:lnTo>
                  <a:pt x="276313" y="71894"/>
                </a:lnTo>
                <a:lnTo>
                  <a:pt x="293598" y="69888"/>
                </a:lnTo>
                <a:lnTo>
                  <a:pt x="309918" y="71132"/>
                </a:lnTo>
                <a:lnTo>
                  <a:pt x="346468" y="89916"/>
                </a:lnTo>
                <a:lnTo>
                  <a:pt x="363499" y="128968"/>
                </a:lnTo>
                <a:lnTo>
                  <a:pt x="364629" y="145973"/>
                </a:lnTo>
                <a:lnTo>
                  <a:pt x="439191" y="145973"/>
                </a:lnTo>
                <a:lnTo>
                  <a:pt x="431114" y="85140"/>
                </a:lnTo>
                <a:lnTo>
                  <a:pt x="402590" y="39281"/>
                </a:lnTo>
                <a:lnTo>
                  <a:pt x="355612" y="9817"/>
                </a:lnTo>
                <a:lnTo>
                  <a:pt x="291706" y="0"/>
                </a:lnTo>
                <a:lnTo>
                  <a:pt x="258572" y="3225"/>
                </a:lnTo>
                <a:lnTo>
                  <a:pt x="201764" y="29083"/>
                </a:lnTo>
                <a:lnTo>
                  <a:pt x="158762" y="79463"/>
                </a:lnTo>
                <a:lnTo>
                  <a:pt x="136664" y="146316"/>
                </a:lnTo>
                <a:lnTo>
                  <a:pt x="133908" y="185420"/>
                </a:lnTo>
                <a:lnTo>
                  <a:pt x="133908" y="279844"/>
                </a:lnTo>
                <a:lnTo>
                  <a:pt x="136753" y="319074"/>
                </a:lnTo>
                <a:lnTo>
                  <a:pt x="159524" y="386016"/>
                </a:lnTo>
                <a:lnTo>
                  <a:pt x="203847" y="436270"/>
                </a:lnTo>
                <a:lnTo>
                  <a:pt x="262420" y="462051"/>
                </a:lnTo>
                <a:lnTo>
                  <a:pt x="296583" y="465277"/>
                </a:lnTo>
                <a:lnTo>
                  <a:pt x="324129" y="464007"/>
                </a:lnTo>
                <a:lnTo>
                  <a:pt x="371309" y="453834"/>
                </a:lnTo>
                <a:lnTo>
                  <a:pt x="408101" y="434301"/>
                </a:lnTo>
                <a:lnTo>
                  <a:pt x="445973" y="396938"/>
                </a:lnTo>
                <a:lnTo>
                  <a:pt x="445973" y="222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7737208" y="10034197"/>
            <a:ext cx="79375" cy="313055"/>
          </a:xfrm>
          <a:custGeom>
            <a:avLst/>
            <a:gdLst/>
            <a:ahLst/>
            <a:cxnLst/>
            <a:rect l="l" t="t" r="r" b="b"/>
            <a:pathLst>
              <a:path w="79375" h="313054">
                <a:moveTo>
                  <a:pt x="79170" y="0"/>
                </a:moveTo>
                <a:lnTo>
                  <a:pt x="0" y="0"/>
                </a:lnTo>
                <a:lnTo>
                  <a:pt x="0" y="312775"/>
                </a:lnTo>
                <a:lnTo>
                  <a:pt x="79170" y="312775"/>
                </a:lnTo>
                <a:lnTo>
                  <a:pt x="79170" y="0"/>
                </a:lnTo>
                <a:close/>
              </a:path>
            </a:pathLst>
          </a:custGeom>
          <a:solidFill>
            <a:srgbClr val="D218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8188280" y="9894741"/>
            <a:ext cx="935355" cy="452755"/>
          </a:xfrm>
          <a:custGeom>
            <a:avLst/>
            <a:gdLst/>
            <a:ahLst/>
            <a:cxnLst/>
            <a:rect l="l" t="t" r="r" b="b"/>
            <a:pathLst>
              <a:path w="935355" h="452754">
                <a:moveTo>
                  <a:pt x="346773" y="452234"/>
                </a:moveTo>
                <a:lnTo>
                  <a:pt x="318185" y="354711"/>
                </a:lnTo>
                <a:lnTo>
                  <a:pt x="297332" y="283578"/>
                </a:lnTo>
                <a:lnTo>
                  <a:pt x="250621" y="124244"/>
                </a:lnTo>
                <a:lnTo>
                  <a:pt x="217995" y="12954"/>
                </a:lnTo>
                <a:lnTo>
                  <a:pt x="217995" y="283578"/>
                </a:lnTo>
                <a:lnTo>
                  <a:pt x="128790" y="283578"/>
                </a:lnTo>
                <a:lnTo>
                  <a:pt x="172707" y="124244"/>
                </a:lnTo>
                <a:lnTo>
                  <a:pt x="174345" y="124244"/>
                </a:lnTo>
                <a:lnTo>
                  <a:pt x="217995" y="283578"/>
                </a:lnTo>
                <a:lnTo>
                  <a:pt x="217995" y="12954"/>
                </a:lnTo>
                <a:lnTo>
                  <a:pt x="214198" y="0"/>
                </a:lnTo>
                <a:lnTo>
                  <a:pt x="133134" y="0"/>
                </a:lnTo>
                <a:lnTo>
                  <a:pt x="0" y="452234"/>
                </a:lnTo>
                <a:lnTo>
                  <a:pt x="82702" y="452234"/>
                </a:lnTo>
                <a:lnTo>
                  <a:pt x="109270" y="354711"/>
                </a:lnTo>
                <a:lnTo>
                  <a:pt x="237236" y="354711"/>
                </a:lnTo>
                <a:lnTo>
                  <a:pt x="264083" y="452234"/>
                </a:lnTo>
                <a:lnTo>
                  <a:pt x="346773" y="452234"/>
                </a:lnTo>
                <a:close/>
              </a:path>
              <a:path w="935355" h="452754">
                <a:moveTo>
                  <a:pt x="640676" y="382663"/>
                </a:moveTo>
                <a:lnTo>
                  <a:pt x="463905" y="382663"/>
                </a:lnTo>
                <a:lnTo>
                  <a:pt x="463905" y="393"/>
                </a:lnTo>
                <a:lnTo>
                  <a:pt x="384733" y="393"/>
                </a:lnTo>
                <a:lnTo>
                  <a:pt x="384733" y="382663"/>
                </a:lnTo>
                <a:lnTo>
                  <a:pt x="384733" y="452513"/>
                </a:lnTo>
                <a:lnTo>
                  <a:pt x="640676" y="452513"/>
                </a:lnTo>
                <a:lnTo>
                  <a:pt x="640676" y="382663"/>
                </a:lnTo>
                <a:close/>
              </a:path>
              <a:path w="935355" h="452754">
                <a:moveTo>
                  <a:pt x="935088" y="382663"/>
                </a:moveTo>
                <a:lnTo>
                  <a:pt x="758317" y="382663"/>
                </a:lnTo>
                <a:lnTo>
                  <a:pt x="758317" y="393"/>
                </a:lnTo>
                <a:lnTo>
                  <a:pt x="679145" y="393"/>
                </a:lnTo>
                <a:lnTo>
                  <a:pt x="679145" y="382663"/>
                </a:lnTo>
                <a:lnTo>
                  <a:pt x="679145" y="452513"/>
                </a:lnTo>
                <a:lnTo>
                  <a:pt x="935088" y="452513"/>
                </a:lnTo>
                <a:lnTo>
                  <a:pt x="935088" y="3826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31713" y="9894736"/>
            <a:ext cx="90154" cy="90154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7871106" y="9888212"/>
            <a:ext cx="306705" cy="465455"/>
          </a:xfrm>
          <a:custGeom>
            <a:avLst/>
            <a:gdLst/>
            <a:ahLst/>
            <a:cxnLst/>
            <a:rect l="l" t="t" r="r" b="b"/>
            <a:pathLst>
              <a:path w="306705" h="465454">
                <a:moveTo>
                  <a:pt x="154278" y="0"/>
                </a:moveTo>
                <a:lnTo>
                  <a:pt x="91777" y="13165"/>
                </a:lnTo>
                <a:lnTo>
                  <a:pt x="42564" y="52647"/>
                </a:lnTo>
                <a:lnTo>
                  <a:pt x="10641" y="112787"/>
                </a:lnTo>
                <a:lnTo>
                  <a:pt x="0" y="187910"/>
                </a:lnTo>
                <a:lnTo>
                  <a:pt x="0" y="277677"/>
                </a:lnTo>
                <a:lnTo>
                  <a:pt x="2728" y="317230"/>
                </a:lnTo>
                <a:lnTo>
                  <a:pt x="24556" y="384865"/>
                </a:lnTo>
                <a:lnTo>
                  <a:pt x="67189" y="435846"/>
                </a:lnTo>
                <a:lnTo>
                  <a:pt x="124532" y="462013"/>
                </a:lnTo>
                <a:lnTo>
                  <a:pt x="158340" y="465284"/>
                </a:lnTo>
                <a:lnTo>
                  <a:pt x="191298" y="462720"/>
                </a:lnTo>
                <a:lnTo>
                  <a:pt x="245931" y="442216"/>
                </a:lnTo>
                <a:lnTo>
                  <a:pt x="284853" y="401822"/>
                </a:lnTo>
                <a:lnTo>
                  <a:pt x="304105" y="345138"/>
                </a:lnTo>
                <a:lnTo>
                  <a:pt x="306105" y="310911"/>
                </a:lnTo>
                <a:lnTo>
                  <a:pt x="305561" y="309048"/>
                </a:lnTo>
                <a:lnTo>
                  <a:pt x="228830" y="309048"/>
                </a:lnTo>
                <a:lnTo>
                  <a:pt x="227738" y="329674"/>
                </a:lnTo>
                <a:lnTo>
                  <a:pt x="224461" y="347447"/>
                </a:lnTo>
                <a:lnTo>
                  <a:pt x="201476" y="383738"/>
                </a:lnTo>
                <a:lnTo>
                  <a:pt x="158340" y="395705"/>
                </a:lnTo>
                <a:lnTo>
                  <a:pt x="140653" y="393647"/>
                </a:lnTo>
                <a:lnTo>
                  <a:pt x="99913" y="362784"/>
                </a:lnTo>
                <a:lnTo>
                  <a:pt x="84151" y="325045"/>
                </a:lnTo>
                <a:lnTo>
                  <a:pt x="78898" y="277677"/>
                </a:lnTo>
                <a:lnTo>
                  <a:pt x="78898" y="187292"/>
                </a:lnTo>
                <a:lnTo>
                  <a:pt x="83878" y="140203"/>
                </a:lnTo>
                <a:lnTo>
                  <a:pt x="98824" y="102656"/>
                </a:lnTo>
                <a:lnTo>
                  <a:pt x="137489" y="71932"/>
                </a:lnTo>
                <a:lnTo>
                  <a:pt x="154278" y="69882"/>
                </a:lnTo>
                <a:lnTo>
                  <a:pt x="172141" y="71213"/>
                </a:lnTo>
                <a:lnTo>
                  <a:pt x="210799" y="91169"/>
                </a:lnTo>
                <a:lnTo>
                  <a:pt x="226992" y="129044"/>
                </a:lnTo>
                <a:lnTo>
                  <a:pt x="228830" y="145985"/>
                </a:lnTo>
                <a:lnTo>
                  <a:pt x="306472" y="145985"/>
                </a:lnTo>
                <a:lnTo>
                  <a:pt x="296056" y="85861"/>
                </a:lnTo>
                <a:lnTo>
                  <a:pt x="267059" y="40375"/>
                </a:lnTo>
                <a:lnTo>
                  <a:pt x="218529" y="10096"/>
                </a:lnTo>
                <a:lnTo>
                  <a:pt x="188368" y="2524"/>
                </a:lnTo>
                <a:lnTo>
                  <a:pt x="1542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4661" y="896467"/>
            <a:ext cx="5264785" cy="2224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1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D52229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D52229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6010" y="356010"/>
            <a:ext cx="19392265" cy="10596880"/>
          </a:xfrm>
          <a:custGeom>
            <a:avLst/>
            <a:gdLst/>
            <a:ahLst/>
            <a:cxnLst/>
            <a:rect l="l" t="t" r="r" b="b"/>
            <a:pathLst>
              <a:path w="19392265" h="10596880">
                <a:moveTo>
                  <a:pt x="19392079" y="0"/>
                </a:moveTo>
                <a:lnTo>
                  <a:pt x="0" y="0"/>
                </a:lnTo>
                <a:lnTo>
                  <a:pt x="0" y="10596535"/>
                </a:lnTo>
                <a:lnTo>
                  <a:pt x="19392079" y="10596535"/>
                </a:lnTo>
                <a:lnTo>
                  <a:pt x="19392079" y="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7100" y="876350"/>
            <a:ext cx="5139690" cy="170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1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83841" y="3081495"/>
            <a:ext cx="14729460" cy="3933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D52229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2.png"/><Relationship Id="rId4" Type="http://schemas.openxmlformats.org/officeDocument/2006/relationships/image" Target="../media/image4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7.png"/><Relationship Id="rId21" Type="http://schemas.openxmlformats.org/officeDocument/2006/relationships/image" Target="../media/image71.png"/><Relationship Id="rId63" Type="http://schemas.openxmlformats.org/officeDocument/2006/relationships/image" Target="../media/image113.png"/><Relationship Id="rId159" Type="http://schemas.openxmlformats.org/officeDocument/2006/relationships/image" Target="../media/image209.png"/><Relationship Id="rId170" Type="http://schemas.openxmlformats.org/officeDocument/2006/relationships/image" Target="../media/image220.png"/><Relationship Id="rId226" Type="http://schemas.openxmlformats.org/officeDocument/2006/relationships/image" Target="../media/image276.png"/><Relationship Id="rId268" Type="http://schemas.openxmlformats.org/officeDocument/2006/relationships/image" Target="../media/image318.png"/><Relationship Id="rId32" Type="http://schemas.openxmlformats.org/officeDocument/2006/relationships/image" Target="../media/image82.png"/><Relationship Id="rId74" Type="http://schemas.openxmlformats.org/officeDocument/2006/relationships/image" Target="../media/image124.png"/><Relationship Id="rId128" Type="http://schemas.openxmlformats.org/officeDocument/2006/relationships/image" Target="../media/image178.png"/><Relationship Id="rId5" Type="http://schemas.openxmlformats.org/officeDocument/2006/relationships/image" Target="../media/image55.png"/><Relationship Id="rId95" Type="http://schemas.openxmlformats.org/officeDocument/2006/relationships/image" Target="../media/image145.png"/><Relationship Id="rId160" Type="http://schemas.openxmlformats.org/officeDocument/2006/relationships/image" Target="../media/image210.png"/><Relationship Id="rId181" Type="http://schemas.openxmlformats.org/officeDocument/2006/relationships/image" Target="../media/image231.png"/><Relationship Id="rId216" Type="http://schemas.openxmlformats.org/officeDocument/2006/relationships/image" Target="../media/image266.png"/><Relationship Id="rId237" Type="http://schemas.openxmlformats.org/officeDocument/2006/relationships/image" Target="../media/image287.png"/><Relationship Id="rId258" Type="http://schemas.openxmlformats.org/officeDocument/2006/relationships/image" Target="../media/image308.png"/><Relationship Id="rId22" Type="http://schemas.openxmlformats.org/officeDocument/2006/relationships/image" Target="../media/image72.png"/><Relationship Id="rId43" Type="http://schemas.openxmlformats.org/officeDocument/2006/relationships/image" Target="../media/image93.png"/><Relationship Id="rId64" Type="http://schemas.openxmlformats.org/officeDocument/2006/relationships/image" Target="../media/image114.png"/><Relationship Id="rId118" Type="http://schemas.openxmlformats.org/officeDocument/2006/relationships/image" Target="../media/image168.png"/><Relationship Id="rId139" Type="http://schemas.openxmlformats.org/officeDocument/2006/relationships/image" Target="../media/image189.png"/><Relationship Id="rId85" Type="http://schemas.openxmlformats.org/officeDocument/2006/relationships/image" Target="../media/image135.png"/><Relationship Id="rId150" Type="http://schemas.openxmlformats.org/officeDocument/2006/relationships/image" Target="../media/image200.png"/><Relationship Id="rId171" Type="http://schemas.openxmlformats.org/officeDocument/2006/relationships/image" Target="../media/image221.png"/><Relationship Id="rId192" Type="http://schemas.openxmlformats.org/officeDocument/2006/relationships/image" Target="../media/image242.png"/><Relationship Id="rId206" Type="http://schemas.openxmlformats.org/officeDocument/2006/relationships/image" Target="../media/image256.png"/><Relationship Id="rId227" Type="http://schemas.openxmlformats.org/officeDocument/2006/relationships/image" Target="../media/image277.png"/><Relationship Id="rId248" Type="http://schemas.openxmlformats.org/officeDocument/2006/relationships/image" Target="../media/image298.png"/><Relationship Id="rId269" Type="http://schemas.openxmlformats.org/officeDocument/2006/relationships/image" Target="../media/image319.png"/><Relationship Id="rId12" Type="http://schemas.openxmlformats.org/officeDocument/2006/relationships/image" Target="../media/image62.png"/><Relationship Id="rId33" Type="http://schemas.openxmlformats.org/officeDocument/2006/relationships/image" Target="../media/image83.png"/><Relationship Id="rId108" Type="http://schemas.openxmlformats.org/officeDocument/2006/relationships/image" Target="../media/image158.png"/><Relationship Id="rId129" Type="http://schemas.openxmlformats.org/officeDocument/2006/relationships/image" Target="../media/image179.png"/><Relationship Id="rId54" Type="http://schemas.openxmlformats.org/officeDocument/2006/relationships/image" Target="../media/image104.png"/><Relationship Id="rId75" Type="http://schemas.openxmlformats.org/officeDocument/2006/relationships/image" Target="../media/image125.png"/><Relationship Id="rId96" Type="http://schemas.openxmlformats.org/officeDocument/2006/relationships/image" Target="../media/image146.png"/><Relationship Id="rId140" Type="http://schemas.openxmlformats.org/officeDocument/2006/relationships/image" Target="../media/image190.png"/><Relationship Id="rId161" Type="http://schemas.openxmlformats.org/officeDocument/2006/relationships/image" Target="../media/image211.png"/><Relationship Id="rId182" Type="http://schemas.openxmlformats.org/officeDocument/2006/relationships/image" Target="../media/image232.png"/><Relationship Id="rId217" Type="http://schemas.openxmlformats.org/officeDocument/2006/relationships/image" Target="../media/image267.png"/><Relationship Id="rId6" Type="http://schemas.openxmlformats.org/officeDocument/2006/relationships/image" Target="../media/image56.png"/><Relationship Id="rId238" Type="http://schemas.openxmlformats.org/officeDocument/2006/relationships/image" Target="../media/image288.png"/><Relationship Id="rId259" Type="http://schemas.openxmlformats.org/officeDocument/2006/relationships/image" Target="../media/image309.png"/><Relationship Id="rId23" Type="http://schemas.openxmlformats.org/officeDocument/2006/relationships/image" Target="../media/image73.png"/><Relationship Id="rId119" Type="http://schemas.openxmlformats.org/officeDocument/2006/relationships/image" Target="../media/image169.png"/><Relationship Id="rId270" Type="http://schemas.openxmlformats.org/officeDocument/2006/relationships/image" Target="../media/image320.png"/><Relationship Id="rId44" Type="http://schemas.openxmlformats.org/officeDocument/2006/relationships/image" Target="../media/image94.png"/><Relationship Id="rId65" Type="http://schemas.openxmlformats.org/officeDocument/2006/relationships/image" Target="../media/image115.png"/><Relationship Id="rId86" Type="http://schemas.openxmlformats.org/officeDocument/2006/relationships/image" Target="../media/image136.png"/><Relationship Id="rId130" Type="http://schemas.openxmlformats.org/officeDocument/2006/relationships/image" Target="../media/image180.png"/><Relationship Id="rId151" Type="http://schemas.openxmlformats.org/officeDocument/2006/relationships/image" Target="../media/image201.png"/><Relationship Id="rId172" Type="http://schemas.openxmlformats.org/officeDocument/2006/relationships/image" Target="../media/image222.png"/><Relationship Id="rId193" Type="http://schemas.openxmlformats.org/officeDocument/2006/relationships/image" Target="../media/image243.png"/><Relationship Id="rId207" Type="http://schemas.openxmlformats.org/officeDocument/2006/relationships/image" Target="../media/image257.png"/><Relationship Id="rId228" Type="http://schemas.openxmlformats.org/officeDocument/2006/relationships/image" Target="../media/image278.png"/><Relationship Id="rId249" Type="http://schemas.openxmlformats.org/officeDocument/2006/relationships/image" Target="../media/image299.png"/><Relationship Id="rId13" Type="http://schemas.openxmlformats.org/officeDocument/2006/relationships/image" Target="../media/image63.png"/><Relationship Id="rId109" Type="http://schemas.openxmlformats.org/officeDocument/2006/relationships/image" Target="../media/image159.png"/><Relationship Id="rId260" Type="http://schemas.openxmlformats.org/officeDocument/2006/relationships/image" Target="../media/image310.png"/><Relationship Id="rId34" Type="http://schemas.openxmlformats.org/officeDocument/2006/relationships/image" Target="../media/image84.png"/><Relationship Id="rId55" Type="http://schemas.openxmlformats.org/officeDocument/2006/relationships/image" Target="../media/image105.png"/><Relationship Id="rId76" Type="http://schemas.openxmlformats.org/officeDocument/2006/relationships/image" Target="../media/image126.png"/><Relationship Id="rId97" Type="http://schemas.openxmlformats.org/officeDocument/2006/relationships/image" Target="../media/image147.png"/><Relationship Id="rId120" Type="http://schemas.openxmlformats.org/officeDocument/2006/relationships/image" Target="../media/image170.png"/><Relationship Id="rId141" Type="http://schemas.openxmlformats.org/officeDocument/2006/relationships/image" Target="../media/image191.png"/><Relationship Id="rId7" Type="http://schemas.openxmlformats.org/officeDocument/2006/relationships/image" Target="../media/image57.png"/><Relationship Id="rId162" Type="http://schemas.openxmlformats.org/officeDocument/2006/relationships/image" Target="../media/image212.png"/><Relationship Id="rId183" Type="http://schemas.openxmlformats.org/officeDocument/2006/relationships/image" Target="../media/image233.png"/><Relationship Id="rId218" Type="http://schemas.openxmlformats.org/officeDocument/2006/relationships/image" Target="../media/image268.png"/><Relationship Id="rId239" Type="http://schemas.openxmlformats.org/officeDocument/2006/relationships/image" Target="../media/image289.png"/><Relationship Id="rId250" Type="http://schemas.openxmlformats.org/officeDocument/2006/relationships/image" Target="../media/image300.png"/><Relationship Id="rId271" Type="http://schemas.openxmlformats.org/officeDocument/2006/relationships/image" Target="../media/image321.png"/><Relationship Id="rId24" Type="http://schemas.openxmlformats.org/officeDocument/2006/relationships/image" Target="../media/image74.png"/><Relationship Id="rId45" Type="http://schemas.openxmlformats.org/officeDocument/2006/relationships/image" Target="../media/image95.png"/><Relationship Id="rId66" Type="http://schemas.openxmlformats.org/officeDocument/2006/relationships/image" Target="../media/image116.png"/><Relationship Id="rId87" Type="http://schemas.openxmlformats.org/officeDocument/2006/relationships/image" Target="../media/image137.png"/><Relationship Id="rId110" Type="http://schemas.openxmlformats.org/officeDocument/2006/relationships/image" Target="../media/image160.png"/><Relationship Id="rId131" Type="http://schemas.openxmlformats.org/officeDocument/2006/relationships/image" Target="../media/image181.png"/><Relationship Id="rId152" Type="http://schemas.openxmlformats.org/officeDocument/2006/relationships/image" Target="../media/image202.png"/><Relationship Id="rId173" Type="http://schemas.openxmlformats.org/officeDocument/2006/relationships/image" Target="../media/image223.png"/><Relationship Id="rId194" Type="http://schemas.openxmlformats.org/officeDocument/2006/relationships/image" Target="../media/image244.png"/><Relationship Id="rId208" Type="http://schemas.openxmlformats.org/officeDocument/2006/relationships/image" Target="../media/image258.png"/><Relationship Id="rId229" Type="http://schemas.openxmlformats.org/officeDocument/2006/relationships/image" Target="../media/image279.png"/><Relationship Id="rId240" Type="http://schemas.openxmlformats.org/officeDocument/2006/relationships/image" Target="../media/image290.png"/><Relationship Id="rId261" Type="http://schemas.openxmlformats.org/officeDocument/2006/relationships/image" Target="../media/image311.png"/><Relationship Id="rId14" Type="http://schemas.openxmlformats.org/officeDocument/2006/relationships/image" Target="../media/image64.png"/><Relationship Id="rId35" Type="http://schemas.openxmlformats.org/officeDocument/2006/relationships/image" Target="../media/image85.png"/><Relationship Id="rId56" Type="http://schemas.openxmlformats.org/officeDocument/2006/relationships/image" Target="../media/image106.png"/><Relationship Id="rId77" Type="http://schemas.openxmlformats.org/officeDocument/2006/relationships/image" Target="../media/image127.png"/><Relationship Id="rId100" Type="http://schemas.openxmlformats.org/officeDocument/2006/relationships/image" Target="../media/image150.png"/><Relationship Id="rId8" Type="http://schemas.openxmlformats.org/officeDocument/2006/relationships/image" Target="../media/image58.png"/><Relationship Id="rId98" Type="http://schemas.openxmlformats.org/officeDocument/2006/relationships/image" Target="../media/image148.png"/><Relationship Id="rId121" Type="http://schemas.openxmlformats.org/officeDocument/2006/relationships/image" Target="../media/image171.png"/><Relationship Id="rId142" Type="http://schemas.openxmlformats.org/officeDocument/2006/relationships/image" Target="../media/image192.png"/><Relationship Id="rId163" Type="http://schemas.openxmlformats.org/officeDocument/2006/relationships/image" Target="../media/image213.png"/><Relationship Id="rId184" Type="http://schemas.openxmlformats.org/officeDocument/2006/relationships/image" Target="../media/image234.png"/><Relationship Id="rId219" Type="http://schemas.openxmlformats.org/officeDocument/2006/relationships/image" Target="../media/image269.png"/><Relationship Id="rId230" Type="http://schemas.openxmlformats.org/officeDocument/2006/relationships/image" Target="../media/image280.png"/><Relationship Id="rId251" Type="http://schemas.openxmlformats.org/officeDocument/2006/relationships/image" Target="../media/image301.png"/><Relationship Id="rId25" Type="http://schemas.openxmlformats.org/officeDocument/2006/relationships/image" Target="../media/image75.png"/><Relationship Id="rId46" Type="http://schemas.openxmlformats.org/officeDocument/2006/relationships/image" Target="../media/image96.png"/><Relationship Id="rId67" Type="http://schemas.openxmlformats.org/officeDocument/2006/relationships/image" Target="../media/image117.png"/><Relationship Id="rId272" Type="http://schemas.openxmlformats.org/officeDocument/2006/relationships/image" Target="../media/image322.png"/><Relationship Id="rId88" Type="http://schemas.openxmlformats.org/officeDocument/2006/relationships/image" Target="../media/image138.png"/><Relationship Id="rId111" Type="http://schemas.openxmlformats.org/officeDocument/2006/relationships/image" Target="../media/image161.png"/><Relationship Id="rId132" Type="http://schemas.openxmlformats.org/officeDocument/2006/relationships/image" Target="../media/image182.png"/><Relationship Id="rId153" Type="http://schemas.openxmlformats.org/officeDocument/2006/relationships/image" Target="../media/image203.png"/><Relationship Id="rId174" Type="http://schemas.openxmlformats.org/officeDocument/2006/relationships/image" Target="../media/image224.png"/><Relationship Id="rId195" Type="http://schemas.openxmlformats.org/officeDocument/2006/relationships/image" Target="../media/image245.png"/><Relationship Id="rId209" Type="http://schemas.openxmlformats.org/officeDocument/2006/relationships/image" Target="../media/image259.png"/><Relationship Id="rId220" Type="http://schemas.openxmlformats.org/officeDocument/2006/relationships/image" Target="../media/image270.png"/><Relationship Id="rId241" Type="http://schemas.openxmlformats.org/officeDocument/2006/relationships/image" Target="../media/image291.png"/><Relationship Id="rId15" Type="http://schemas.openxmlformats.org/officeDocument/2006/relationships/image" Target="../media/image65.png"/><Relationship Id="rId36" Type="http://schemas.openxmlformats.org/officeDocument/2006/relationships/image" Target="../media/image86.png"/><Relationship Id="rId57" Type="http://schemas.openxmlformats.org/officeDocument/2006/relationships/image" Target="../media/image107.png"/><Relationship Id="rId262" Type="http://schemas.openxmlformats.org/officeDocument/2006/relationships/image" Target="../media/image312.png"/><Relationship Id="rId78" Type="http://schemas.openxmlformats.org/officeDocument/2006/relationships/image" Target="../media/image128.png"/><Relationship Id="rId99" Type="http://schemas.openxmlformats.org/officeDocument/2006/relationships/image" Target="../media/image149.png"/><Relationship Id="rId101" Type="http://schemas.openxmlformats.org/officeDocument/2006/relationships/image" Target="../media/image151.png"/><Relationship Id="rId122" Type="http://schemas.openxmlformats.org/officeDocument/2006/relationships/image" Target="../media/image172.png"/><Relationship Id="rId143" Type="http://schemas.openxmlformats.org/officeDocument/2006/relationships/image" Target="../media/image193.png"/><Relationship Id="rId164" Type="http://schemas.openxmlformats.org/officeDocument/2006/relationships/image" Target="../media/image214.png"/><Relationship Id="rId185" Type="http://schemas.openxmlformats.org/officeDocument/2006/relationships/image" Target="../media/image235.png"/><Relationship Id="rId9" Type="http://schemas.openxmlformats.org/officeDocument/2006/relationships/image" Target="../media/image59.png"/><Relationship Id="rId210" Type="http://schemas.openxmlformats.org/officeDocument/2006/relationships/image" Target="../media/image260.png"/><Relationship Id="rId26" Type="http://schemas.openxmlformats.org/officeDocument/2006/relationships/image" Target="../media/image76.png"/><Relationship Id="rId231" Type="http://schemas.openxmlformats.org/officeDocument/2006/relationships/image" Target="../media/image281.png"/><Relationship Id="rId252" Type="http://schemas.openxmlformats.org/officeDocument/2006/relationships/image" Target="../media/image302.png"/><Relationship Id="rId273" Type="http://schemas.openxmlformats.org/officeDocument/2006/relationships/image" Target="../media/image323.png"/><Relationship Id="rId47" Type="http://schemas.openxmlformats.org/officeDocument/2006/relationships/image" Target="../media/image97.png"/><Relationship Id="rId68" Type="http://schemas.openxmlformats.org/officeDocument/2006/relationships/image" Target="../media/image118.png"/><Relationship Id="rId89" Type="http://schemas.openxmlformats.org/officeDocument/2006/relationships/image" Target="../media/image139.png"/><Relationship Id="rId112" Type="http://schemas.openxmlformats.org/officeDocument/2006/relationships/image" Target="../media/image162.png"/><Relationship Id="rId133" Type="http://schemas.openxmlformats.org/officeDocument/2006/relationships/image" Target="../media/image183.png"/><Relationship Id="rId154" Type="http://schemas.openxmlformats.org/officeDocument/2006/relationships/image" Target="../media/image204.png"/><Relationship Id="rId175" Type="http://schemas.openxmlformats.org/officeDocument/2006/relationships/image" Target="../media/image225.png"/><Relationship Id="rId196" Type="http://schemas.openxmlformats.org/officeDocument/2006/relationships/image" Target="../media/image246.png"/><Relationship Id="rId200" Type="http://schemas.openxmlformats.org/officeDocument/2006/relationships/image" Target="../media/image250.png"/><Relationship Id="rId16" Type="http://schemas.openxmlformats.org/officeDocument/2006/relationships/image" Target="../media/image66.png"/><Relationship Id="rId221" Type="http://schemas.openxmlformats.org/officeDocument/2006/relationships/image" Target="../media/image271.png"/><Relationship Id="rId242" Type="http://schemas.openxmlformats.org/officeDocument/2006/relationships/image" Target="../media/image292.png"/><Relationship Id="rId263" Type="http://schemas.openxmlformats.org/officeDocument/2006/relationships/image" Target="../media/image313.png"/><Relationship Id="rId37" Type="http://schemas.openxmlformats.org/officeDocument/2006/relationships/image" Target="../media/image87.png"/><Relationship Id="rId58" Type="http://schemas.openxmlformats.org/officeDocument/2006/relationships/image" Target="../media/image108.png"/><Relationship Id="rId79" Type="http://schemas.openxmlformats.org/officeDocument/2006/relationships/image" Target="../media/image129.png"/><Relationship Id="rId102" Type="http://schemas.openxmlformats.org/officeDocument/2006/relationships/image" Target="../media/image152.png"/><Relationship Id="rId123" Type="http://schemas.openxmlformats.org/officeDocument/2006/relationships/image" Target="../media/image173.png"/><Relationship Id="rId144" Type="http://schemas.openxmlformats.org/officeDocument/2006/relationships/image" Target="../media/image194.png"/><Relationship Id="rId90" Type="http://schemas.openxmlformats.org/officeDocument/2006/relationships/image" Target="../media/image140.png"/><Relationship Id="rId165" Type="http://schemas.openxmlformats.org/officeDocument/2006/relationships/image" Target="../media/image215.png"/><Relationship Id="rId186" Type="http://schemas.openxmlformats.org/officeDocument/2006/relationships/image" Target="../media/image236.png"/><Relationship Id="rId211" Type="http://schemas.openxmlformats.org/officeDocument/2006/relationships/image" Target="../media/image261.png"/><Relationship Id="rId232" Type="http://schemas.openxmlformats.org/officeDocument/2006/relationships/image" Target="../media/image282.png"/><Relationship Id="rId253" Type="http://schemas.openxmlformats.org/officeDocument/2006/relationships/image" Target="../media/image303.png"/><Relationship Id="rId274" Type="http://schemas.openxmlformats.org/officeDocument/2006/relationships/image" Target="../media/image324.png"/><Relationship Id="rId27" Type="http://schemas.openxmlformats.org/officeDocument/2006/relationships/image" Target="../media/image77.png"/><Relationship Id="rId48" Type="http://schemas.openxmlformats.org/officeDocument/2006/relationships/image" Target="../media/image98.png"/><Relationship Id="rId69" Type="http://schemas.openxmlformats.org/officeDocument/2006/relationships/image" Target="../media/image119.png"/><Relationship Id="rId113" Type="http://schemas.openxmlformats.org/officeDocument/2006/relationships/image" Target="../media/image163.png"/><Relationship Id="rId134" Type="http://schemas.openxmlformats.org/officeDocument/2006/relationships/image" Target="../media/image184.png"/><Relationship Id="rId80" Type="http://schemas.openxmlformats.org/officeDocument/2006/relationships/image" Target="../media/image130.png"/><Relationship Id="rId155" Type="http://schemas.openxmlformats.org/officeDocument/2006/relationships/image" Target="../media/image205.png"/><Relationship Id="rId176" Type="http://schemas.openxmlformats.org/officeDocument/2006/relationships/image" Target="../media/image226.png"/><Relationship Id="rId197" Type="http://schemas.openxmlformats.org/officeDocument/2006/relationships/image" Target="../media/image247.png"/><Relationship Id="rId201" Type="http://schemas.openxmlformats.org/officeDocument/2006/relationships/image" Target="../media/image251.png"/><Relationship Id="rId222" Type="http://schemas.openxmlformats.org/officeDocument/2006/relationships/image" Target="../media/image272.png"/><Relationship Id="rId243" Type="http://schemas.openxmlformats.org/officeDocument/2006/relationships/image" Target="../media/image293.png"/><Relationship Id="rId264" Type="http://schemas.openxmlformats.org/officeDocument/2006/relationships/image" Target="../media/image314.png"/><Relationship Id="rId17" Type="http://schemas.openxmlformats.org/officeDocument/2006/relationships/image" Target="../media/image67.png"/><Relationship Id="rId38" Type="http://schemas.openxmlformats.org/officeDocument/2006/relationships/image" Target="../media/image88.png"/><Relationship Id="rId59" Type="http://schemas.openxmlformats.org/officeDocument/2006/relationships/image" Target="../media/image109.png"/><Relationship Id="rId103" Type="http://schemas.openxmlformats.org/officeDocument/2006/relationships/image" Target="../media/image153.png"/><Relationship Id="rId124" Type="http://schemas.openxmlformats.org/officeDocument/2006/relationships/image" Target="../media/image174.png"/><Relationship Id="rId70" Type="http://schemas.openxmlformats.org/officeDocument/2006/relationships/image" Target="../media/image120.png"/><Relationship Id="rId91" Type="http://schemas.openxmlformats.org/officeDocument/2006/relationships/image" Target="../media/image141.png"/><Relationship Id="rId145" Type="http://schemas.openxmlformats.org/officeDocument/2006/relationships/image" Target="../media/image195.png"/><Relationship Id="rId166" Type="http://schemas.openxmlformats.org/officeDocument/2006/relationships/image" Target="../media/image216.png"/><Relationship Id="rId187" Type="http://schemas.openxmlformats.org/officeDocument/2006/relationships/image" Target="../media/image237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62.png"/><Relationship Id="rId233" Type="http://schemas.openxmlformats.org/officeDocument/2006/relationships/image" Target="../media/image283.png"/><Relationship Id="rId254" Type="http://schemas.openxmlformats.org/officeDocument/2006/relationships/image" Target="../media/image304.png"/><Relationship Id="rId28" Type="http://schemas.openxmlformats.org/officeDocument/2006/relationships/image" Target="../media/image78.png"/><Relationship Id="rId49" Type="http://schemas.openxmlformats.org/officeDocument/2006/relationships/image" Target="../media/image99.png"/><Relationship Id="rId114" Type="http://schemas.openxmlformats.org/officeDocument/2006/relationships/image" Target="../media/image164.png"/><Relationship Id="rId60" Type="http://schemas.openxmlformats.org/officeDocument/2006/relationships/image" Target="../media/image110.png"/><Relationship Id="rId81" Type="http://schemas.openxmlformats.org/officeDocument/2006/relationships/image" Target="../media/image131.png"/><Relationship Id="rId135" Type="http://schemas.openxmlformats.org/officeDocument/2006/relationships/image" Target="../media/image185.png"/><Relationship Id="rId156" Type="http://schemas.openxmlformats.org/officeDocument/2006/relationships/image" Target="../media/image206.png"/><Relationship Id="rId177" Type="http://schemas.openxmlformats.org/officeDocument/2006/relationships/image" Target="../media/image227.png"/><Relationship Id="rId198" Type="http://schemas.openxmlformats.org/officeDocument/2006/relationships/image" Target="../media/image248.png"/><Relationship Id="rId202" Type="http://schemas.openxmlformats.org/officeDocument/2006/relationships/image" Target="../media/image252.png"/><Relationship Id="rId223" Type="http://schemas.openxmlformats.org/officeDocument/2006/relationships/image" Target="../media/image273.png"/><Relationship Id="rId244" Type="http://schemas.openxmlformats.org/officeDocument/2006/relationships/image" Target="../media/image294.png"/><Relationship Id="rId18" Type="http://schemas.openxmlformats.org/officeDocument/2006/relationships/image" Target="../media/image68.png"/><Relationship Id="rId39" Type="http://schemas.openxmlformats.org/officeDocument/2006/relationships/image" Target="../media/image89.png"/><Relationship Id="rId265" Type="http://schemas.openxmlformats.org/officeDocument/2006/relationships/image" Target="../media/image315.png"/><Relationship Id="rId50" Type="http://schemas.openxmlformats.org/officeDocument/2006/relationships/image" Target="../media/image100.png"/><Relationship Id="rId104" Type="http://schemas.openxmlformats.org/officeDocument/2006/relationships/image" Target="../media/image154.png"/><Relationship Id="rId125" Type="http://schemas.openxmlformats.org/officeDocument/2006/relationships/image" Target="../media/image175.png"/><Relationship Id="rId146" Type="http://schemas.openxmlformats.org/officeDocument/2006/relationships/image" Target="../media/image196.png"/><Relationship Id="rId167" Type="http://schemas.openxmlformats.org/officeDocument/2006/relationships/image" Target="../media/image217.png"/><Relationship Id="rId188" Type="http://schemas.openxmlformats.org/officeDocument/2006/relationships/image" Target="../media/image238.png"/><Relationship Id="rId71" Type="http://schemas.openxmlformats.org/officeDocument/2006/relationships/image" Target="../media/image121.png"/><Relationship Id="rId92" Type="http://schemas.openxmlformats.org/officeDocument/2006/relationships/image" Target="../media/image142.png"/><Relationship Id="rId213" Type="http://schemas.openxmlformats.org/officeDocument/2006/relationships/image" Target="../media/image263.png"/><Relationship Id="rId234" Type="http://schemas.openxmlformats.org/officeDocument/2006/relationships/image" Target="../media/image284.png"/><Relationship Id="rId2" Type="http://schemas.openxmlformats.org/officeDocument/2006/relationships/image" Target="../media/image2.png"/><Relationship Id="rId29" Type="http://schemas.openxmlformats.org/officeDocument/2006/relationships/image" Target="../media/image79.png"/><Relationship Id="rId255" Type="http://schemas.openxmlformats.org/officeDocument/2006/relationships/image" Target="../media/image305.png"/><Relationship Id="rId40" Type="http://schemas.openxmlformats.org/officeDocument/2006/relationships/image" Target="../media/image90.png"/><Relationship Id="rId115" Type="http://schemas.openxmlformats.org/officeDocument/2006/relationships/image" Target="../media/image165.png"/><Relationship Id="rId136" Type="http://schemas.openxmlformats.org/officeDocument/2006/relationships/image" Target="../media/image186.png"/><Relationship Id="rId157" Type="http://schemas.openxmlformats.org/officeDocument/2006/relationships/image" Target="../media/image207.png"/><Relationship Id="rId178" Type="http://schemas.openxmlformats.org/officeDocument/2006/relationships/image" Target="../media/image228.png"/><Relationship Id="rId61" Type="http://schemas.openxmlformats.org/officeDocument/2006/relationships/image" Target="../media/image111.png"/><Relationship Id="rId82" Type="http://schemas.openxmlformats.org/officeDocument/2006/relationships/image" Target="../media/image132.png"/><Relationship Id="rId199" Type="http://schemas.openxmlformats.org/officeDocument/2006/relationships/image" Target="../media/image249.png"/><Relationship Id="rId203" Type="http://schemas.openxmlformats.org/officeDocument/2006/relationships/image" Target="../media/image253.png"/><Relationship Id="rId19" Type="http://schemas.openxmlformats.org/officeDocument/2006/relationships/image" Target="../media/image69.png"/><Relationship Id="rId224" Type="http://schemas.openxmlformats.org/officeDocument/2006/relationships/image" Target="../media/image274.png"/><Relationship Id="rId245" Type="http://schemas.openxmlformats.org/officeDocument/2006/relationships/image" Target="../media/image295.png"/><Relationship Id="rId266" Type="http://schemas.openxmlformats.org/officeDocument/2006/relationships/image" Target="../media/image316.png"/><Relationship Id="rId30" Type="http://schemas.openxmlformats.org/officeDocument/2006/relationships/image" Target="../media/image80.png"/><Relationship Id="rId105" Type="http://schemas.openxmlformats.org/officeDocument/2006/relationships/image" Target="../media/image155.png"/><Relationship Id="rId126" Type="http://schemas.openxmlformats.org/officeDocument/2006/relationships/image" Target="../media/image176.png"/><Relationship Id="rId147" Type="http://schemas.openxmlformats.org/officeDocument/2006/relationships/image" Target="../media/image197.png"/><Relationship Id="rId168" Type="http://schemas.openxmlformats.org/officeDocument/2006/relationships/image" Target="../media/image218.png"/><Relationship Id="rId51" Type="http://schemas.openxmlformats.org/officeDocument/2006/relationships/image" Target="../media/image101.png"/><Relationship Id="rId72" Type="http://schemas.openxmlformats.org/officeDocument/2006/relationships/image" Target="../media/image122.png"/><Relationship Id="rId93" Type="http://schemas.openxmlformats.org/officeDocument/2006/relationships/image" Target="../media/image143.png"/><Relationship Id="rId189" Type="http://schemas.openxmlformats.org/officeDocument/2006/relationships/image" Target="../media/image239.png"/><Relationship Id="rId3" Type="http://schemas.openxmlformats.org/officeDocument/2006/relationships/image" Target="../media/image3.png"/><Relationship Id="rId214" Type="http://schemas.openxmlformats.org/officeDocument/2006/relationships/image" Target="../media/image264.png"/><Relationship Id="rId235" Type="http://schemas.openxmlformats.org/officeDocument/2006/relationships/image" Target="../media/image285.png"/><Relationship Id="rId256" Type="http://schemas.openxmlformats.org/officeDocument/2006/relationships/image" Target="../media/image306.png"/><Relationship Id="rId116" Type="http://schemas.openxmlformats.org/officeDocument/2006/relationships/image" Target="../media/image166.png"/><Relationship Id="rId137" Type="http://schemas.openxmlformats.org/officeDocument/2006/relationships/image" Target="../media/image187.png"/><Relationship Id="rId158" Type="http://schemas.openxmlformats.org/officeDocument/2006/relationships/image" Target="../media/image208.png"/><Relationship Id="rId20" Type="http://schemas.openxmlformats.org/officeDocument/2006/relationships/image" Target="../media/image70.png"/><Relationship Id="rId41" Type="http://schemas.openxmlformats.org/officeDocument/2006/relationships/image" Target="../media/image91.png"/><Relationship Id="rId62" Type="http://schemas.openxmlformats.org/officeDocument/2006/relationships/image" Target="../media/image112.png"/><Relationship Id="rId83" Type="http://schemas.openxmlformats.org/officeDocument/2006/relationships/image" Target="../media/image133.png"/><Relationship Id="rId179" Type="http://schemas.openxmlformats.org/officeDocument/2006/relationships/image" Target="../media/image229.png"/><Relationship Id="rId190" Type="http://schemas.openxmlformats.org/officeDocument/2006/relationships/image" Target="../media/image240.png"/><Relationship Id="rId204" Type="http://schemas.openxmlformats.org/officeDocument/2006/relationships/image" Target="../media/image254.png"/><Relationship Id="rId225" Type="http://schemas.openxmlformats.org/officeDocument/2006/relationships/image" Target="../media/image275.png"/><Relationship Id="rId246" Type="http://schemas.openxmlformats.org/officeDocument/2006/relationships/image" Target="../media/image296.png"/><Relationship Id="rId267" Type="http://schemas.openxmlformats.org/officeDocument/2006/relationships/image" Target="../media/image317.png"/><Relationship Id="rId106" Type="http://schemas.openxmlformats.org/officeDocument/2006/relationships/image" Target="../media/image156.png"/><Relationship Id="rId127" Type="http://schemas.openxmlformats.org/officeDocument/2006/relationships/image" Target="../media/image177.png"/><Relationship Id="rId10" Type="http://schemas.openxmlformats.org/officeDocument/2006/relationships/image" Target="../media/image60.png"/><Relationship Id="rId31" Type="http://schemas.openxmlformats.org/officeDocument/2006/relationships/image" Target="../media/image81.png"/><Relationship Id="rId52" Type="http://schemas.openxmlformats.org/officeDocument/2006/relationships/image" Target="../media/image102.png"/><Relationship Id="rId73" Type="http://schemas.openxmlformats.org/officeDocument/2006/relationships/image" Target="../media/image123.png"/><Relationship Id="rId94" Type="http://schemas.openxmlformats.org/officeDocument/2006/relationships/image" Target="../media/image144.png"/><Relationship Id="rId148" Type="http://schemas.openxmlformats.org/officeDocument/2006/relationships/image" Target="../media/image198.png"/><Relationship Id="rId169" Type="http://schemas.openxmlformats.org/officeDocument/2006/relationships/image" Target="../media/image219.png"/><Relationship Id="rId4" Type="http://schemas.openxmlformats.org/officeDocument/2006/relationships/image" Target="../media/image54.png"/><Relationship Id="rId180" Type="http://schemas.openxmlformats.org/officeDocument/2006/relationships/image" Target="../media/image230.png"/><Relationship Id="rId215" Type="http://schemas.openxmlformats.org/officeDocument/2006/relationships/image" Target="../media/image265.png"/><Relationship Id="rId236" Type="http://schemas.openxmlformats.org/officeDocument/2006/relationships/image" Target="../media/image286.png"/><Relationship Id="rId257" Type="http://schemas.openxmlformats.org/officeDocument/2006/relationships/image" Target="../media/image307.png"/><Relationship Id="rId42" Type="http://schemas.openxmlformats.org/officeDocument/2006/relationships/image" Target="../media/image92.png"/><Relationship Id="rId84" Type="http://schemas.openxmlformats.org/officeDocument/2006/relationships/image" Target="../media/image134.png"/><Relationship Id="rId138" Type="http://schemas.openxmlformats.org/officeDocument/2006/relationships/image" Target="../media/image188.png"/><Relationship Id="rId191" Type="http://schemas.openxmlformats.org/officeDocument/2006/relationships/image" Target="../media/image241.png"/><Relationship Id="rId205" Type="http://schemas.openxmlformats.org/officeDocument/2006/relationships/image" Target="../media/image255.png"/><Relationship Id="rId247" Type="http://schemas.openxmlformats.org/officeDocument/2006/relationships/image" Target="../media/image297.png"/><Relationship Id="rId107" Type="http://schemas.openxmlformats.org/officeDocument/2006/relationships/image" Target="../media/image157.png"/><Relationship Id="rId11" Type="http://schemas.openxmlformats.org/officeDocument/2006/relationships/image" Target="../media/image61.png"/><Relationship Id="rId53" Type="http://schemas.openxmlformats.org/officeDocument/2006/relationships/image" Target="../media/image103.png"/><Relationship Id="rId149" Type="http://schemas.openxmlformats.org/officeDocument/2006/relationships/image" Target="../media/image19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6.png"/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9.png"/><Relationship Id="rId5" Type="http://schemas.openxmlformats.org/officeDocument/2006/relationships/image" Target="../media/image328.png"/><Relationship Id="rId4" Type="http://schemas.openxmlformats.org/officeDocument/2006/relationships/image" Target="../media/image3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png"/><Relationship Id="rId13" Type="http://schemas.openxmlformats.org/officeDocument/2006/relationships/image" Target="../media/image339.png"/><Relationship Id="rId18" Type="http://schemas.openxmlformats.org/officeDocument/2006/relationships/image" Target="../media/image344.png"/><Relationship Id="rId26" Type="http://schemas.openxmlformats.org/officeDocument/2006/relationships/image" Target="../media/image352.png"/><Relationship Id="rId3" Type="http://schemas.openxmlformats.org/officeDocument/2006/relationships/image" Target="../media/image3.png"/><Relationship Id="rId21" Type="http://schemas.openxmlformats.org/officeDocument/2006/relationships/image" Target="../media/image347.png"/><Relationship Id="rId7" Type="http://schemas.openxmlformats.org/officeDocument/2006/relationships/image" Target="../media/image333.png"/><Relationship Id="rId12" Type="http://schemas.openxmlformats.org/officeDocument/2006/relationships/image" Target="../media/image338.png"/><Relationship Id="rId17" Type="http://schemas.openxmlformats.org/officeDocument/2006/relationships/image" Target="../media/image343.png"/><Relationship Id="rId25" Type="http://schemas.openxmlformats.org/officeDocument/2006/relationships/image" Target="../media/image351.png"/><Relationship Id="rId2" Type="http://schemas.openxmlformats.org/officeDocument/2006/relationships/image" Target="../media/image2.png"/><Relationship Id="rId16" Type="http://schemas.openxmlformats.org/officeDocument/2006/relationships/image" Target="../media/image342.png"/><Relationship Id="rId20" Type="http://schemas.openxmlformats.org/officeDocument/2006/relationships/image" Target="../media/image3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2.png"/><Relationship Id="rId11" Type="http://schemas.openxmlformats.org/officeDocument/2006/relationships/image" Target="../media/image337.png"/><Relationship Id="rId24" Type="http://schemas.openxmlformats.org/officeDocument/2006/relationships/image" Target="../media/image350.png"/><Relationship Id="rId5" Type="http://schemas.openxmlformats.org/officeDocument/2006/relationships/image" Target="../media/image331.png"/><Relationship Id="rId15" Type="http://schemas.openxmlformats.org/officeDocument/2006/relationships/image" Target="../media/image341.png"/><Relationship Id="rId23" Type="http://schemas.openxmlformats.org/officeDocument/2006/relationships/image" Target="../media/image349.png"/><Relationship Id="rId10" Type="http://schemas.openxmlformats.org/officeDocument/2006/relationships/image" Target="../media/image336.png"/><Relationship Id="rId19" Type="http://schemas.openxmlformats.org/officeDocument/2006/relationships/image" Target="../media/image345.png"/><Relationship Id="rId4" Type="http://schemas.openxmlformats.org/officeDocument/2006/relationships/image" Target="../media/image330.png"/><Relationship Id="rId9" Type="http://schemas.openxmlformats.org/officeDocument/2006/relationships/image" Target="../media/image335.png"/><Relationship Id="rId14" Type="http://schemas.openxmlformats.org/officeDocument/2006/relationships/image" Target="../media/image340.png"/><Relationship Id="rId22" Type="http://schemas.openxmlformats.org/officeDocument/2006/relationships/image" Target="../media/image3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hyperlink" Target="http://www.digicallgroup.co.za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openxmlformats.org/officeDocument/2006/relationships/image" Target="../media/image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0290" y="5425274"/>
            <a:ext cx="8354059" cy="1081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900" b="0" dirty="0">
                <a:latin typeface="Roboto"/>
                <a:cs typeface="Roboto"/>
              </a:rPr>
              <a:t>The</a:t>
            </a:r>
            <a:r>
              <a:rPr sz="6900" b="0" spc="-10" dirty="0">
                <a:latin typeface="Roboto"/>
                <a:cs typeface="Roboto"/>
              </a:rPr>
              <a:t> </a:t>
            </a:r>
            <a:r>
              <a:rPr sz="6900" b="0" dirty="0">
                <a:latin typeface="Roboto"/>
                <a:cs typeface="Roboto"/>
              </a:rPr>
              <a:t>Digital</a:t>
            </a:r>
            <a:r>
              <a:rPr sz="6900" b="0" spc="-10" dirty="0">
                <a:latin typeface="Roboto"/>
                <a:cs typeface="Roboto"/>
              </a:rPr>
              <a:t> Evolution.</a:t>
            </a:r>
            <a:endParaRPr sz="6900">
              <a:latin typeface="Roboto"/>
              <a:cs typeface="Robo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81927" y="9232875"/>
            <a:ext cx="405765" cy="603250"/>
          </a:xfrm>
          <a:custGeom>
            <a:avLst/>
            <a:gdLst/>
            <a:ahLst/>
            <a:cxnLst/>
            <a:rect l="l" t="t" r="r" b="b"/>
            <a:pathLst>
              <a:path w="405764" h="603250">
                <a:moveTo>
                  <a:pt x="183648" y="0"/>
                </a:moveTo>
                <a:lnTo>
                  <a:pt x="0" y="0"/>
                </a:lnTo>
                <a:lnTo>
                  <a:pt x="0" y="602976"/>
                </a:lnTo>
                <a:lnTo>
                  <a:pt x="183648" y="602976"/>
                </a:lnTo>
                <a:lnTo>
                  <a:pt x="229782" y="598590"/>
                </a:lnTo>
                <a:lnTo>
                  <a:pt x="271668" y="585431"/>
                </a:lnTo>
                <a:lnTo>
                  <a:pt x="309307" y="563498"/>
                </a:lnTo>
                <a:lnTo>
                  <a:pt x="342701" y="532790"/>
                </a:lnTo>
                <a:lnTo>
                  <a:pt x="359107" y="510214"/>
                </a:lnTo>
                <a:lnTo>
                  <a:pt x="105556" y="510214"/>
                </a:lnTo>
                <a:lnTo>
                  <a:pt x="105556" y="93180"/>
                </a:lnTo>
                <a:lnTo>
                  <a:pt x="359034" y="93180"/>
                </a:lnTo>
                <a:lnTo>
                  <a:pt x="342701" y="70615"/>
                </a:lnTo>
                <a:lnTo>
                  <a:pt x="309307" y="39721"/>
                </a:lnTo>
                <a:lnTo>
                  <a:pt x="271668" y="17653"/>
                </a:lnTo>
                <a:lnTo>
                  <a:pt x="229782" y="4413"/>
                </a:lnTo>
                <a:lnTo>
                  <a:pt x="183648" y="0"/>
                </a:lnTo>
                <a:close/>
              </a:path>
              <a:path w="405764" h="603250">
                <a:moveTo>
                  <a:pt x="359034" y="93180"/>
                </a:moveTo>
                <a:lnTo>
                  <a:pt x="183648" y="93180"/>
                </a:lnTo>
                <a:lnTo>
                  <a:pt x="208408" y="95950"/>
                </a:lnTo>
                <a:lnTo>
                  <a:pt x="230636" y="104259"/>
                </a:lnTo>
                <a:lnTo>
                  <a:pt x="267510" y="137493"/>
                </a:lnTo>
                <a:lnTo>
                  <a:pt x="291366" y="188021"/>
                </a:lnTo>
                <a:lnTo>
                  <a:pt x="299320" y="250966"/>
                </a:lnTo>
                <a:lnTo>
                  <a:pt x="299320" y="351601"/>
                </a:lnTo>
                <a:lnTo>
                  <a:pt x="291366" y="414910"/>
                </a:lnTo>
                <a:lnTo>
                  <a:pt x="267510" y="465692"/>
                </a:lnTo>
                <a:lnTo>
                  <a:pt x="230636" y="499085"/>
                </a:lnTo>
                <a:lnTo>
                  <a:pt x="183648" y="510214"/>
                </a:lnTo>
                <a:lnTo>
                  <a:pt x="359107" y="510214"/>
                </a:lnTo>
                <a:lnTo>
                  <a:pt x="370063" y="495138"/>
                </a:lnTo>
                <a:lnTo>
                  <a:pt x="389608" y="452389"/>
                </a:lnTo>
                <a:lnTo>
                  <a:pt x="401335" y="404543"/>
                </a:lnTo>
                <a:lnTo>
                  <a:pt x="405244" y="351601"/>
                </a:lnTo>
                <a:lnTo>
                  <a:pt x="405182" y="250966"/>
                </a:lnTo>
                <a:lnTo>
                  <a:pt x="401335" y="199006"/>
                </a:lnTo>
                <a:lnTo>
                  <a:pt x="389608" y="151215"/>
                </a:lnTo>
                <a:lnTo>
                  <a:pt x="370063" y="108419"/>
                </a:lnTo>
                <a:lnTo>
                  <a:pt x="359034" y="931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0712" y="9232870"/>
            <a:ext cx="106045" cy="603250"/>
          </a:xfrm>
          <a:custGeom>
            <a:avLst/>
            <a:gdLst/>
            <a:ahLst/>
            <a:cxnLst/>
            <a:rect l="l" t="t" r="r" b="b"/>
            <a:pathLst>
              <a:path w="106044" h="603250">
                <a:moveTo>
                  <a:pt x="105556" y="0"/>
                </a:moveTo>
                <a:lnTo>
                  <a:pt x="0" y="0"/>
                </a:lnTo>
                <a:lnTo>
                  <a:pt x="0" y="602976"/>
                </a:lnTo>
                <a:lnTo>
                  <a:pt x="105556" y="602976"/>
                </a:lnTo>
                <a:lnTo>
                  <a:pt x="1055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37800" y="9232550"/>
            <a:ext cx="341630" cy="603250"/>
          </a:xfrm>
          <a:custGeom>
            <a:avLst/>
            <a:gdLst/>
            <a:ahLst/>
            <a:cxnLst/>
            <a:rect l="l" t="t" r="r" b="b"/>
            <a:pathLst>
              <a:path w="341629" h="603250">
                <a:moveTo>
                  <a:pt x="341249" y="510540"/>
                </a:moveTo>
                <a:lnTo>
                  <a:pt x="105549" y="510540"/>
                </a:lnTo>
                <a:lnTo>
                  <a:pt x="105549" y="0"/>
                </a:lnTo>
                <a:lnTo>
                  <a:pt x="0" y="0"/>
                </a:lnTo>
                <a:lnTo>
                  <a:pt x="0" y="510540"/>
                </a:lnTo>
                <a:lnTo>
                  <a:pt x="0" y="603250"/>
                </a:lnTo>
                <a:lnTo>
                  <a:pt x="341249" y="603250"/>
                </a:lnTo>
                <a:lnTo>
                  <a:pt x="341249" y="510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30344" y="9232550"/>
            <a:ext cx="341630" cy="603250"/>
          </a:xfrm>
          <a:custGeom>
            <a:avLst/>
            <a:gdLst/>
            <a:ahLst/>
            <a:cxnLst/>
            <a:rect l="l" t="t" r="r" b="b"/>
            <a:pathLst>
              <a:path w="341629" h="603250">
                <a:moveTo>
                  <a:pt x="341249" y="510540"/>
                </a:moveTo>
                <a:lnTo>
                  <a:pt x="105549" y="510540"/>
                </a:lnTo>
                <a:lnTo>
                  <a:pt x="105549" y="0"/>
                </a:lnTo>
                <a:lnTo>
                  <a:pt x="0" y="0"/>
                </a:lnTo>
                <a:lnTo>
                  <a:pt x="0" y="510540"/>
                </a:lnTo>
                <a:lnTo>
                  <a:pt x="0" y="603250"/>
                </a:lnTo>
                <a:lnTo>
                  <a:pt x="341249" y="603250"/>
                </a:lnTo>
                <a:lnTo>
                  <a:pt x="341249" y="510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229252" y="9195083"/>
            <a:ext cx="1558290" cy="649605"/>
            <a:chOff x="2229252" y="9195083"/>
            <a:chExt cx="1558290" cy="649605"/>
          </a:xfrm>
        </p:grpSpPr>
        <p:pic>
          <p:nvPicPr>
            <p:cNvPr id="8" name="object 8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78267" y="9195083"/>
              <a:ext cx="195784" cy="1957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29252" y="9224178"/>
              <a:ext cx="416559" cy="620395"/>
            </a:xfrm>
            <a:custGeom>
              <a:avLst/>
              <a:gdLst/>
              <a:ahLst/>
              <a:cxnLst/>
              <a:rect l="l" t="t" r="r" b="b"/>
              <a:pathLst>
                <a:path w="416560" h="620395">
                  <a:moveTo>
                    <a:pt x="210401" y="0"/>
                  </a:moveTo>
                  <a:lnTo>
                    <a:pt x="166221" y="4311"/>
                  </a:lnTo>
                  <a:lnTo>
                    <a:pt x="126251" y="17242"/>
                  </a:lnTo>
                  <a:lnTo>
                    <a:pt x="90488" y="38793"/>
                  </a:lnTo>
                  <a:lnTo>
                    <a:pt x="58930" y="68961"/>
                  </a:lnTo>
                  <a:lnTo>
                    <a:pt x="33148" y="105959"/>
                  </a:lnTo>
                  <a:lnTo>
                    <a:pt x="14732" y="148004"/>
                  </a:lnTo>
                  <a:lnTo>
                    <a:pt x="3683" y="195097"/>
                  </a:lnTo>
                  <a:lnTo>
                    <a:pt x="0" y="247238"/>
                  </a:lnTo>
                  <a:lnTo>
                    <a:pt x="0" y="373130"/>
                  </a:lnTo>
                  <a:lnTo>
                    <a:pt x="3796" y="425445"/>
                  </a:lnTo>
                  <a:lnTo>
                    <a:pt x="15185" y="472634"/>
                  </a:lnTo>
                  <a:lnTo>
                    <a:pt x="34164" y="514696"/>
                  </a:lnTo>
                  <a:lnTo>
                    <a:pt x="60731" y="551627"/>
                  </a:lnTo>
                  <a:lnTo>
                    <a:pt x="93267" y="581703"/>
                  </a:lnTo>
                  <a:lnTo>
                    <a:pt x="130140" y="603184"/>
                  </a:lnTo>
                  <a:lnTo>
                    <a:pt x="171351" y="616072"/>
                  </a:lnTo>
                  <a:lnTo>
                    <a:pt x="216904" y="620368"/>
                  </a:lnTo>
                  <a:lnTo>
                    <a:pt x="253643" y="618674"/>
                  </a:lnTo>
                  <a:lnTo>
                    <a:pt x="316544" y="605115"/>
                  </a:lnTo>
                  <a:lnTo>
                    <a:pt x="365598" y="579079"/>
                  </a:lnTo>
                  <a:lnTo>
                    <a:pt x="402288" y="547088"/>
                  </a:lnTo>
                  <a:lnTo>
                    <a:pt x="416092" y="529261"/>
                  </a:lnTo>
                  <a:lnTo>
                    <a:pt x="416092" y="296514"/>
                  </a:lnTo>
                  <a:lnTo>
                    <a:pt x="208946" y="296525"/>
                  </a:lnTo>
                  <a:lnTo>
                    <a:pt x="208946" y="380176"/>
                  </a:lnTo>
                  <a:lnTo>
                    <a:pt x="310168" y="380176"/>
                  </a:lnTo>
                  <a:lnTo>
                    <a:pt x="310168" y="496958"/>
                  </a:lnTo>
                  <a:lnTo>
                    <a:pt x="276368" y="518905"/>
                  </a:lnTo>
                  <a:lnTo>
                    <a:pt x="234715" y="527063"/>
                  </a:lnTo>
                  <a:lnTo>
                    <a:pt x="216904" y="527606"/>
                  </a:lnTo>
                  <a:lnTo>
                    <a:pt x="192702" y="524916"/>
                  </a:lnTo>
                  <a:lnTo>
                    <a:pt x="152030" y="503386"/>
                  </a:lnTo>
                  <a:lnTo>
                    <a:pt x="122278" y="461422"/>
                  </a:lnTo>
                  <a:lnTo>
                    <a:pt x="107099" y="405718"/>
                  </a:lnTo>
                  <a:lnTo>
                    <a:pt x="105200" y="373130"/>
                  </a:lnTo>
                  <a:lnTo>
                    <a:pt x="105200" y="246411"/>
                  </a:lnTo>
                  <a:lnTo>
                    <a:pt x="112609" y="185072"/>
                  </a:lnTo>
                  <a:lnTo>
                    <a:pt x="134844" y="136048"/>
                  </a:lnTo>
                  <a:lnTo>
                    <a:pt x="169180" y="103898"/>
                  </a:lnTo>
                  <a:lnTo>
                    <a:pt x="212925" y="93180"/>
                  </a:lnTo>
                  <a:lnTo>
                    <a:pt x="234682" y="94850"/>
                  </a:lnTo>
                  <a:lnTo>
                    <a:pt x="283415" y="119891"/>
                  </a:lnTo>
                  <a:lnTo>
                    <a:pt x="306120" y="171959"/>
                  </a:lnTo>
                  <a:lnTo>
                    <a:pt x="307634" y="194643"/>
                  </a:lnTo>
                  <a:lnTo>
                    <a:pt x="407055" y="194643"/>
                  </a:lnTo>
                  <a:lnTo>
                    <a:pt x="405355" y="150660"/>
                  </a:lnTo>
                  <a:lnTo>
                    <a:pt x="396296" y="113530"/>
                  </a:lnTo>
                  <a:lnTo>
                    <a:pt x="358250" y="52396"/>
                  </a:lnTo>
                  <a:lnTo>
                    <a:pt x="295619" y="13099"/>
                  </a:lnTo>
                  <a:lnTo>
                    <a:pt x="255834" y="3274"/>
                  </a:lnTo>
                  <a:lnTo>
                    <a:pt x="2104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23372" y="9418823"/>
              <a:ext cx="106045" cy="417195"/>
            </a:xfrm>
            <a:custGeom>
              <a:avLst/>
              <a:gdLst/>
              <a:ahLst/>
              <a:cxnLst/>
              <a:rect l="l" t="t" r="r" b="b"/>
              <a:pathLst>
                <a:path w="106044" h="417195">
                  <a:moveTo>
                    <a:pt x="105556" y="0"/>
                  </a:moveTo>
                  <a:lnTo>
                    <a:pt x="0" y="0"/>
                  </a:lnTo>
                  <a:lnTo>
                    <a:pt x="0" y="417023"/>
                  </a:lnTo>
                  <a:lnTo>
                    <a:pt x="105556" y="417023"/>
                  </a:lnTo>
                  <a:lnTo>
                    <a:pt x="105556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6053" y="9232875"/>
              <a:ext cx="120205" cy="12020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901911" y="9224181"/>
              <a:ext cx="885825" cy="620395"/>
            </a:xfrm>
            <a:custGeom>
              <a:avLst/>
              <a:gdLst/>
              <a:ahLst/>
              <a:cxnLst/>
              <a:rect l="l" t="t" r="r" b="b"/>
              <a:pathLst>
                <a:path w="885825" h="620395">
                  <a:moveTo>
                    <a:pt x="408622" y="194652"/>
                  </a:moveTo>
                  <a:lnTo>
                    <a:pt x="404749" y="152133"/>
                  </a:lnTo>
                  <a:lnTo>
                    <a:pt x="394728" y="114477"/>
                  </a:lnTo>
                  <a:lnTo>
                    <a:pt x="356069" y="53848"/>
                  </a:lnTo>
                  <a:lnTo>
                    <a:pt x="291376" y="13462"/>
                  </a:lnTo>
                  <a:lnTo>
                    <a:pt x="251155" y="3365"/>
                  </a:lnTo>
                  <a:lnTo>
                    <a:pt x="205689" y="0"/>
                  </a:lnTo>
                  <a:lnTo>
                    <a:pt x="161810" y="4394"/>
                  </a:lnTo>
                  <a:lnTo>
                    <a:pt x="122364" y="17551"/>
                  </a:lnTo>
                  <a:lnTo>
                    <a:pt x="87337" y="39497"/>
                  </a:lnTo>
                  <a:lnTo>
                    <a:pt x="56756" y="70205"/>
                  </a:lnTo>
                  <a:lnTo>
                    <a:pt x="31915" y="107797"/>
                  </a:lnTo>
                  <a:lnTo>
                    <a:pt x="14185" y="150393"/>
                  </a:lnTo>
                  <a:lnTo>
                    <a:pt x="3543" y="197980"/>
                  </a:lnTo>
                  <a:lnTo>
                    <a:pt x="0" y="250545"/>
                  </a:lnTo>
                  <a:lnTo>
                    <a:pt x="0" y="370230"/>
                  </a:lnTo>
                  <a:lnTo>
                    <a:pt x="3632" y="422973"/>
                  </a:lnTo>
                  <a:lnTo>
                    <a:pt x="14541" y="470611"/>
                  </a:lnTo>
                  <a:lnTo>
                    <a:pt x="32727" y="513156"/>
                  </a:lnTo>
                  <a:lnTo>
                    <a:pt x="58204" y="550595"/>
                  </a:lnTo>
                  <a:lnTo>
                    <a:pt x="89573" y="581126"/>
                  </a:lnTo>
                  <a:lnTo>
                    <a:pt x="125526" y="602932"/>
                  </a:lnTo>
                  <a:lnTo>
                    <a:pt x="166039" y="616013"/>
                  </a:lnTo>
                  <a:lnTo>
                    <a:pt x="211112" y="620369"/>
                  </a:lnTo>
                  <a:lnTo>
                    <a:pt x="255054" y="616953"/>
                  </a:lnTo>
                  <a:lnTo>
                    <a:pt x="293992" y="606704"/>
                  </a:lnTo>
                  <a:lnTo>
                    <a:pt x="356806" y="565708"/>
                  </a:lnTo>
                  <a:lnTo>
                    <a:pt x="396024" y="500583"/>
                  </a:lnTo>
                  <a:lnTo>
                    <a:pt x="405472" y="460184"/>
                  </a:lnTo>
                  <a:lnTo>
                    <a:pt x="408139" y="414540"/>
                  </a:lnTo>
                  <a:lnTo>
                    <a:pt x="305104" y="412064"/>
                  </a:lnTo>
                  <a:lnTo>
                    <a:pt x="303644" y="439559"/>
                  </a:lnTo>
                  <a:lnTo>
                    <a:pt x="299275" y="463270"/>
                  </a:lnTo>
                  <a:lnTo>
                    <a:pt x="281787" y="499249"/>
                  </a:lnTo>
                  <a:lnTo>
                    <a:pt x="233286" y="525843"/>
                  </a:lnTo>
                  <a:lnTo>
                    <a:pt x="211112" y="527608"/>
                  </a:lnTo>
                  <a:lnTo>
                    <a:pt x="187528" y="524865"/>
                  </a:lnTo>
                  <a:lnTo>
                    <a:pt x="148577" y="502907"/>
                  </a:lnTo>
                  <a:lnTo>
                    <a:pt x="120954" y="460159"/>
                  </a:lnTo>
                  <a:lnTo>
                    <a:pt x="106946" y="403415"/>
                  </a:lnTo>
                  <a:lnTo>
                    <a:pt x="105206" y="370230"/>
                  </a:lnTo>
                  <a:lnTo>
                    <a:pt x="105206" y="249720"/>
                  </a:lnTo>
                  <a:lnTo>
                    <a:pt x="111836" y="186931"/>
                  </a:lnTo>
                  <a:lnTo>
                    <a:pt x="131762" y="136880"/>
                  </a:lnTo>
                  <a:lnTo>
                    <a:pt x="163537" y="104101"/>
                  </a:lnTo>
                  <a:lnTo>
                    <a:pt x="205689" y="93179"/>
                  </a:lnTo>
                  <a:lnTo>
                    <a:pt x="229514" y="94957"/>
                  </a:lnTo>
                  <a:lnTo>
                    <a:pt x="267195" y="109143"/>
                  </a:lnTo>
                  <a:lnTo>
                    <a:pt x="297827" y="152349"/>
                  </a:lnTo>
                  <a:lnTo>
                    <a:pt x="305104" y="194652"/>
                  </a:lnTo>
                  <a:lnTo>
                    <a:pt x="408622" y="194652"/>
                  </a:lnTo>
                  <a:close/>
                </a:path>
                <a:path w="885825" h="620395">
                  <a:moveTo>
                    <a:pt x="885266" y="611682"/>
                  </a:moveTo>
                  <a:lnTo>
                    <a:pt x="847140" y="481634"/>
                  </a:lnTo>
                  <a:lnTo>
                    <a:pt x="819340" y="386803"/>
                  </a:lnTo>
                  <a:lnTo>
                    <a:pt x="757047" y="174345"/>
                  </a:lnTo>
                  <a:lnTo>
                    <a:pt x="713562" y="26035"/>
                  </a:lnTo>
                  <a:lnTo>
                    <a:pt x="713562" y="386803"/>
                  </a:lnTo>
                  <a:lnTo>
                    <a:pt x="594626" y="386803"/>
                  </a:lnTo>
                  <a:lnTo>
                    <a:pt x="653186" y="174345"/>
                  </a:lnTo>
                  <a:lnTo>
                    <a:pt x="655358" y="174345"/>
                  </a:lnTo>
                  <a:lnTo>
                    <a:pt x="713562" y="386803"/>
                  </a:lnTo>
                  <a:lnTo>
                    <a:pt x="713562" y="26035"/>
                  </a:lnTo>
                  <a:lnTo>
                    <a:pt x="708482" y="8699"/>
                  </a:lnTo>
                  <a:lnTo>
                    <a:pt x="600405" y="8699"/>
                  </a:lnTo>
                  <a:lnTo>
                    <a:pt x="422910" y="611682"/>
                  </a:lnTo>
                  <a:lnTo>
                    <a:pt x="533158" y="611682"/>
                  </a:lnTo>
                  <a:lnTo>
                    <a:pt x="568591" y="481634"/>
                  </a:lnTo>
                  <a:lnTo>
                    <a:pt x="739216" y="481634"/>
                  </a:lnTo>
                  <a:lnTo>
                    <a:pt x="775004" y="611682"/>
                  </a:lnTo>
                  <a:lnTo>
                    <a:pt x="885266" y="6116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532127" y="6780082"/>
            <a:ext cx="5632450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dirty="0">
                <a:latin typeface="Roboto"/>
                <a:cs typeface="Roboto"/>
              </a:rPr>
              <a:t>Tourism</a:t>
            </a:r>
            <a:r>
              <a:rPr sz="2950" spc="-85" dirty="0">
                <a:latin typeface="Roboto"/>
                <a:cs typeface="Roboto"/>
              </a:rPr>
              <a:t> </a:t>
            </a:r>
            <a:r>
              <a:rPr sz="2950" dirty="0">
                <a:latin typeface="Roboto"/>
                <a:cs typeface="Roboto"/>
              </a:rPr>
              <a:t>Investment</a:t>
            </a:r>
            <a:r>
              <a:rPr sz="2950" spc="-75" dirty="0">
                <a:latin typeface="Roboto"/>
                <a:cs typeface="Roboto"/>
              </a:rPr>
              <a:t> </a:t>
            </a:r>
            <a:r>
              <a:rPr sz="2950" dirty="0">
                <a:latin typeface="Roboto"/>
                <a:cs typeface="Roboto"/>
              </a:rPr>
              <a:t>Forum</a:t>
            </a:r>
            <a:r>
              <a:rPr sz="2950" spc="-70" dirty="0">
                <a:latin typeface="Roboto"/>
                <a:cs typeface="Roboto"/>
              </a:rPr>
              <a:t> </a:t>
            </a:r>
            <a:r>
              <a:rPr sz="2950" spc="-10" dirty="0">
                <a:latin typeface="Roboto"/>
                <a:cs typeface="Roboto"/>
              </a:rPr>
              <a:t>Africa</a:t>
            </a:r>
            <a:endParaRPr sz="2950">
              <a:latin typeface="Roboto"/>
              <a:cs typeface="Roboto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70404" y="9732"/>
            <a:ext cx="12622411" cy="105283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7100" y="876350"/>
            <a:ext cx="5139690" cy="2551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dirty="0"/>
              <a:t>The</a:t>
            </a:r>
            <a:r>
              <a:rPr spc="-50" dirty="0"/>
              <a:t> </a:t>
            </a:r>
            <a:r>
              <a:rPr dirty="0"/>
              <a:t>evolution</a:t>
            </a:r>
            <a:r>
              <a:rPr spc="-45" dirty="0"/>
              <a:t> </a:t>
            </a:r>
            <a:r>
              <a:rPr spc="-25" dirty="0"/>
              <a:t>of </a:t>
            </a:r>
            <a:r>
              <a:rPr dirty="0"/>
              <a:t>fresh</a:t>
            </a:r>
            <a:r>
              <a:rPr spc="-5" dirty="0"/>
              <a:t> </a:t>
            </a:r>
            <a:r>
              <a:rPr spc="-10" dirty="0"/>
              <a:t>produce delivery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7846" y="1126027"/>
            <a:ext cx="9099429" cy="90805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32710" y="9894745"/>
            <a:ext cx="79375" cy="452755"/>
          </a:xfrm>
          <a:custGeom>
            <a:avLst/>
            <a:gdLst/>
            <a:ahLst/>
            <a:cxnLst/>
            <a:rect l="l" t="t" r="r" b="b"/>
            <a:pathLst>
              <a:path w="79375" h="452754">
                <a:moveTo>
                  <a:pt x="79170" y="0"/>
                </a:moveTo>
                <a:lnTo>
                  <a:pt x="0" y="0"/>
                </a:lnTo>
                <a:lnTo>
                  <a:pt x="0" y="452227"/>
                </a:lnTo>
                <a:lnTo>
                  <a:pt x="79170" y="452227"/>
                </a:lnTo>
                <a:lnTo>
                  <a:pt x="791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7366617" y="9866390"/>
            <a:ext cx="1757045" cy="487680"/>
            <a:chOff x="17366617" y="9866390"/>
            <a:chExt cx="1757045" cy="487680"/>
          </a:xfrm>
        </p:grpSpPr>
        <p:pic>
          <p:nvPicPr>
            <p:cNvPr id="7" name="object 7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03367" y="9866390"/>
              <a:ext cx="146843" cy="1468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366617" y="9888219"/>
              <a:ext cx="312420" cy="465455"/>
            </a:xfrm>
            <a:custGeom>
              <a:avLst/>
              <a:gdLst/>
              <a:ahLst/>
              <a:cxnLst/>
              <a:rect l="l" t="t" r="r" b="b"/>
              <a:pathLst>
                <a:path w="312419" h="465454">
                  <a:moveTo>
                    <a:pt x="157796" y="0"/>
                  </a:moveTo>
                  <a:lnTo>
                    <a:pt x="94685" y="12927"/>
                  </a:lnTo>
                  <a:lnTo>
                    <a:pt x="44187" y="51715"/>
                  </a:lnTo>
                  <a:lnTo>
                    <a:pt x="11044" y="110996"/>
                  </a:lnTo>
                  <a:lnTo>
                    <a:pt x="0" y="185418"/>
                  </a:lnTo>
                  <a:lnTo>
                    <a:pt x="0" y="279844"/>
                  </a:lnTo>
                  <a:lnTo>
                    <a:pt x="2846" y="319076"/>
                  </a:lnTo>
                  <a:lnTo>
                    <a:pt x="25616" y="386015"/>
                  </a:lnTo>
                  <a:lnTo>
                    <a:pt x="69944" y="436273"/>
                  </a:lnTo>
                  <a:lnTo>
                    <a:pt x="128509" y="462051"/>
                  </a:lnTo>
                  <a:lnTo>
                    <a:pt x="162675" y="465273"/>
                  </a:lnTo>
                  <a:lnTo>
                    <a:pt x="190228" y="464003"/>
                  </a:lnTo>
                  <a:lnTo>
                    <a:pt x="237403" y="453832"/>
                  </a:lnTo>
                  <a:lnTo>
                    <a:pt x="274191" y="434303"/>
                  </a:lnTo>
                  <a:lnTo>
                    <a:pt x="312063" y="396940"/>
                  </a:lnTo>
                  <a:lnTo>
                    <a:pt x="312063" y="222380"/>
                  </a:lnTo>
                  <a:lnTo>
                    <a:pt x="156707" y="222391"/>
                  </a:lnTo>
                  <a:lnTo>
                    <a:pt x="156707" y="285122"/>
                  </a:lnTo>
                  <a:lnTo>
                    <a:pt x="232621" y="285122"/>
                  </a:lnTo>
                  <a:lnTo>
                    <a:pt x="232621" y="372711"/>
                  </a:lnTo>
                  <a:lnTo>
                    <a:pt x="198334" y="392028"/>
                  </a:lnTo>
                  <a:lnTo>
                    <a:pt x="162675" y="395694"/>
                  </a:lnTo>
                  <a:lnTo>
                    <a:pt x="144520" y="393677"/>
                  </a:lnTo>
                  <a:lnTo>
                    <a:pt x="101661" y="363392"/>
                  </a:lnTo>
                  <a:lnTo>
                    <a:pt x="84590" y="326357"/>
                  </a:lnTo>
                  <a:lnTo>
                    <a:pt x="78898" y="279844"/>
                  </a:lnTo>
                  <a:lnTo>
                    <a:pt x="78898" y="184800"/>
                  </a:lnTo>
                  <a:lnTo>
                    <a:pt x="84452" y="138796"/>
                  </a:lnTo>
                  <a:lnTo>
                    <a:pt x="101127" y="102028"/>
                  </a:lnTo>
                  <a:lnTo>
                    <a:pt x="142402" y="71891"/>
                  </a:lnTo>
                  <a:lnTo>
                    <a:pt x="159691" y="69882"/>
                  </a:lnTo>
                  <a:lnTo>
                    <a:pt x="176006" y="71135"/>
                  </a:lnTo>
                  <a:lnTo>
                    <a:pt x="212558" y="89913"/>
                  </a:lnTo>
                  <a:lnTo>
                    <a:pt x="229591" y="128964"/>
                  </a:lnTo>
                  <a:lnTo>
                    <a:pt x="230725" y="145974"/>
                  </a:lnTo>
                  <a:lnTo>
                    <a:pt x="305289" y="145974"/>
                  </a:lnTo>
                  <a:lnTo>
                    <a:pt x="297214" y="85141"/>
                  </a:lnTo>
                  <a:lnTo>
                    <a:pt x="268682" y="39286"/>
                  </a:lnTo>
                  <a:lnTo>
                    <a:pt x="221713" y="9822"/>
                  </a:lnTo>
                  <a:lnTo>
                    <a:pt x="191873" y="2455"/>
                  </a:lnTo>
                  <a:lnTo>
                    <a:pt x="157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737208" y="10034197"/>
              <a:ext cx="79375" cy="313055"/>
            </a:xfrm>
            <a:custGeom>
              <a:avLst/>
              <a:gdLst/>
              <a:ahLst/>
              <a:cxnLst/>
              <a:rect l="l" t="t" r="r" b="b"/>
              <a:pathLst>
                <a:path w="79375" h="313054">
                  <a:moveTo>
                    <a:pt x="79170" y="0"/>
                  </a:moveTo>
                  <a:lnTo>
                    <a:pt x="0" y="0"/>
                  </a:lnTo>
                  <a:lnTo>
                    <a:pt x="0" y="312775"/>
                  </a:lnTo>
                  <a:lnTo>
                    <a:pt x="79170" y="312775"/>
                  </a:lnTo>
                  <a:lnTo>
                    <a:pt x="79170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31713" y="9894736"/>
              <a:ext cx="90154" cy="9015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871097" y="9888213"/>
              <a:ext cx="1252855" cy="465455"/>
            </a:xfrm>
            <a:custGeom>
              <a:avLst/>
              <a:gdLst/>
              <a:ahLst/>
              <a:cxnLst/>
              <a:rect l="l" t="t" r="r" b="b"/>
              <a:pathLst>
                <a:path w="1252855" h="465454">
                  <a:moveTo>
                    <a:pt x="306476" y="145986"/>
                  </a:moveTo>
                  <a:lnTo>
                    <a:pt x="296062" y="85864"/>
                  </a:lnTo>
                  <a:lnTo>
                    <a:pt x="267068" y="40386"/>
                  </a:lnTo>
                  <a:lnTo>
                    <a:pt x="218528" y="10096"/>
                  </a:lnTo>
                  <a:lnTo>
                    <a:pt x="154279" y="0"/>
                  </a:lnTo>
                  <a:lnTo>
                    <a:pt x="121373" y="3302"/>
                  </a:lnTo>
                  <a:lnTo>
                    <a:pt x="65506" y="29629"/>
                  </a:lnTo>
                  <a:lnTo>
                    <a:pt x="23952" y="80848"/>
                  </a:lnTo>
                  <a:lnTo>
                    <a:pt x="2667" y="148475"/>
                  </a:lnTo>
                  <a:lnTo>
                    <a:pt x="0" y="187909"/>
                  </a:lnTo>
                  <a:lnTo>
                    <a:pt x="0" y="277685"/>
                  </a:lnTo>
                  <a:lnTo>
                    <a:pt x="2730" y="317233"/>
                  </a:lnTo>
                  <a:lnTo>
                    <a:pt x="24561" y="384873"/>
                  </a:lnTo>
                  <a:lnTo>
                    <a:pt x="67195" y="435851"/>
                  </a:lnTo>
                  <a:lnTo>
                    <a:pt x="124536" y="462013"/>
                  </a:lnTo>
                  <a:lnTo>
                    <a:pt x="158343" y="465289"/>
                  </a:lnTo>
                  <a:lnTo>
                    <a:pt x="191300" y="462724"/>
                  </a:lnTo>
                  <a:lnTo>
                    <a:pt x="245935" y="442226"/>
                  </a:lnTo>
                  <a:lnTo>
                    <a:pt x="284861" y="401828"/>
                  </a:lnTo>
                  <a:lnTo>
                    <a:pt x="304114" y="345147"/>
                  </a:lnTo>
                  <a:lnTo>
                    <a:pt x="228828" y="309054"/>
                  </a:lnTo>
                  <a:lnTo>
                    <a:pt x="227736" y="329679"/>
                  </a:lnTo>
                  <a:lnTo>
                    <a:pt x="224459" y="347446"/>
                  </a:lnTo>
                  <a:lnTo>
                    <a:pt x="201485" y="383743"/>
                  </a:lnTo>
                  <a:lnTo>
                    <a:pt x="158343" y="395706"/>
                  </a:lnTo>
                  <a:lnTo>
                    <a:pt x="140652" y="393649"/>
                  </a:lnTo>
                  <a:lnTo>
                    <a:pt x="99910" y="362788"/>
                  </a:lnTo>
                  <a:lnTo>
                    <a:pt x="84150" y="325043"/>
                  </a:lnTo>
                  <a:lnTo>
                    <a:pt x="78905" y="277685"/>
                  </a:lnTo>
                  <a:lnTo>
                    <a:pt x="78905" y="187299"/>
                  </a:lnTo>
                  <a:lnTo>
                    <a:pt x="83883" y="140208"/>
                  </a:lnTo>
                  <a:lnTo>
                    <a:pt x="98831" y="102666"/>
                  </a:lnTo>
                  <a:lnTo>
                    <a:pt x="137490" y="71932"/>
                  </a:lnTo>
                  <a:lnTo>
                    <a:pt x="154279" y="69888"/>
                  </a:lnTo>
                  <a:lnTo>
                    <a:pt x="172148" y="71221"/>
                  </a:lnTo>
                  <a:lnTo>
                    <a:pt x="210807" y="91173"/>
                  </a:lnTo>
                  <a:lnTo>
                    <a:pt x="226999" y="129044"/>
                  </a:lnTo>
                  <a:lnTo>
                    <a:pt x="228828" y="145986"/>
                  </a:lnTo>
                  <a:lnTo>
                    <a:pt x="306476" y="145986"/>
                  </a:lnTo>
                  <a:close/>
                </a:path>
                <a:path w="1252855" h="465454">
                  <a:moveTo>
                    <a:pt x="663956" y="458762"/>
                  </a:moveTo>
                  <a:lnTo>
                    <a:pt x="635368" y="361238"/>
                  </a:lnTo>
                  <a:lnTo>
                    <a:pt x="614514" y="290106"/>
                  </a:lnTo>
                  <a:lnTo>
                    <a:pt x="567804" y="130771"/>
                  </a:lnTo>
                  <a:lnTo>
                    <a:pt x="535178" y="19481"/>
                  </a:lnTo>
                  <a:lnTo>
                    <a:pt x="535178" y="290106"/>
                  </a:lnTo>
                  <a:lnTo>
                    <a:pt x="445973" y="290106"/>
                  </a:lnTo>
                  <a:lnTo>
                    <a:pt x="489889" y="130771"/>
                  </a:lnTo>
                  <a:lnTo>
                    <a:pt x="491528" y="130771"/>
                  </a:lnTo>
                  <a:lnTo>
                    <a:pt x="535178" y="290106"/>
                  </a:lnTo>
                  <a:lnTo>
                    <a:pt x="535178" y="19481"/>
                  </a:lnTo>
                  <a:lnTo>
                    <a:pt x="531380" y="6527"/>
                  </a:lnTo>
                  <a:lnTo>
                    <a:pt x="450316" y="6527"/>
                  </a:lnTo>
                  <a:lnTo>
                    <a:pt x="317182" y="458762"/>
                  </a:lnTo>
                  <a:lnTo>
                    <a:pt x="399884" y="458762"/>
                  </a:lnTo>
                  <a:lnTo>
                    <a:pt x="426453" y="361238"/>
                  </a:lnTo>
                  <a:lnTo>
                    <a:pt x="554418" y="361238"/>
                  </a:lnTo>
                  <a:lnTo>
                    <a:pt x="581266" y="458762"/>
                  </a:lnTo>
                  <a:lnTo>
                    <a:pt x="663956" y="458762"/>
                  </a:lnTo>
                  <a:close/>
                </a:path>
                <a:path w="1252855" h="465454">
                  <a:moveTo>
                    <a:pt x="957859" y="389191"/>
                  </a:moveTo>
                  <a:lnTo>
                    <a:pt x="781088" y="389191"/>
                  </a:lnTo>
                  <a:lnTo>
                    <a:pt x="781088" y="6921"/>
                  </a:lnTo>
                  <a:lnTo>
                    <a:pt x="701916" y="6921"/>
                  </a:lnTo>
                  <a:lnTo>
                    <a:pt x="701916" y="389191"/>
                  </a:lnTo>
                  <a:lnTo>
                    <a:pt x="701916" y="459041"/>
                  </a:lnTo>
                  <a:lnTo>
                    <a:pt x="957859" y="459041"/>
                  </a:lnTo>
                  <a:lnTo>
                    <a:pt x="957859" y="389191"/>
                  </a:lnTo>
                  <a:close/>
                </a:path>
                <a:path w="1252855" h="465454">
                  <a:moveTo>
                    <a:pt x="1252270" y="389191"/>
                  </a:moveTo>
                  <a:lnTo>
                    <a:pt x="1075499" y="389191"/>
                  </a:lnTo>
                  <a:lnTo>
                    <a:pt x="1075499" y="6921"/>
                  </a:lnTo>
                  <a:lnTo>
                    <a:pt x="996327" y="6921"/>
                  </a:lnTo>
                  <a:lnTo>
                    <a:pt x="996327" y="389191"/>
                  </a:lnTo>
                  <a:lnTo>
                    <a:pt x="996327" y="459041"/>
                  </a:lnTo>
                  <a:lnTo>
                    <a:pt x="1252270" y="459041"/>
                  </a:lnTo>
                  <a:lnTo>
                    <a:pt x="1252270" y="389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8619438"/>
            <a:ext cx="11156315" cy="2336800"/>
            <a:chOff x="1" y="8619438"/>
            <a:chExt cx="11156315" cy="2336800"/>
          </a:xfrm>
        </p:grpSpPr>
        <p:sp>
          <p:nvSpPr>
            <p:cNvPr id="3" name="object 3"/>
            <p:cNvSpPr/>
            <p:nvPr/>
          </p:nvSpPr>
          <p:spPr>
            <a:xfrm>
              <a:off x="19670" y="8639107"/>
              <a:ext cx="11116945" cy="2297430"/>
            </a:xfrm>
            <a:custGeom>
              <a:avLst/>
              <a:gdLst/>
              <a:ahLst/>
              <a:cxnLst/>
              <a:rect l="l" t="t" r="r" b="b"/>
              <a:pathLst>
                <a:path w="11116945" h="2297429">
                  <a:moveTo>
                    <a:pt x="0" y="2253826"/>
                  </a:moveTo>
                  <a:lnTo>
                    <a:pt x="89431" y="2253826"/>
                  </a:lnTo>
                  <a:lnTo>
                    <a:pt x="89431" y="1037643"/>
                  </a:lnTo>
                  <a:lnTo>
                    <a:pt x="155524" y="1037643"/>
                  </a:lnTo>
                  <a:lnTo>
                    <a:pt x="246410" y="960680"/>
                  </a:lnTo>
                  <a:lnTo>
                    <a:pt x="313968" y="935026"/>
                  </a:lnTo>
                  <a:lnTo>
                    <a:pt x="391733" y="960680"/>
                  </a:lnTo>
                  <a:lnTo>
                    <a:pt x="513240" y="1037643"/>
                  </a:lnTo>
                  <a:lnTo>
                    <a:pt x="590997" y="1037643"/>
                  </a:lnTo>
                  <a:lnTo>
                    <a:pt x="590997" y="1926977"/>
                  </a:lnTo>
                  <a:lnTo>
                    <a:pt x="674597" y="1926977"/>
                  </a:lnTo>
                  <a:lnTo>
                    <a:pt x="674597" y="2094198"/>
                  </a:lnTo>
                  <a:lnTo>
                    <a:pt x="748731" y="2094198"/>
                  </a:lnTo>
                  <a:lnTo>
                    <a:pt x="748731" y="1367026"/>
                  </a:lnTo>
                  <a:lnTo>
                    <a:pt x="836592" y="1367026"/>
                  </a:lnTo>
                </a:path>
                <a:path w="11116945" h="2297429">
                  <a:moveTo>
                    <a:pt x="836592" y="1293541"/>
                  </a:moveTo>
                  <a:lnTo>
                    <a:pt x="1083338" y="1293541"/>
                  </a:lnTo>
                  <a:lnTo>
                    <a:pt x="1083338" y="1359424"/>
                  </a:lnTo>
                  <a:lnTo>
                    <a:pt x="1178110" y="1359424"/>
                  </a:lnTo>
                  <a:lnTo>
                    <a:pt x="1178110" y="2253826"/>
                  </a:lnTo>
                  <a:lnTo>
                    <a:pt x="1266568" y="2253826"/>
                  </a:lnTo>
                  <a:lnTo>
                    <a:pt x="1266568" y="1842320"/>
                  </a:lnTo>
                  <a:lnTo>
                    <a:pt x="1383214" y="1820614"/>
                  </a:lnTo>
                  <a:lnTo>
                    <a:pt x="1690273" y="1846121"/>
                  </a:lnTo>
                  <a:lnTo>
                    <a:pt x="1690273" y="2265815"/>
                  </a:lnTo>
                  <a:lnTo>
                    <a:pt x="1747946" y="2265103"/>
                  </a:lnTo>
                  <a:lnTo>
                    <a:pt x="1747946" y="1754009"/>
                  </a:lnTo>
                  <a:lnTo>
                    <a:pt x="1787191" y="1642515"/>
                  </a:lnTo>
                  <a:lnTo>
                    <a:pt x="1826405" y="1754009"/>
                  </a:lnTo>
                  <a:lnTo>
                    <a:pt x="1826405" y="1635196"/>
                  </a:lnTo>
                  <a:lnTo>
                    <a:pt x="1894005" y="1635196"/>
                  </a:lnTo>
                  <a:lnTo>
                    <a:pt x="2007342" y="1436060"/>
                  </a:lnTo>
                  <a:lnTo>
                    <a:pt x="2026943" y="1339173"/>
                  </a:lnTo>
                  <a:lnTo>
                    <a:pt x="2046618" y="1436060"/>
                  </a:lnTo>
                  <a:lnTo>
                    <a:pt x="2159944" y="1635196"/>
                  </a:lnTo>
                  <a:lnTo>
                    <a:pt x="2984977" y="1635196"/>
                  </a:lnTo>
                  <a:lnTo>
                    <a:pt x="3034337" y="1611384"/>
                  </a:lnTo>
                  <a:lnTo>
                    <a:pt x="3087818" y="1585560"/>
                  </a:lnTo>
                  <a:lnTo>
                    <a:pt x="3137546" y="1561521"/>
                  </a:lnTo>
                  <a:lnTo>
                    <a:pt x="3175651" y="1543062"/>
                  </a:lnTo>
                  <a:lnTo>
                    <a:pt x="3180918" y="1051360"/>
                  </a:lnTo>
                  <a:lnTo>
                    <a:pt x="3167233" y="947175"/>
                  </a:lnTo>
                  <a:lnTo>
                    <a:pt x="3180918" y="947175"/>
                  </a:lnTo>
                  <a:lnTo>
                    <a:pt x="3180918" y="895103"/>
                  </a:lnTo>
                  <a:lnTo>
                    <a:pt x="3190353" y="853994"/>
                  </a:lnTo>
                  <a:lnTo>
                    <a:pt x="3213504" y="704585"/>
                  </a:lnTo>
                  <a:lnTo>
                    <a:pt x="3231503" y="820509"/>
                  </a:lnTo>
                  <a:lnTo>
                    <a:pt x="3231503" y="645687"/>
                  </a:lnTo>
                  <a:lnTo>
                    <a:pt x="3213504" y="645687"/>
                  </a:lnTo>
                  <a:lnTo>
                    <a:pt x="3213504" y="588139"/>
                  </a:lnTo>
                  <a:lnTo>
                    <a:pt x="3231503" y="588139"/>
                  </a:lnTo>
                  <a:lnTo>
                    <a:pt x="3231503" y="450876"/>
                  </a:lnTo>
                  <a:lnTo>
                    <a:pt x="3223001" y="441264"/>
                  </a:lnTo>
                  <a:lnTo>
                    <a:pt x="3253419" y="427599"/>
                  </a:lnTo>
                  <a:lnTo>
                    <a:pt x="3253419" y="391925"/>
                  </a:lnTo>
                  <a:lnTo>
                    <a:pt x="3251944" y="354002"/>
                  </a:lnTo>
                  <a:lnTo>
                    <a:pt x="3258030" y="327085"/>
                  </a:lnTo>
                  <a:lnTo>
                    <a:pt x="3277598" y="298324"/>
                  </a:lnTo>
                  <a:lnTo>
                    <a:pt x="3316569" y="254871"/>
                  </a:lnTo>
                  <a:lnTo>
                    <a:pt x="3316569" y="179533"/>
                  </a:lnTo>
                  <a:lnTo>
                    <a:pt x="3333013" y="120444"/>
                  </a:lnTo>
                  <a:lnTo>
                    <a:pt x="3341673" y="82047"/>
                  </a:lnTo>
                  <a:lnTo>
                    <a:pt x="3345408" y="47509"/>
                  </a:lnTo>
                  <a:lnTo>
                    <a:pt x="3347081" y="0"/>
                  </a:lnTo>
                  <a:lnTo>
                    <a:pt x="3352721" y="61580"/>
                  </a:lnTo>
                  <a:lnTo>
                    <a:pt x="3363097" y="119569"/>
                  </a:lnTo>
                  <a:lnTo>
                    <a:pt x="3373083" y="162657"/>
                  </a:lnTo>
                  <a:lnTo>
                    <a:pt x="3377551" y="179533"/>
                  </a:lnTo>
                  <a:lnTo>
                    <a:pt x="3377551" y="254871"/>
                  </a:lnTo>
                  <a:lnTo>
                    <a:pt x="3415777" y="306430"/>
                  </a:lnTo>
                  <a:lnTo>
                    <a:pt x="3434299" y="350193"/>
                  </a:lnTo>
                  <a:lnTo>
                    <a:pt x="3440212" y="380558"/>
                  </a:lnTo>
                  <a:lnTo>
                    <a:pt x="3440607" y="391925"/>
                  </a:lnTo>
                  <a:lnTo>
                    <a:pt x="3440607" y="427599"/>
                  </a:lnTo>
                  <a:lnTo>
                    <a:pt x="3471119" y="441264"/>
                  </a:lnTo>
                  <a:lnTo>
                    <a:pt x="3462627" y="450876"/>
                  </a:lnTo>
                  <a:lnTo>
                    <a:pt x="3462627" y="588139"/>
                  </a:lnTo>
                  <a:lnTo>
                    <a:pt x="3480616" y="588139"/>
                  </a:lnTo>
                  <a:lnTo>
                    <a:pt x="3480616" y="645687"/>
                  </a:lnTo>
                  <a:lnTo>
                    <a:pt x="3462627" y="645687"/>
                  </a:lnTo>
                  <a:lnTo>
                    <a:pt x="3462627" y="820509"/>
                  </a:lnTo>
                  <a:lnTo>
                    <a:pt x="3480616" y="704585"/>
                  </a:lnTo>
                  <a:lnTo>
                    <a:pt x="3503767" y="853994"/>
                  </a:lnTo>
                  <a:lnTo>
                    <a:pt x="3513201" y="895103"/>
                  </a:lnTo>
                  <a:lnTo>
                    <a:pt x="3513201" y="947175"/>
                  </a:lnTo>
                  <a:lnTo>
                    <a:pt x="3526835" y="947175"/>
                  </a:lnTo>
                  <a:lnTo>
                    <a:pt x="3513201" y="1051360"/>
                  </a:lnTo>
                  <a:lnTo>
                    <a:pt x="3518437" y="1541377"/>
                  </a:lnTo>
                  <a:lnTo>
                    <a:pt x="3704588" y="1635196"/>
                  </a:lnTo>
                  <a:lnTo>
                    <a:pt x="4534176" y="1635196"/>
                  </a:lnTo>
                  <a:lnTo>
                    <a:pt x="4647481" y="1436060"/>
                  </a:lnTo>
                  <a:lnTo>
                    <a:pt x="4667114" y="1339173"/>
                  </a:lnTo>
                  <a:lnTo>
                    <a:pt x="4686789" y="1436060"/>
                  </a:lnTo>
                  <a:lnTo>
                    <a:pt x="4800084" y="1635196"/>
                  </a:lnTo>
                  <a:lnTo>
                    <a:pt x="4867621" y="1635196"/>
                  </a:lnTo>
                  <a:lnTo>
                    <a:pt x="4867621" y="1754009"/>
                  </a:lnTo>
                  <a:lnTo>
                    <a:pt x="4906897" y="1642515"/>
                  </a:lnTo>
                  <a:lnTo>
                    <a:pt x="4946174" y="1754009"/>
                  </a:lnTo>
                  <a:lnTo>
                    <a:pt x="4946174" y="2296903"/>
                  </a:lnTo>
                  <a:lnTo>
                    <a:pt x="5062306" y="2296903"/>
                  </a:lnTo>
                  <a:lnTo>
                    <a:pt x="5062306" y="1452845"/>
                  </a:lnTo>
                  <a:lnTo>
                    <a:pt x="5213945" y="999309"/>
                  </a:lnTo>
                  <a:lnTo>
                    <a:pt x="5365585" y="1445243"/>
                  </a:lnTo>
                  <a:lnTo>
                    <a:pt x="5365585" y="1810426"/>
                  </a:lnTo>
                  <a:lnTo>
                    <a:pt x="5834188" y="1824698"/>
                  </a:lnTo>
                  <a:lnTo>
                    <a:pt x="5834188" y="2078994"/>
                  </a:lnTo>
                  <a:lnTo>
                    <a:pt x="5941117" y="2078994"/>
                  </a:lnTo>
                  <a:lnTo>
                    <a:pt x="5941117" y="982713"/>
                  </a:lnTo>
                  <a:lnTo>
                    <a:pt x="6036371" y="982713"/>
                  </a:lnTo>
                  <a:lnTo>
                    <a:pt x="6036371" y="921092"/>
                  </a:lnTo>
                  <a:lnTo>
                    <a:pt x="6368811" y="921092"/>
                  </a:lnTo>
                </a:path>
                <a:path w="11116945" h="2297429">
                  <a:moveTo>
                    <a:pt x="11116708" y="2185849"/>
                  </a:moveTo>
                  <a:lnTo>
                    <a:pt x="11116708" y="749296"/>
                  </a:lnTo>
                  <a:lnTo>
                    <a:pt x="10906977" y="663992"/>
                  </a:lnTo>
                  <a:lnTo>
                    <a:pt x="10727043" y="673470"/>
                  </a:lnTo>
                  <a:lnTo>
                    <a:pt x="10601240" y="720861"/>
                  </a:lnTo>
                  <a:lnTo>
                    <a:pt x="10553898" y="749296"/>
                  </a:lnTo>
                  <a:lnTo>
                    <a:pt x="10553898" y="2050178"/>
                  </a:lnTo>
                  <a:lnTo>
                    <a:pt x="10112561" y="1961992"/>
                  </a:lnTo>
                  <a:lnTo>
                    <a:pt x="10112561" y="2224686"/>
                  </a:lnTo>
                  <a:lnTo>
                    <a:pt x="9974816" y="2224686"/>
                  </a:lnTo>
                  <a:lnTo>
                    <a:pt x="9974816" y="233919"/>
                  </a:lnTo>
                  <a:lnTo>
                    <a:pt x="9865050" y="213962"/>
                  </a:lnTo>
                  <a:lnTo>
                    <a:pt x="9448811" y="233919"/>
                  </a:lnTo>
                  <a:lnTo>
                    <a:pt x="9448811" y="2175263"/>
                  </a:lnTo>
                  <a:lnTo>
                    <a:pt x="9333223" y="2175263"/>
                  </a:lnTo>
                  <a:lnTo>
                    <a:pt x="9333223" y="1347424"/>
                  </a:lnTo>
                  <a:lnTo>
                    <a:pt x="9175940" y="1319415"/>
                  </a:lnTo>
                  <a:lnTo>
                    <a:pt x="8797700" y="1340660"/>
                  </a:lnTo>
                  <a:lnTo>
                    <a:pt x="8797700" y="1970118"/>
                  </a:lnTo>
                  <a:lnTo>
                    <a:pt x="8752696" y="2009467"/>
                  </a:lnTo>
                  <a:lnTo>
                    <a:pt x="8752696" y="2141379"/>
                  </a:lnTo>
                  <a:lnTo>
                    <a:pt x="8601696" y="2141076"/>
                  </a:lnTo>
                  <a:lnTo>
                    <a:pt x="8601696" y="812121"/>
                  </a:lnTo>
                  <a:lnTo>
                    <a:pt x="8214346" y="784531"/>
                  </a:lnTo>
                  <a:lnTo>
                    <a:pt x="8076717" y="812121"/>
                  </a:lnTo>
                  <a:lnTo>
                    <a:pt x="8076717" y="2262695"/>
                  </a:lnTo>
                  <a:lnTo>
                    <a:pt x="7960982" y="2262695"/>
                  </a:lnTo>
                  <a:lnTo>
                    <a:pt x="7960982" y="1994441"/>
                  </a:lnTo>
                  <a:lnTo>
                    <a:pt x="7629547" y="2056408"/>
                  </a:lnTo>
                  <a:lnTo>
                    <a:pt x="7629547" y="636273"/>
                  </a:lnTo>
                  <a:lnTo>
                    <a:pt x="7397020" y="529146"/>
                  </a:lnTo>
                  <a:lnTo>
                    <a:pt x="7133814" y="636273"/>
                  </a:lnTo>
                  <a:lnTo>
                    <a:pt x="7133814" y="2015593"/>
                  </a:lnTo>
                  <a:lnTo>
                    <a:pt x="6962716" y="1880884"/>
                  </a:lnTo>
                  <a:lnTo>
                    <a:pt x="6827981" y="1895851"/>
                  </a:lnTo>
                  <a:lnTo>
                    <a:pt x="6739724" y="1970690"/>
                  </a:lnTo>
                  <a:lnTo>
                    <a:pt x="6708057" y="2015593"/>
                  </a:lnTo>
                  <a:lnTo>
                    <a:pt x="6617651" y="2015593"/>
                  </a:lnTo>
                  <a:lnTo>
                    <a:pt x="6617651" y="2246224"/>
                  </a:lnTo>
                  <a:lnTo>
                    <a:pt x="6466012" y="2246224"/>
                  </a:lnTo>
                  <a:lnTo>
                    <a:pt x="6466012" y="996828"/>
                  </a:lnTo>
                  <a:lnTo>
                    <a:pt x="6324100" y="996828"/>
                  </a:lnTo>
                </a:path>
              </a:pathLst>
            </a:custGeom>
            <a:ln w="39339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87879" y="9277962"/>
              <a:ext cx="157670" cy="19360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091328" y="1023117"/>
            <a:ext cx="14013180" cy="10285730"/>
            <a:chOff x="6091328" y="1023117"/>
            <a:chExt cx="14013180" cy="10285730"/>
          </a:xfrm>
        </p:grpSpPr>
        <p:sp>
          <p:nvSpPr>
            <p:cNvPr id="6" name="object 6"/>
            <p:cNvSpPr/>
            <p:nvPr/>
          </p:nvSpPr>
          <p:spPr>
            <a:xfrm>
              <a:off x="11142091" y="9264640"/>
              <a:ext cx="8942705" cy="1628775"/>
            </a:xfrm>
            <a:custGeom>
              <a:avLst/>
              <a:gdLst/>
              <a:ahLst/>
              <a:cxnLst/>
              <a:rect l="l" t="t" r="r" b="b"/>
              <a:pathLst>
                <a:path w="8942705" h="1628775">
                  <a:moveTo>
                    <a:pt x="8049650" y="976734"/>
                  </a:moveTo>
                  <a:lnTo>
                    <a:pt x="6941267" y="799134"/>
                  </a:lnTo>
                  <a:lnTo>
                    <a:pt x="6471377" y="823669"/>
                  </a:lnTo>
                  <a:lnTo>
                    <a:pt x="6380055" y="928062"/>
                  </a:lnTo>
                  <a:lnTo>
                    <a:pt x="6407375" y="990032"/>
                  </a:lnTo>
                </a:path>
                <a:path w="8942705" h="1628775">
                  <a:moveTo>
                    <a:pt x="8750173" y="1628379"/>
                  </a:moveTo>
                  <a:lnTo>
                    <a:pt x="8784322" y="1377356"/>
                  </a:lnTo>
                  <a:lnTo>
                    <a:pt x="8814901" y="1225185"/>
                  </a:lnTo>
                  <a:lnTo>
                    <a:pt x="8859189" y="1110218"/>
                  </a:lnTo>
                  <a:lnTo>
                    <a:pt x="8934460" y="970808"/>
                  </a:lnTo>
                  <a:lnTo>
                    <a:pt x="8940935" y="955427"/>
                  </a:lnTo>
                  <a:lnTo>
                    <a:pt x="8916623" y="912173"/>
                  </a:lnTo>
                  <a:lnTo>
                    <a:pt x="8877480" y="900405"/>
                  </a:lnTo>
                  <a:lnTo>
                    <a:pt x="8822739" y="894371"/>
                  </a:lnTo>
                  <a:lnTo>
                    <a:pt x="8790078" y="893307"/>
                  </a:lnTo>
                  <a:lnTo>
                    <a:pt x="8754191" y="893441"/>
                  </a:lnTo>
                  <a:lnTo>
                    <a:pt x="8715301" y="894693"/>
                  </a:lnTo>
                  <a:lnTo>
                    <a:pt x="8673631" y="896985"/>
                  </a:lnTo>
                  <a:lnTo>
                    <a:pt x="8629408" y="900238"/>
                  </a:lnTo>
                  <a:lnTo>
                    <a:pt x="8582853" y="904374"/>
                  </a:lnTo>
                  <a:lnTo>
                    <a:pt x="8534193" y="909313"/>
                  </a:lnTo>
                  <a:lnTo>
                    <a:pt x="8483651" y="914978"/>
                  </a:lnTo>
                  <a:lnTo>
                    <a:pt x="8431451" y="921288"/>
                  </a:lnTo>
                  <a:lnTo>
                    <a:pt x="8377817" y="928166"/>
                  </a:lnTo>
                  <a:lnTo>
                    <a:pt x="8322975" y="935534"/>
                  </a:lnTo>
                  <a:lnTo>
                    <a:pt x="8267147" y="943311"/>
                  </a:lnTo>
                  <a:lnTo>
                    <a:pt x="8210558" y="951420"/>
                  </a:lnTo>
                  <a:lnTo>
                    <a:pt x="8153432" y="959781"/>
                  </a:lnTo>
                  <a:lnTo>
                    <a:pt x="8095995" y="968317"/>
                  </a:lnTo>
                  <a:lnTo>
                    <a:pt x="8038468" y="976948"/>
                  </a:lnTo>
                  <a:lnTo>
                    <a:pt x="7981078" y="985596"/>
                  </a:lnTo>
                  <a:lnTo>
                    <a:pt x="7924048" y="994182"/>
                  </a:lnTo>
                  <a:lnTo>
                    <a:pt x="7867603" y="1002627"/>
                  </a:lnTo>
                  <a:lnTo>
                    <a:pt x="7811966" y="1010852"/>
                  </a:lnTo>
                  <a:lnTo>
                    <a:pt x="7757362" y="1018779"/>
                  </a:lnTo>
                  <a:lnTo>
                    <a:pt x="7704014" y="1026330"/>
                  </a:lnTo>
                  <a:lnTo>
                    <a:pt x="7652149" y="1033425"/>
                  </a:lnTo>
                  <a:lnTo>
                    <a:pt x="7601988" y="1039985"/>
                  </a:lnTo>
                  <a:lnTo>
                    <a:pt x="7553757" y="1045933"/>
                  </a:lnTo>
                  <a:lnTo>
                    <a:pt x="7507680" y="1051189"/>
                  </a:lnTo>
                  <a:lnTo>
                    <a:pt x="7463982" y="1055674"/>
                  </a:lnTo>
                  <a:lnTo>
                    <a:pt x="7423757" y="1059124"/>
                  </a:lnTo>
                  <a:lnTo>
                    <a:pt x="7378827" y="1062213"/>
                  </a:lnTo>
                  <a:lnTo>
                    <a:pt x="7329775" y="1064893"/>
                  </a:lnTo>
                  <a:lnTo>
                    <a:pt x="7277184" y="1067119"/>
                  </a:lnTo>
                  <a:lnTo>
                    <a:pt x="7221639" y="1068842"/>
                  </a:lnTo>
                  <a:lnTo>
                    <a:pt x="7163723" y="1070017"/>
                  </a:lnTo>
                  <a:lnTo>
                    <a:pt x="7104020" y="1070597"/>
                  </a:lnTo>
                  <a:lnTo>
                    <a:pt x="7043113" y="1070534"/>
                  </a:lnTo>
                  <a:lnTo>
                    <a:pt x="6981587" y="1069783"/>
                  </a:lnTo>
                  <a:lnTo>
                    <a:pt x="6920024" y="1068297"/>
                  </a:lnTo>
                  <a:lnTo>
                    <a:pt x="6859009" y="1066028"/>
                  </a:lnTo>
                  <a:lnTo>
                    <a:pt x="6799125" y="1062930"/>
                  </a:lnTo>
                  <a:lnTo>
                    <a:pt x="6740955" y="1058956"/>
                  </a:lnTo>
                  <a:lnTo>
                    <a:pt x="6685084" y="1054060"/>
                  </a:lnTo>
                  <a:lnTo>
                    <a:pt x="6632096" y="1048195"/>
                  </a:lnTo>
                  <a:lnTo>
                    <a:pt x="6582573" y="1041314"/>
                  </a:lnTo>
                  <a:lnTo>
                    <a:pt x="6537099" y="1033370"/>
                  </a:lnTo>
                  <a:lnTo>
                    <a:pt x="6496259" y="1024316"/>
                  </a:lnTo>
                  <a:lnTo>
                    <a:pt x="6430814" y="1002694"/>
                  </a:lnTo>
                  <a:lnTo>
                    <a:pt x="6407375" y="990032"/>
                  </a:lnTo>
                  <a:lnTo>
                    <a:pt x="6407375" y="995278"/>
                  </a:lnTo>
                  <a:lnTo>
                    <a:pt x="6461910" y="1143686"/>
                  </a:lnTo>
                  <a:lnTo>
                    <a:pt x="6494109" y="1252016"/>
                  </a:lnTo>
                  <a:lnTo>
                    <a:pt x="6516592" y="1373246"/>
                  </a:lnTo>
                  <a:lnTo>
                    <a:pt x="6541978" y="1560350"/>
                  </a:lnTo>
                  <a:lnTo>
                    <a:pt x="6482950" y="1527966"/>
                  </a:lnTo>
                  <a:lnTo>
                    <a:pt x="6425751" y="1494971"/>
                  </a:lnTo>
                  <a:lnTo>
                    <a:pt x="6370446" y="1461463"/>
                  </a:lnTo>
                  <a:lnTo>
                    <a:pt x="6317100" y="1427538"/>
                  </a:lnTo>
                  <a:lnTo>
                    <a:pt x="6265778" y="1393292"/>
                  </a:lnTo>
                  <a:lnTo>
                    <a:pt x="6216546" y="1358822"/>
                  </a:lnTo>
                  <a:lnTo>
                    <a:pt x="6169468" y="1324224"/>
                  </a:lnTo>
                  <a:lnTo>
                    <a:pt x="6124611" y="1289596"/>
                  </a:lnTo>
                  <a:lnTo>
                    <a:pt x="6082039" y="1255033"/>
                  </a:lnTo>
                  <a:lnTo>
                    <a:pt x="6041818" y="1220631"/>
                  </a:lnTo>
                  <a:lnTo>
                    <a:pt x="6004013" y="1186489"/>
                  </a:lnTo>
                  <a:lnTo>
                    <a:pt x="5968688" y="1152701"/>
                  </a:lnTo>
                  <a:lnTo>
                    <a:pt x="5935910" y="1119365"/>
                  </a:lnTo>
                  <a:lnTo>
                    <a:pt x="5905744" y="1086577"/>
                  </a:lnTo>
                  <a:lnTo>
                    <a:pt x="5878255" y="1054434"/>
                  </a:lnTo>
                  <a:lnTo>
                    <a:pt x="5853507" y="1023032"/>
                  </a:lnTo>
                  <a:lnTo>
                    <a:pt x="5812500" y="962837"/>
                  </a:lnTo>
                  <a:lnTo>
                    <a:pt x="5783243" y="906766"/>
                  </a:lnTo>
                  <a:lnTo>
                    <a:pt x="5753311" y="825572"/>
                  </a:lnTo>
                  <a:lnTo>
                    <a:pt x="5733438" y="780951"/>
                  </a:lnTo>
                  <a:lnTo>
                    <a:pt x="5712793" y="745194"/>
                  </a:lnTo>
                  <a:lnTo>
                    <a:pt x="5666089" y="694440"/>
                  </a:lnTo>
                  <a:lnTo>
                    <a:pt x="5607004" y="661643"/>
                  </a:lnTo>
                  <a:lnTo>
                    <a:pt x="5570884" y="648333"/>
                  </a:lnTo>
                  <a:lnTo>
                    <a:pt x="5529346" y="635136"/>
                  </a:lnTo>
                  <a:lnTo>
                    <a:pt x="5481616" y="620595"/>
                  </a:lnTo>
                  <a:lnTo>
                    <a:pt x="5426921" y="603252"/>
                  </a:lnTo>
                  <a:lnTo>
                    <a:pt x="5364485" y="581647"/>
                  </a:lnTo>
                  <a:lnTo>
                    <a:pt x="5192173" y="512947"/>
                  </a:lnTo>
                  <a:lnTo>
                    <a:pt x="5072683" y="456384"/>
                  </a:lnTo>
                  <a:lnTo>
                    <a:pt x="5003115" y="418008"/>
                  </a:lnTo>
                  <a:lnTo>
                    <a:pt x="4955503" y="309217"/>
                  </a:lnTo>
                  <a:lnTo>
                    <a:pt x="4942630" y="252422"/>
                  </a:lnTo>
                  <a:lnTo>
                    <a:pt x="4937888" y="210771"/>
                  </a:lnTo>
                  <a:lnTo>
                    <a:pt x="4937210" y="161544"/>
                  </a:lnTo>
                  <a:lnTo>
                    <a:pt x="4568552" y="127468"/>
                  </a:lnTo>
                  <a:lnTo>
                    <a:pt x="3757503" y="131255"/>
                  </a:lnTo>
                  <a:lnTo>
                    <a:pt x="2946454" y="150186"/>
                  </a:lnTo>
                  <a:lnTo>
                    <a:pt x="2577795" y="161544"/>
                  </a:lnTo>
                  <a:lnTo>
                    <a:pt x="2422983" y="306985"/>
                  </a:lnTo>
                  <a:lnTo>
                    <a:pt x="2361058" y="137325"/>
                  </a:lnTo>
                  <a:lnTo>
                    <a:pt x="1847085" y="0"/>
                  </a:lnTo>
                  <a:lnTo>
                    <a:pt x="1617940" y="363538"/>
                  </a:lnTo>
                  <a:lnTo>
                    <a:pt x="1529505" y="397839"/>
                  </a:lnTo>
                  <a:lnTo>
                    <a:pt x="1446124" y="429779"/>
                  </a:lnTo>
                  <a:lnTo>
                    <a:pt x="1367599" y="459525"/>
                  </a:lnTo>
                  <a:lnTo>
                    <a:pt x="1293733" y="487247"/>
                  </a:lnTo>
                  <a:lnTo>
                    <a:pt x="1224329" y="513114"/>
                  </a:lnTo>
                  <a:lnTo>
                    <a:pt x="1159190" y="537294"/>
                  </a:lnTo>
                  <a:lnTo>
                    <a:pt x="1098117" y="559955"/>
                  </a:lnTo>
                  <a:lnTo>
                    <a:pt x="1040915" y="581267"/>
                  </a:lnTo>
                  <a:lnTo>
                    <a:pt x="987385" y="601398"/>
                  </a:lnTo>
                  <a:lnTo>
                    <a:pt x="937330" y="620518"/>
                  </a:lnTo>
                  <a:lnTo>
                    <a:pt x="890552" y="638794"/>
                  </a:lnTo>
                  <a:lnTo>
                    <a:pt x="846855" y="656395"/>
                  </a:lnTo>
                  <a:lnTo>
                    <a:pt x="806042" y="673490"/>
                  </a:lnTo>
                  <a:lnTo>
                    <a:pt x="767914" y="690248"/>
                  </a:lnTo>
                  <a:lnTo>
                    <a:pt x="732274" y="706838"/>
                  </a:lnTo>
                  <a:lnTo>
                    <a:pt x="667672" y="740186"/>
                  </a:lnTo>
                  <a:lnTo>
                    <a:pt x="610655" y="774885"/>
                  </a:lnTo>
                  <a:lnTo>
                    <a:pt x="559645" y="812284"/>
                  </a:lnTo>
                  <a:lnTo>
                    <a:pt x="513064" y="853732"/>
                  </a:lnTo>
                  <a:lnTo>
                    <a:pt x="469333" y="900579"/>
                  </a:lnTo>
                  <a:lnTo>
                    <a:pt x="426873" y="954176"/>
                  </a:lnTo>
                  <a:lnTo>
                    <a:pt x="384106" y="1015871"/>
                  </a:lnTo>
                  <a:lnTo>
                    <a:pt x="362114" y="1050177"/>
                  </a:lnTo>
                  <a:lnTo>
                    <a:pt x="351105" y="1067288"/>
                  </a:lnTo>
                  <a:lnTo>
                    <a:pt x="303154" y="1140193"/>
                  </a:lnTo>
                  <a:lnTo>
                    <a:pt x="269652" y="1190469"/>
                  </a:lnTo>
                  <a:lnTo>
                    <a:pt x="232091" y="1246284"/>
                  </a:lnTo>
                  <a:lnTo>
                    <a:pt x="192193" y="1304879"/>
                  </a:lnTo>
                  <a:lnTo>
                    <a:pt x="151675" y="1363495"/>
                  </a:lnTo>
                  <a:lnTo>
                    <a:pt x="112259" y="1419373"/>
                  </a:lnTo>
                  <a:lnTo>
                    <a:pt x="75663" y="1469757"/>
                  </a:lnTo>
                  <a:lnTo>
                    <a:pt x="43608" y="1511886"/>
                  </a:lnTo>
                  <a:lnTo>
                    <a:pt x="17814" y="1543003"/>
                  </a:lnTo>
                  <a:lnTo>
                    <a:pt x="0" y="1560350"/>
                  </a:lnTo>
                </a:path>
              </a:pathLst>
            </a:custGeom>
            <a:ln w="39339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1328" y="1023117"/>
              <a:ext cx="13221476" cy="1028543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1468" y="1083370"/>
              <a:ext cx="12665647" cy="55949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19710" y="8088135"/>
              <a:ext cx="146843" cy="14684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997462" y="8116477"/>
              <a:ext cx="304165" cy="452755"/>
            </a:xfrm>
            <a:custGeom>
              <a:avLst/>
              <a:gdLst/>
              <a:ahLst/>
              <a:cxnLst/>
              <a:rect l="l" t="t" r="r" b="b"/>
              <a:pathLst>
                <a:path w="304165" h="452754">
                  <a:moveTo>
                    <a:pt x="137734" y="0"/>
                  </a:moveTo>
                  <a:lnTo>
                    <a:pt x="0" y="0"/>
                  </a:lnTo>
                  <a:lnTo>
                    <a:pt x="0" y="452237"/>
                  </a:lnTo>
                  <a:lnTo>
                    <a:pt x="137734" y="452237"/>
                  </a:lnTo>
                  <a:lnTo>
                    <a:pt x="172335" y="448947"/>
                  </a:lnTo>
                  <a:lnTo>
                    <a:pt x="203749" y="439075"/>
                  </a:lnTo>
                  <a:lnTo>
                    <a:pt x="231976" y="422623"/>
                  </a:lnTo>
                  <a:lnTo>
                    <a:pt x="257018" y="399589"/>
                  </a:lnTo>
                  <a:lnTo>
                    <a:pt x="269325" y="382658"/>
                  </a:lnTo>
                  <a:lnTo>
                    <a:pt x="79170" y="382658"/>
                  </a:lnTo>
                  <a:lnTo>
                    <a:pt x="79170" y="69893"/>
                  </a:lnTo>
                  <a:lnTo>
                    <a:pt x="269274" y="69893"/>
                  </a:lnTo>
                  <a:lnTo>
                    <a:pt x="257018" y="52961"/>
                  </a:lnTo>
                  <a:lnTo>
                    <a:pt x="231976" y="29795"/>
                  </a:lnTo>
                  <a:lnTo>
                    <a:pt x="203749" y="13244"/>
                  </a:lnTo>
                  <a:lnTo>
                    <a:pt x="172335" y="3311"/>
                  </a:lnTo>
                  <a:lnTo>
                    <a:pt x="137734" y="0"/>
                  </a:lnTo>
                  <a:close/>
                </a:path>
                <a:path w="304165" h="452754">
                  <a:moveTo>
                    <a:pt x="269274" y="69893"/>
                  </a:moveTo>
                  <a:lnTo>
                    <a:pt x="137734" y="69893"/>
                  </a:lnTo>
                  <a:lnTo>
                    <a:pt x="156306" y="71970"/>
                  </a:lnTo>
                  <a:lnTo>
                    <a:pt x="172980" y="78201"/>
                  </a:lnTo>
                  <a:lnTo>
                    <a:pt x="211071" y="120909"/>
                  </a:lnTo>
                  <a:lnTo>
                    <a:pt x="223003" y="163457"/>
                  </a:lnTo>
                  <a:lnTo>
                    <a:pt x="224495" y="188224"/>
                  </a:lnTo>
                  <a:lnTo>
                    <a:pt x="224495" y="263709"/>
                  </a:lnTo>
                  <a:lnTo>
                    <a:pt x="218528" y="311189"/>
                  </a:lnTo>
                  <a:lnTo>
                    <a:pt x="200632" y="349277"/>
                  </a:lnTo>
                  <a:lnTo>
                    <a:pt x="156306" y="380573"/>
                  </a:lnTo>
                  <a:lnTo>
                    <a:pt x="137734" y="382658"/>
                  </a:lnTo>
                  <a:lnTo>
                    <a:pt x="269325" y="382658"/>
                  </a:lnTo>
                  <a:lnTo>
                    <a:pt x="277542" y="371354"/>
                  </a:lnTo>
                  <a:lnTo>
                    <a:pt x="292201" y="339294"/>
                  </a:lnTo>
                  <a:lnTo>
                    <a:pt x="300996" y="303412"/>
                  </a:lnTo>
                  <a:lnTo>
                    <a:pt x="303927" y="263709"/>
                  </a:lnTo>
                  <a:lnTo>
                    <a:pt x="303881" y="188224"/>
                  </a:lnTo>
                  <a:lnTo>
                    <a:pt x="300996" y="149261"/>
                  </a:lnTo>
                  <a:lnTo>
                    <a:pt x="292201" y="113415"/>
                  </a:lnTo>
                  <a:lnTo>
                    <a:pt x="277542" y="81315"/>
                  </a:lnTo>
                  <a:lnTo>
                    <a:pt x="269274" y="698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349051" y="8109972"/>
              <a:ext cx="446405" cy="465455"/>
            </a:xfrm>
            <a:custGeom>
              <a:avLst/>
              <a:gdLst/>
              <a:ahLst/>
              <a:cxnLst/>
              <a:rect l="l" t="t" r="r" b="b"/>
              <a:pathLst>
                <a:path w="446405" h="465454">
                  <a:moveTo>
                    <a:pt x="79171" y="6515"/>
                  </a:moveTo>
                  <a:lnTo>
                    <a:pt x="0" y="6515"/>
                  </a:lnTo>
                  <a:lnTo>
                    <a:pt x="0" y="458749"/>
                  </a:lnTo>
                  <a:lnTo>
                    <a:pt x="79171" y="458749"/>
                  </a:lnTo>
                  <a:lnTo>
                    <a:pt x="79171" y="6515"/>
                  </a:lnTo>
                  <a:close/>
                </a:path>
                <a:path w="446405" h="465454">
                  <a:moveTo>
                    <a:pt x="445973" y="222377"/>
                  </a:moveTo>
                  <a:lnTo>
                    <a:pt x="290614" y="222389"/>
                  </a:lnTo>
                  <a:lnTo>
                    <a:pt x="290614" y="285115"/>
                  </a:lnTo>
                  <a:lnTo>
                    <a:pt x="366522" y="285115"/>
                  </a:lnTo>
                  <a:lnTo>
                    <a:pt x="366522" y="372706"/>
                  </a:lnTo>
                  <a:lnTo>
                    <a:pt x="332232" y="392023"/>
                  </a:lnTo>
                  <a:lnTo>
                    <a:pt x="296583" y="395693"/>
                  </a:lnTo>
                  <a:lnTo>
                    <a:pt x="278422" y="393674"/>
                  </a:lnTo>
                  <a:lnTo>
                    <a:pt x="235559" y="363385"/>
                  </a:lnTo>
                  <a:lnTo>
                    <a:pt x="218490" y="326351"/>
                  </a:lnTo>
                  <a:lnTo>
                    <a:pt x="212801" y="279844"/>
                  </a:lnTo>
                  <a:lnTo>
                    <a:pt x="212801" y="184797"/>
                  </a:lnTo>
                  <a:lnTo>
                    <a:pt x="218351" y="138798"/>
                  </a:lnTo>
                  <a:lnTo>
                    <a:pt x="235026" y="102031"/>
                  </a:lnTo>
                  <a:lnTo>
                    <a:pt x="276301" y="71894"/>
                  </a:lnTo>
                  <a:lnTo>
                    <a:pt x="293598" y="69875"/>
                  </a:lnTo>
                  <a:lnTo>
                    <a:pt x="309905" y="71132"/>
                  </a:lnTo>
                  <a:lnTo>
                    <a:pt x="346468" y="89916"/>
                  </a:lnTo>
                  <a:lnTo>
                    <a:pt x="363499" y="128968"/>
                  </a:lnTo>
                  <a:lnTo>
                    <a:pt x="364629" y="145973"/>
                  </a:lnTo>
                  <a:lnTo>
                    <a:pt x="439191" y="145973"/>
                  </a:lnTo>
                  <a:lnTo>
                    <a:pt x="431114" y="85140"/>
                  </a:lnTo>
                  <a:lnTo>
                    <a:pt x="402590" y="39281"/>
                  </a:lnTo>
                  <a:lnTo>
                    <a:pt x="355612" y="9817"/>
                  </a:lnTo>
                  <a:lnTo>
                    <a:pt x="291693" y="0"/>
                  </a:lnTo>
                  <a:lnTo>
                    <a:pt x="258572" y="3225"/>
                  </a:lnTo>
                  <a:lnTo>
                    <a:pt x="201764" y="29083"/>
                  </a:lnTo>
                  <a:lnTo>
                    <a:pt x="158750" y="79463"/>
                  </a:lnTo>
                  <a:lnTo>
                    <a:pt x="136664" y="146316"/>
                  </a:lnTo>
                  <a:lnTo>
                    <a:pt x="133908" y="185420"/>
                  </a:lnTo>
                  <a:lnTo>
                    <a:pt x="133908" y="279844"/>
                  </a:lnTo>
                  <a:lnTo>
                    <a:pt x="136753" y="319074"/>
                  </a:lnTo>
                  <a:lnTo>
                    <a:pt x="159524" y="386016"/>
                  </a:lnTo>
                  <a:lnTo>
                    <a:pt x="203847" y="436270"/>
                  </a:lnTo>
                  <a:lnTo>
                    <a:pt x="262407" y="462051"/>
                  </a:lnTo>
                  <a:lnTo>
                    <a:pt x="296583" y="465277"/>
                  </a:lnTo>
                  <a:lnTo>
                    <a:pt x="324129" y="464007"/>
                  </a:lnTo>
                  <a:lnTo>
                    <a:pt x="371309" y="453834"/>
                  </a:lnTo>
                  <a:lnTo>
                    <a:pt x="408101" y="434301"/>
                  </a:lnTo>
                  <a:lnTo>
                    <a:pt x="445973" y="396938"/>
                  </a:lnTo>
                  <a:lnTo>
                    <a:pt x="445973" y="2223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853550" y="8255937"/>
              <a:ext cx="79375" cy="313055"/>
            </a:xfrm>
            <a:custGeom>
              <a:avLst/>
              <a:gdLst/>
              <a:ahLst/>
              <a:cxnLst/>
              <a:rect l="l" t="t" r="r" b="b"/>
              <a:pathLst>
                <a:path w="79375" h="313054">
                  <a:moveTo>
                    <a:pt x="79170" y="0"/>
                  </a:moveTo>
                  <a:lnTo>
                    <a:pt x="0" y="0"/>
                  </a:lnTo>
                  <a:lnTo>
                    <a:pt x="0" y="312775"/>
                  </a:lnTo>
                  <a:lnTo>
                    <a:pt x="79170" y="312775"/>
                  </a:lnTo>
                  <a:lnTo>
                    <a:pt x="79170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304625" y="8116487"/>
              <a:ext cx="935355" cy="452755"/>
            </a:xfrm>
            <a:custGeom>
              <a:avLst/>
              <a:gdLst/>
              <a:ahLst/>
              <a:cxnLst/>
              <a:rect l="l" t="t" r="r" b="b"/>
              <a:pathLst>
                <a:path w="935355" h="452754">
                  <a:moveTo>
                    <a:pt x="346773" y="452234"/>
                  </a:moveTo>
                  <a:lnTo>
                    <a:pt x="318185" y="354711"/>
                  </a:lnTo>
                  <a:lnTo>
                    <a:pt x="297332" y="283578"/>
                  </a:lnTo>
                  <a:lnTo>
                    <a:pt x="250621" y="124244"/>
                  </a:lnTo>
                  <a:lnTo>
                    <a:pt x="217995" y="12954"/>
                  </a:lnTo>
                  <a:lnTo>
                    <a:pt x="217995" y="283578"/>
                  </a:lnTo>
                  <a:lnTo>
                    <a:pt x="128790" y="283578"/>
                  </a:lnTo>
                  <a:lnTo>
                    <a:pt x="172707" y="124244"/>
                  </a:lnTo>
                  <a:lnTo>
                    <a:pt x="174345" y="124244"/>
                  </a:lnTo>
                  <a:lnTo>
                    <a:pt x="217995" y="283578"/>
                  </a:lnTo>
                  <a:lnTo>
                    <a:pt x="217995" y="12954"/>
                  </a:lnTo>
                  <a:lnTo>
                    <a:pt x="214198" y="0"/>
                  </a:lnTo>
                  <a:lnTo>
                    <a:pt x="133121" y="0"/>
                  </a:lnTo>
                  <a:lnTo>
                    <a:pt x="0" y="452234"/>
                  </a:lnTo>
                  <a:lnTo>
                    <a:pt x="82702" y="452234"/>
                  </a:lnTo>
                  <a:lnTo>
                    <a:pt x="109258" y="354711"/>
                  </a:lnTo>
                  <a:lnTo>
                    <a:pt x="237236" y="354711"/>
                  </a:lnTo>
                  <a:lnTo>
                    <a:pt x="264071" y="452234"/>
                  </a:lnTo>
                  <a:lnTo>
                    <a:pt x="346773" y="452234"/>
                  </a:lnTo>
                  <a:close/>
                </a:path>
                <a:path w="935355" h="452754">
                  <a:moveTo>
                    <a:pt x="640676" y="382663"/>
                  </a:moveTo>
                  <a:lnTo>
                    <a:pt x="463905" y="382663"/>
                  </a:lnTo>
                  <a:lnTo>
                    <a:pt x="463905" y="393"/>
                  </a:lnTo>
                  <a:lnTo>
                    <a:pt x="384733" y="393"/>
                  </a:lnTo>
                  <a:lnTo>
                    <a:pt x="384733" y="382663"/>
                  </a:lnTo>
                  <a:lnTo>
                    <a:pt x="384733" y="452513"/>
                  </a:lnTo>
                  <a:lnTo>
                    <a:pt x="640676" y="452513"/>
                  </a:lnTo>
                  <a:lnTo>
                    <a:pt x="640676" y="382663"/>
                  </a:lnTo>
                  <a:close/>
                </a:path>
                <a:path w="935355" h="452754">
                  <a:moveTo>
                    <a:pt x="935088" y="382663"/>
                  </a:moveTo>
                  <a:lnTo>
                    <a:pt x="758317" y="382663"/>
                  </a:lnTo>
                  <a:lnTo>
                    <a:pt x="758317" y="393"/>
                  </a:lnTo>
                  <a:lnTo>
                    <a:pt x="679145" y="393"/>
                  </a:lnTo>
                  <a:lnTo>
                    <a:pt x="679145" y="382663"/>
                  </a:lnTo>
                  <a:lnTo>
                    <a:pt x="679145" y="452513"/>
                  </a:lnTo>
                  <a:lnTo>
                    <a:pt x="935088" y="452513"/>
                  </a:lnTo>
                  <a:lnTo>
                    <a:pt x="935088" y="3826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48055" y="8116481"/>
              <a:ext cx="90154" cy="9015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7987450" y="8109957"/>
              <a:ext cx="306705" cy="465455"/>
            </a:xfrm>
            <a:custGeom>
              <a:avLst/>
              <a:gdLst/>
              <a:ahLst/>
              <a:cxnLst/>
              <a:rect l="l" t="t" r="r" b="b"/>
              <a:pathLst>
                <a:path w="306705" h="465454">
                  <a:moveTo>
                    <a:pt x="154278" y="0"/>
                  </a:moveTo>
                  <a:lnTo>
                    <a:pt x="91777" y="13165"/>
                  </a:lnTo>
                  <a:lnTo>
                    <a:pt x="42564" y="52647"/>
                  </a:lnTo>
                  <a:lnTo>
                    <a:pt x="10641" y="112787"/>
                  </a:lnTo>
                  <a:lnTo>
                    <a:pt x="0" y="187910"/>
                  </a:lnTo>
                  <a:lnTo>
                    <a:pt x="0" y="277677"/>
                  </a:lnTo>
                  <a:lnTo>
                    <a:pt x="2728" y="317230"/>
                  </a:lnTo>
                  <a:lnTo>
                    <a:pt x="24556" y="384865"/>
                  </a:lnTo>
                  <a:lnTo>
                    <a:pt x="67189" y="435846"/>
                  </a:lnTo>
                  <a:lnTo>
                    <a:pt x="124532" y="462013"/>
                  </a:lnTo>
                  <a:lnTo>
                    <a:pt x="158340" y="465284"/>
                  </a:lnTo>
                  <a:lnTo>
                    <a:pt x="191298" y="462720"/>
                  </a:lnTo>
                  <a:lnTo>
                    <a:pt x="245931" y="442216"/>
                  </a:lnTo>
                  <a:lnTo>
                    <a:pt x="284853" y="401822"/>
                  </a:lnTo>
                  <a:lnTo>
                    <a:pt x="304105" y="345138"/>
                  </a:lnTo>
                  <a:lnTo>
                    <a:pt x="306105" y="310911"/>
                  </a:lnTo>
                  <a:lnTo>
                    <a:pt x="305561" y="309048"/>
                  </a:lnTo>
                  <a:lnTo>
                    <a:pt x="228830" y="309048"/>
                  </a:lnTo>
                  <a:lnTo>
                    <a:pt x="227738" y="329674"/>
                  </a:lnTo>
                  <a:lnTo>
                    <a:pt x="224461" y="347447"/>
                  </a:lnTo>
                  <a:lnTo>
                    <a:pt x="201476" y="383738"/>
                  </a:lnTo>
                  <a:lnTo>
                    <a:pt x="158340" y="395705"/>
                  </a:lnTo>
                  <a:lnTo>
                    <a:pt x="140653" y="393647"/>
                  </a:lnTo>
                  <a:lnTo>
                    <a:pt x="99913" y="362784"/>
                  </a:lnTo>
                  <a:lnTo>
                    <a:pt x="84151" y="325045"/>
                  </a:lnTo>
                  <a:lnTo>
                    <a:pt x="78898" y="277677"/>
                  </a:lnTo>
                  <a:lnTo>
                    <a:pt x="78898" y="187292"/>
                  </a:lnTo>
                  <a:lnTo>
                    <a:pt x="83878" y="140203"/>
                  </a:lnTo>
                  <a:lnTo>
                    <a:pt x="98824" y="102656"/>
                  </a:lnTo>
                  <a:lnTo>
                    <a:pt x="137489" y="71932"/>
                  </a:lnTo>
                  <a:lnTo>
                    <a:pt x="154278" y="69882"/>
                  </a:lnTo>
                  <a:lnTo>
                    <a:pt x="172141" y="71213"/>
                  </a:lnTo>
                  <a:lnTo>
                    <a:pt x="210799" y="91169"/>
                  </a:lnTo>
                  <a:lnTo>
                    <a:pt x="226992" y="129044"/>
                  </a:lnTo>
                  <a:lnTo>
                    <a:pt x="228830" y="145985"/>
                  </a:lnTo>
                  <a:lnTo>
                    <a:pt x="306472" y="145985"/>
                  </a:lnTo>
                  <a:lnTo>
                    <a:pt x="296056" y="85861"/>
                  </a:lnTo>
                  <a:lnTo>
                    <a:pt x="267059" y="40375"/>
                  </a:lnTo>
                  <a:lnTo>
                    <a:pt x="218529" y="10096"/>
                  </a:lnTo>
                  <a:lnTo>
                    <a:pt x="188368" y="2524"/>
                  </a:lnTo>
                  <a:lnTo>
                    <a:pt x="154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988299" y="904122"/>
            <a:ext cx="4671060" cy="233997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ts val="5940"/>
              </a:lnSpc>
              <a:spcBef>
                <a:spcPts val="600"/>
              </a:spcBef>
            </a:pPr>
            <a:r>
              <a:rPr sz="5350" b="0" dirty="0">
                <a:latin typeface="Roboto"/>
                <a:cs typeface="Roboto"/>
              </a:rPr>
              <a:t>First call </a:t>
            </a:r>
            <a:r>
              <a:rPr sz="5350" b="0" spc="-10" dirty="0">
                <a:latin typeface="Roboto"/>
                <a:cs typeface="Roboto"/>
              </a:rPr>
              <a:t>centre </a:t>
            </a:r>
            <a:r>
              <a:rPr sz="4950" b="0" dirty="0">
                <a:latin typeface="Roboto"/>
                <a:cs typeface="Roboto"/>
              </a:rPr>
              <a:t>in</a:t>
            </a:r>
            <a:r>
              <a:rPr sz="4950" b="0" spc="-55" dirty="0">
                <a:latin typeface="Roboto"/>
                <a:cs typeface="Roboto"/>
              </a:rPr>
              <a:t> </a:t>
            </a:r>
            <a:r>
              <a:rPr sz="4950" b="0" dirty="0">
                <a:latin typeface="Roboto"/>
                <a:cs typeface="Roboto"/>
              </a:rPr>
              <a:t>the</a:t>
            </a:r>
            <a:r>
              <a:rPr sz="4950" b="0" spc="-55" dirty="0">
                <a:latin typeface="Roboto"/>
                <a:cs typeface="Roboto"/>
              </a:rPr>
              <a:t> </a:t>
            </a:r>
            <a:r>
              <a:rPr sz="4950" b="0" spc="-10" dirty="0">
                <a:latin typeface="Roboto"/>
                <a:cs typeface="Roboto"/>
              </a:rPr>
              <a:t>township </a:t>
            </a:r>
            <a:r>
              <a:rPr sz="4950" b="0" spc="-50" dirty="0">
                <a:latin typeface="Roboto"/>
                <a:cs typeface="Roboto"/>
              </a:rPr>
              <a:t>of</a:t>
            </a:r>
            <a:r>
              <a:rPr sz="4950" b="0" spc="-195" dirty="0">
                <a:latin typeface="Roboto"/>
                <a:cs typeface="Roboto"/>
              </a:rPr>
              <a:t> </a:t>
            </a:r>
            <a:r>
              <a:rPr sz="4950" b="0" spc="-120" dirty="0">
                <a:latin typeface="Roboto"/>
                <a:cs typeface="Roboto"/>
              </a:rPr>
              <a:t>Mitchells</a:t>
            </a:r>
            <a:r>
              <a:rPr sz="4950" b="0" spc="-190" dirty="0">
                <a:latin typeface="Roboto"/>
                <a:cs typeface="Roboto"/>
              </a:rPr>
              <a:t> </a:t>
            </a:r>
            <a:r>
              <a:rPr sz="4950" b="0" spc="-10" dirty="0">
                <a:latin typeface="Roboto"/>
                <a:cs typeface="Roboto"/>
              </a:rPr>
              <a:t>Plain</a:t>
            </a:r>
            <a:endParaRPr sz="4950">
              <a:latin typeface="Roboto"/>
              <a:cs typeface="Robo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88299" y="3551161"/>
            <a:ext cx="2040889" cy="5156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200" dirty="0">
                <a:solidFill>
                  <a:srgbClr val="D2181F"/>
                </a:solidFill>
                <a:latin typeface="Roboto"/>
                <a:cs typeface="Roboto"/>
              </a:rPr>
              <a:t>Cape</a:t>
            </a:r>
            <a:r>
              <a:rPr sz="3200" spc="-60" dirty="0">
                <a:solidFill>
                  <a:srgbClr val="D2181F"/>
                </a:solidFill>
                <a:latin typeface="Roboto"/>
                <a:cs typeface="Roboto"/>
              </a:rPr>
              <a:t> </a:t>
            </a:r>
            <a:r>
              <a:rPr sz="3200" spc="-20" dirty="0">
                <a:solidFill>
                  <a:srgbClr val="D2181F"/>
                </a:solidFill>
                <a:latin typeface="Roboto"/>
                <a:cs typeface="Roboto"/>
              </a:rPr>
              <a:t>Town</a:t>
            </a:r>
            <a:endParaRPr sz="32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05734" y="4643890"/>
            <a:ext cx="6473825" cy="2551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400"/>
              </a:lnSpc>
              <a:spcBef>
                <a:spcPts val="95"/>
              </a:spcBef>
            </a:pPr>
            <a:r>
              <a:rPr sz="5500" dirty="0">
                <a:latin typeface="Roboto"/>
                <a:cs typeface="Roboto"/>
              </a:rPr>
              <a:t>How</a:t>
            </a:r>
            <a:r>
              <a:rPr sz="5500" spc="-185" dirty="0">
                <a:latin typeface="Roboto"/>
                <a:cs typeface="Roboto"/>
              </a:rPr>
              <a:t> </a:t>
            </a:r>
            <a:r>
              <a:rPr sz="5500" dirty="0">
                <a:latin typeface="Roboto"/>
                <a:cs typeface="Roboto"/>
              </a:rPr>
              <a:t>do</a:t>
            </a:r>
            <a:r>
              <a:rPr sz="5500" spc="-185" dirty="0">
                <a:latin typeface="Roboto"/>
                <a:cs typeface="Roboto"/>
              </a:rPr>
              <a:t> </a:t>
            </a:r>
            <a:r>
              <a:rPr sz="5500" dirty="0">
                <a:latin typeface="Roboto"/>
                <a:cs typeface="Roboto"/>
              </a:rPr>
              <a:t>we</a:t>
            </a:r>
            <a:r>
              <a:rPr sz="5500" spc="-175" dirty="0">
                <a:latin typeface="Roboto"/>
                <a:cs typeface="Roboto"/>
              </a:rPr>
              <a:t> </a:t>
            </a:r>
            <a:r>
              <a:rPr sz="5500" b="1" spc="-35" dirty="0">
                <a:latin typeface="Roboto"/>
                <a:cs typeface="Roboto"/>
              </a:rPr>
              <a:t>converge </a:t>
            </a:r>
            <a:r>
              <a:rPr sz="5500" dirty="0">
                <a:latin typeface="Roboto"/>
                <a:cs typeface="Roboto"/>
              </a:rPr>
              <a:t>and</a:t>
            </a:r>
            <a:r>
              <a:rPr sz="5500" spc="-254" dirty="0">
                <a:latin typeface="Roboto"/>
                <a:cs typeface="Roboto"/>
              </a:rPr>
              <a:t> </a:t>
            </a:r>
            <a:r>
              <a:rPr sz="5500" b="1" spc="-20" dirty="0">
                <a:latin typeface="Roboto"/>
                <a:cs typeface="Roboto"/>
              </a:rPr>
              <a:t>bundle</a:t>
            </a:r>
            <a:r>
              <a:rPr sz="5500" b="1" spc="-245" dirty="0">
                <a:latin typeface="Roboto"/>
                <a:cs typeface="Roboto"/>
              </a:rPr>
              <a:t> </a:t>
            </a:r>
            <a:r>
              <a:rPr sz="5500" spc="-25" dirty="0">
                <a:latin typeface="Roboto"/>
                <a:cs typeface="Roboto"/>
              </a:rPr>
              <a:t>our </a:t>
            </a:r>
            <a:r>
              <a:rPr sz="5500" b="1" spc="-10" dirty="0">
                <a:latin typeface="Roboto"/>
                <a:cs typeface="Roboto"/>
              </a:rPr>
              <a:t>services?</a:t>
            </a:r>
            <a:endParaRPr sz="5500">
              <a:latin typeface="Roboto"/>
              <a:cs typeface="Robo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477199" y="7907607"/>
            <a:ext cx="405765" cy="603250"/>
          </a:xfrm>
          <a:custGeom>
            <a:avLst/>
            <a:gdLst/>
            <a:ahLst/>
            <a:cxnLst/>
            <a:rect l="l" t="t" r="r" b="b"/>
            <a:pathLst>
              <a:path w="405765" h="603250">
                <a:moveTo>
                  <a:pt x="183648" y="0"/>
                </a:moveTo>
                <a:lnTo>
                  <a:pt x="0" y="0"/>
                </a:lnTo>
                <a:lnTo>
                  <a:pt x="0" y="602976"/>
                </a:lnTo>
                <a:lnTo>
                  <a:pt x="183648" y="602976"/>
                </a:lnTo>
                <a:lnTo>
                  <a:pt x="229782" y="598590"/>
                </a:lnTo>
                <a:lnTo>
                  <a:pt x="271668" y="585431"/>
                </a:lnTo>
                <a:lnTo>
                  <a:pt x="309307" y="563498"/>
                </a:lnTo>
                <a:lnTo>
                  <a:pt x="342701" y="532790"/>
                </a:lnTo>
                <a:lnTo>
                  <a:pt x="359107" y="510214"/>
                </a:lnTo>
                <a:lnTo>
                  <a:pt x="105556" y="510214"/>
                </a:lnTo>
                <a:lnTo>
                  <a:pt x="105556" y="93180"/>
                </a:lnTo>
                <a:lnTo>
                  <a:pt x="359034" y="93180"/>
                </a:lnTo>
                <a:lnTo>
                  <a:pt x="342701" y="70615"/>
                </a:lnTo>
                <a:lnTo>
                  <a:pt x="309307" y="39721"/>
                </a:lnTo>
                <a:lnTo>
                  <a:pt x="271668" y="17653"/>
                </a:lnTo>
                <a:lnTo>
                  <a:pt x="229782" y="4413"/>
                </a:lnTo>
                <a:lnTo>
                  <a:pt x="183648" y="0"/>
                </a:lnTo>
                <a:close/>
              </a:path>
              <a:path w="405765" h="603250">
                <a:moveTo>
                  <a:pt x="359034" y="93180"/>
                </a:moveTo>
                <a:lnTo>
                  <a:pt x="183648" y="93180"/>
                </a:lnTo>
                <a:lnTo>
                  <a:pt x="208408" y="95950"/>
                </a:lnTo>
                <a:lnTo>
                  <a:pt x="230636" y="104259"/>
                </a:lnTo>
                <a:lnTo>
                  <a:pt x="267510" y="137493"/>
                </a:lnTo>
                <a:lnTo>
                  <a:pt x="291366" y="188021"/>
                </a:lnTo>
                <a:lnTo>
                  <a:pt x="299320" y="250966"/>
                </a:lnTo>
                <a:lnTo>
                  <a:pt x="299320" y="351601"/>
                </a:lnTo>
                <a:lnTo>
                  <a:pt x="291366" y="414910"/>
                </a:lnTo>
                <a:lnTo>
                  <a:pt x="267510" y="465692"/>
                </a:lnTo>
                <a:lnTo>
                  <a:pt x="230636" y="499085"/>
                </a:lnTo>
                <a:lnTo>
                  <a:pt x="183648" y="510214"/>
                </a:lnTo>
                <a:lnTo>
                  <a:pt x="359107" y="510214"/>
                </a:lnTo>
                <a:lnTo>
                  <a:pt x="370063" y="495138"/>
                </a:lnTo>
                <a:lnTo>
                  <a:pt x="389608" y="452389"/>
                </a:lnTo>
                <a:lnTo>
                  <a:pt x="401335" y="404543"/>
                </a:lnTo>
                <a:lnTo>
                  <a:pt x="405244" y="351601"/>
                </a:lnTo>
                <a:lnTo>
                  <a:pt x="405182" y="250966"/>
                </a:lnTo>
                <a:lnTo>
                  <a:pt x="401335" y="199006"/>
                </a:lnTo>
                <a:lnTo>
                  <a:pt x="389608" y="151215"/>
                </a:lnTo>
                <a:lnTo>
                  <a:pt x="370063" y="108419"/>
                </a:lnTo>
                <a:lnTo>
                  <a:pt x="359034" y="931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45989" y="7907601"/>
            <a:ext cx="106045" cy="603250"/>
          </a:xfrm>
          <a:custGeom>
            <a:avLst/>
            <a:gdLst/>
            <a:ahLst/>
            <a:cxnLst/>
            <a:rect l="l" t="t" r="r" b="b"/>
            <a:pathLst>
              <a:path w="106045" h="603250">
                <a:moveTo>
                  <a:pt x="105556" y="0"/>
                </a:moveTo>
                <a:lnTo>
                  <a:pt x="0" y="0"/>
                </a:lnTo>
                <a:lnTo>
                  <a:pt x="0" y="602976"/>
                </a:lnTo>
                <a:lnTo>
                  <a:pt x="105556" y="602976"/>
                </a:lnTo>
                <a:lnTo>
                  <a:pt x="1055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733075" y="7907280"/>
            <a:ext cx="341630" cy="603250"/>
          </a:xfrm>
          <a:custGeom>
            <a:avLst/>
            <a:gdLst/>
            <a:ahLst/>
            <a:cxnLst/>
            <a:rect l="l" t="t" r="r" b="b"/>
            <a:pathLst>
              <a:path w="341629" h="603250">
                <a:moveTo>
                  <a:pt x="341249" y="510540"/>
                </a:moveTo>
                <a:lnTo>
                  <a:pt x="105549" y="510540"/>
                </a:lnTo>
                <a:lnTo>
                  <a:pt x="105549" y="0"/>
                </a:lnTo>
                <a:lnTo>
                  <a:pt x="0" y="0"/>
                </a:lnTo>
                <a:lnTo>
                  <a:pt x="0" y="510540"/>
                </a:lnTo>
                <a:lnTo>
                  <a:pt x="0" y="603250"/>
                </a:lnTo>
                <a:lnTo>
                  <a:pt x="341249" y="603250"/>
                </a:lnTo>
                <a:lnTo>
                  <a:pt x="341249" y="510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125606" y="7907280"/>
            <a:ext cx="341630" cy="603250"/>
          </a:xfrm>
          <a:custGeom>
            <a:avLst/>
            <a:gdLst/>
            <a:ahLst/>
            <a:cxnLst/>
            <a:rect l="l" t="t" r="r" b="b"/>
            <a:pathLst>
              <a:path w="341629" h="603250">
                <a:moveTo>
                  <a:pt x="341261" y="510540"/>
                </a:moveTo>
                <a:lnTo>
                  <a:pt x="105562" y="510540"/>
                </a:lnTo>
                <a:lnTo>
                  <a:pt x="105562" y="0"/>
                </a:lnTo>
                <a:lnTo>
                  <a:pt x="0" y="0"/>
                </a:lnTo>
                <a:lnTo>
                  <a:pt x="0" y="510540"/>
                </a:lnTo>
                <a:lnTo>
                  <a:pt x="0" y="603250"/>
                </a:lnTo>
                <a:lnTo>
                  <a:pt x="341261" y="603250"/>
                </a:lnTo>
                <a:lnTo>
                  <a:pt x="341261" y="510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124522" y="7869815"/>
            <a:ext cx="1558290" cy="649605"/>
            <a:chOff x="9124522" y="7869815"/>
            <a:chExt cx="1558290" cy="649605"/>
          </a:xfrm>
        </p:grpSpPr>
        <p:pic>
          <p:nvPicPr>
            <p:cNvPr id="8" name="object 8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3537" y="7869815"/>
              <a:ext cx="195784" cy="1957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124522" y="7898910"/>
              <a:ext cx="416559" cy="620395"/>
            </a:xfrm>
            <a:custGeom>
              <a:avLst/>
              <a:gdLst/>
              <a:ahLst/>
              <a:cxnLst/>
              <a:rect l="l" t="t" r="r" b="b"/>
              <a:pathLst>
                <a:path w="416559" h="620395">
                  <a:moveTo>
                    <a:pt x="210401" y="0"/>
                  </a:moveTo>
                  <a:lnTo>
                    <a:pt x="166225" y="4311"/>
                  </a:lnTo>
                  <a:lnTo>
                    <a:pt x="126255" y="17242"/>
                  </a:lnTo>
                  <a:lnTo>
                    <a:pt x="90490" y="38793"/>
                  </a:lnTo>
                  <a:lnTo>
                    <a:pt x="58930" y="68961"/>
                  </a:lnTo>
                  <a:lnTo>
                    <a:pt x="33148" y="105959"/>
                  </a:lnTo>
                  <a:lnTo>
                    <a:pt x="14732" y="148004"/>
                  </a:lnTo>
                  <a:lnTo>
                    <a:pt x="3683" y="195097"/>
                  </a:lnTo>
                  <a:lnTo>
                    <a:pt x="0" y="247238"/>
                  </a:lnTo>
                  <a:lnTo>
                    <a:pt x="0" y="373130"/>
                  </a:lnTo>
                  <a:lnTo>
                    <a:pt x="3796" y="425445"/>
                  </a:lnTo>
                  <a:lnTo>
                    <a:pt x="15185" y="472634"/>
                  </a:lnTo>
                  <a:lnTo>
                    <a:pt x="34164" y="514696"/>
                  </a:lnTo>
                  <a:lnTo>
                    <a:pt x="60731" y="551627"/>
                  </a:lnTo>
                  <a:lnTo>
                    <a:pt x="93267" y="581703"/>
                  </a:lnTo>
                  <a:lnTo>
                    <a:pt x="130140" y="603184"/>
                  </a:lnTo>
                  <a:lnTo>
                    <a:pt x="171351" y="616072"/>
                  </a:lnTo>
                  <a:lnTo>
                    <a:pt x="216904" y="620368"/>
                  </a:lnTo>
                  <a:lnTo>
                    <a:pt x="253643" y="618674"/>
                  </a:lnTo>
                  <a:lnTo>
                    <a:pt x="316544" y="605115"/>
                  </a:lnTo>
                  <a:lnTo>
                    <a:pt x="365598" y="579079"/>
                  </a:lnTo>
                  <a:lnTo>
                    <a:pt x="402288" y="547088"/>
                  </a:lnTo>
                  <a:lnTo>
                    <a:pt x="416092" y="529261"/>
                  </a:lnTo>
                  <a:lnTo>
                    <a:pt x="416092" y="296514"/>
                  </a:lnTo>
                  <a:lnTo>
                    <a:pt x="208946" y="296525"/>
                  </a:lnTo>
                  <a:lnTo>
                    <a:pt x="208946" y="380176"/>
                  </a:lnTo>
                  <a:lnTo>
                    <a:pt x="310168" y="380176"/>
                  </a:lnTo>
                  <a:lnTo>
                    <a:pt x="310168" y="496958"/>
                  </a:lnTo>
                  <a:lnTo>
                    <a:pt x="276368" y="518905"/>
                  </a:lnTo>
                  <a:lnTo>
                    <a:pt x="234715" y="527063"/>
                  </a:lnTo>
                  <a:lnTo>
                    <a:pt x="216904" y="527606"/>
                  </a:lnTo>
                  <a:lnTo>
                    <a:pt x="192702" y="524916"/>
                  </a:lnTo>
                  <a:lnTo>
                    <a:pt x="152030" y="503386"/>
                  </a:lnTo>
                  <a:lnTo>
                    <a:pt x="122278" y="461422"/>
                  </a:lnTo>
                  <a:lnTo>
                    <a:pt x="107099" y="405718"/>
                  </a:lnTo>
                  <a:lnTo>
                    <a:pt x="105200" y="373130"/>
                  </a:lnTo>
                  <a:lnTo>
                    <a:pt x="105200" y="246411"/>
                  </a:lnTo>
                  <a:lnTo>
                    <a:pt x="112609" y="185072"/>
                  </a:lnTo>
                  <a:lnTo>
                    <a:pt x="134844" y="136048"/>
                  </a:lnTo>
                  <a:lnTo>
                    <a:pt x="169180" y="103898"/>
                  </a:lnTo>
                  <a:lnTo>
                    <a:pt x="212925" y="93180"/>
                  </a:lnTo>
                  <a:lnTo>
                    <a:pt x="234682" y="94850"/>
                  </a:lnTo>
                  <a:lnTo>
                    <a:pt x="283415" y="119891"/>
                  </a:lnTo>
                  <a:lnTo>
                    <a:pt x="306120" y="171959"/>
                  </a:lnTo>
                  <a:lnTo>
                    <a:pt x="307634" y="194643"/>
                  </a:lnTo>
                  <a:lnTo>
                    <a:pt x="407055" y="194643"/>
                  </a:lnTo>
                  <a:lnTo>
                    <a:pt x="405355" y="150660"/>
                  </a:lnTo>
                  <a:lnTo>
                    <a:pt x="396296" y="113530"/>
                  </a:lnTo>
                  <a:lnTo>
                    <a:pt x="358250" y="52396"/>
                  </a:lnTo>
                  <a:lnTo>
                    <a:pt x="295619" y="13099"/>
                  </a:lnTo>
                  <a:lnTo>
                    <a:pt x="255834" y="3274"/>
                  </a:lnTo>
                  <a:lnTo>
                    <a:pt x="2104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618649" y="8093554"/>
              <a:ext cx="106045" cy="417195"/>
            </a:xfrm>
            <a:custGeom>
              <a:avLst/>
              <a:gdLst/>
              <a:ahLst/>
              <a:cxnLst/>
              <a:rect l="l" t="t" r="r" b="b"/>
              <a:pathLst>
                <a:path w="106045" h="417195">
                  <a:moveTo>
                    <a:pt x="105556" y="0"/>
                  </a:moveTo>
                  <a:lnTo>
                    <a:pt x="0" y="0"/>
                  </a:lnTo>
                  <a:lnTo>
                    <a:pt x="0" y="417023"/>
                  </a:lnTo>
                  <a:lnTo>
                    <a:pt x="105556" y="417023"/>
                  </a:lnTo>
                  <a:lnTo>
                    <a:pt x="105556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11323" y="7907607"/>
              <a:ext cx="120205" cy="12020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797186" y="7898923"/>
              <a:ext cx="885825" cy="620395"/>
            </a:xfrm>
            <a:custGeom>
              <a:avLst/>
              <a:gdLst/>
              <a:ahLst/>
              <a:cxnLst/>
              <a:rect l="l" t="t" r="r" b="b"/>
              <a:pathLst>
                <a:path w="885825" h="620395">
                  <a:moveTo>
                    <a:pt x="408609" y="194640"/>
                  </a:moveTo>
                  <a:lnTo>
                    <a:pt x="404749" y="152120"/>
                  </a:lnTo>
                  <a:lnTo>
                    <a:pt x="394728" y="114465"/>
                  </a:lnTo>
                  <a:lnTo>
                    <a:pt x="356069" y="53835"/>
                  </a:lnTo>
                  <a:lnTo>
                    <a:pt x="291363" y="13462"/>
                  </a:lnTo>
                  <a:lnTo>
                    <a:pt x="251155" y="3365"/>
                  </a:lnTo>
                  <a:lnTo>
                    <a:pt x="205689" y="0"/>
                  </a:lnTo>
                  <a:lnTo>
                    <a:pt x="161810" y="4381"/>
                  </a:lnTo>
                  <a:lnTo>
                    <a:pt x="122364" y="17538"/>
                  </a:lnTo>
                  <a:lnTo>
                    <a:pt x="87337" y="39484"/>
                  </a:lnTo>
                  <a:lnTo>
                    <a:pt x="56743" y="70192"/>
                  </a:lnTo>
                  <a:lnTo>
                    <a:pt x="31915" y="107784"/>
                  </a:lnTo>
                  <a:lnTo>
                    <a:pt x="14185" y="150380"/>
                  </a:lnTo>
                  <a:lnTo>
                    <a:pt x="3543" y="197967"/>
                  </a:lnTo>
                  <a:lnTo>
                    <a:pt x="0" y="250545"/>
                  </a:lnTo>
                  <a:lnTo>
                    <a:pt x="0" y="370217"/>
                  </a:lnTo>
                  <a:lnTo>
                    <a:pt x="3632" y="422960"/>
                  </a:lnTo>
                  <a:lnTo>
                    <a:pt x="14541" y="470598"/>
                  </a:lnTo>
                  <a:lnTo>
                    <a:pt x="32727" y="513143"/>
                  </a:lnTo>
                  <a:lnTo>
                    <a:pt x="58191" y="550583"/>
                  </a:lnTo>
                  <a:lnTo>
                    <a:pt x="89573" y="581113"/>
                  </a:lnTo>
                  <a:lnTo>
                    <a:pt x="125526" y="602919"/>
                  </a:lnTo>
                  <a:lnTo>
                    <a:pt x="166039" y="616000"/>
                  </a:lnTo>
                  <a:lnTo>
                    <a:pt x="211112" y="620356"/>
                  </a:lnTo>
                  <a:lnTo>
                    <a:pt x="255054" y="616940"/>
                  </a:lnTo>
                  <a:lnTo>
                    <a:pt x="293979" y="606691"/>
                  </a:lnTo>
                  <a:lnTo>
                    <a:pt x="356806" y="565696"/>
                  </a:lnTo>
                  <a:lnTo>
                    <a:pt x="396024" y="500583"/>
                  </a:lnTo>
                  <a:lnTo>
                    <a:pt x="405460" y="460171"/>
                  </a:lnTo>
                  <a:lnTo>
                    <a:pt x="408127" y="414540"/>
                  </a:lnTo>
                  <a:lnTo>
                    <a:pt x="305092" y="412051"/>
                  </a:lnTo>
                  <a:lnTo>
                    <a:pt x="303644" y="439559"/>
                  </a:lnTo>
                  <a:lnTo>
                    <a:pt x="299275" y="463257"/>
                  </a:lnTo>
                  <a:lnTo>
                    <a:pt x="281787" y="499237"/>
                  </a:lnTo>
                  <a:lnTo>
                    <a:pt x="233286" y="525830"/>
                  </a:lnTo>
                  <a:lnTo>
                    <a:pt x="211112" y="527596"/>
                  </a:lnTo>
                  <a:lnTo>
                    <a:pt x="187528" y="524852"/>
                  </a:lnTo>
                  <a:lnTo>
                    <a:pt x="148577" y="502907"/>
                  </a:lnTo>
                  <a:lnTo>
                    <a:pt x="120954" y="460146"/>
                  </a:lnTo>
                  <a:lnTo>
                    <a:pt x="106946" y="403402"/>
                  </a:lnTo>
                  <a:lnTo>
                    <a:pt x="105194" y="370217"/>
                  </a:lnTo>
                  <a:lnTo>
                    <a:pt x="105194" y="249720"/>
                  </a:lnTo>
                  <a:lnTo>
                    <a:pt x="111836" y="186931"/>
                  </a:lnTo>
                  <a:lnTo>
                    <a:pt x="131762" y="136867"/>
                  </a:lnTo>
                  <a:lnTo>
                    <a:pt x="163525" y="104101"/>
                  </a:lnTo>
                  <a:lnTo>
                    <a:pt x="205689" y="93179"/>
                  </a:lnTo>
                  <a:lnTo>
                    <a:pt x="229514" y="94945"/>
                  </a:lnTo>
                  <a:lnTo>
                    <a:pt x="267195" y="109131"/>
                  </a:lnTo>
                  <a:lnTo>
                    <a:pt x="297827" y="152336"/>
                  </a:lnTo>
                  <a:lnTo>
                    <a:pt x="305092" y="194640"/>
                  </a:lnTo>
                  <a:lnTo>
                    <a:pt x="408609" y="194640"/>
                  </a:lnTo>
                  <a:close/>
                </a:path>
                <a:path w="885825" h="620395">
                  <a:moveTo>
                    <a:pt x="885266" y="611670"/>
                  </a:moveTo>
                  <a:lnTo>
                    <a:pt x="847140" y="481634"/>
                  </a:lnTo>
                  <a:lnTo>
                    <a:pt x="819340" y="386791"/>
                  </a:lnTo>
                  <a:lnTo>
                    <a:pt x="757047" y="174345"/>
                  </a:lnTo>
                  <a:lnTo>
                    <a:pt x="713549" y="25984"/>
                  </a:lnTo>
                  <a:lnTo>
                    <a:pt x="713549" y="386791"/>
                  </a:lnTo>
                  <a:lnTo>
                    <a:pt x="594626" y="386791"/>
                  </a:lnTo>
                  <a:lnTo>
                    <a:pt x="653173" y="174345"/>
                  </a:lnTo>
                  <a:lnTo>
                    <a:pt x="655358" y="174345"/>
                  </a:lnTo>
                  <a:lnTo>
                    <a:pt x="713549" y="386791"/>
                  </a:lnTo>
                  <a:lnTo>
                    <a:pt x="713549" y="25984"/>
                  </a:lnTo>
                  <a:lnTo>
                    <a:pt x="708482" y="8686"/>
                  </a:lnTo>
                  <a:lnTo>
                    <a:pt x="600405" y="8686"/>
                  </a:lnTo>
                  <a:lnTo>
                    <a:pt x="422897" y="611670"/>
                  </a:lnTo>
                  <a:lnTo>
                    <a:pt x="533158" y="611670"/>
                  </a:lnTo>
                  <a:lnTo>
                    <a:pt x="568579" y="481634"/>
                  </a:lnTo>
                  <a:lnTo>
                    <a:pt x="739216" y="481634"/>
                  </a:lnTo>
                  <a:lnTo>
                    <a:pt x="775004" y="611670"/>
                  </a:lnTo>
                  <a:lnTo>
                    <a:pt x="885266" y="6116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-1178" y="1951935"/>
            <a:ext cx="6506845" cy="7635240"/>
            <a:chOff x="-1178" y="1951935"/>
            <a:chExt cx="6506845" cy="7635240"/>
          </a:xfrm>
        </p:grpSpPr>
        <p:pic>
          <p:nvPicPr>
            <p:cNvPr id="14" name="object 14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178" y="2511011"/>
              <a:ext cx="6402482" cy="658277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0" y="5975549"/>
              <a:ext cx="2146300" cy="0"/>
            </a:xfrm>
            <a:custGeom>
              <a:avLst/>
              <a:gdLst/>
              <a:ahLst/>
              <a:cxnLst/>
              <a:rect l="l" t="t" r="r" b="b"/>
              <a:pathLst>
                <a:path w="2146300">
                  <a:moveTo>
                    <a:pt x="214572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178" y="1951935"/>
              <a:ext cx="6506291" cy="7635077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3582057" y="2012519"/>
            <a:ext cx="6523355" cy="7635240"/>
            <a:chOff x="13582057" y="2012519"/>
            <a:chExt cx="6523355" cy="7635240"/>
          </a:xfrm>
        </p:grpSpPr>
        <p:pic>
          <p:nvPicPr>
            <p:cNvPr id="18" name="object 1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85867" y="2571598"/>
              <a:ext cx="6419411" cy="658277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7941446" y="6036136"/>
              <a:ext cx="2162810" cy="0"/>
            </a:xfrm>
            <a:custGeom>
              <a:avLst/>
              <a:gdLst/>
              <a:ahLst/>
              <a:cxnLst/>
              <a:rect l="l" t="t" r="r" b="b"/>
              <a:pathLst>
                <a:path w="2162809">
                  <a:moveTo>
                    <a:pt x="0" y="0"/>
                  </a:moveTo>
                  <a:lnTo>
                    <a:pt x="216265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82057" y="2012519"/>
              <a:ext cx="6523220" cy="76350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6520"/>
              </a:lnSpc>
              <a:spcBef>
                <a:spcPts val="125"/>
              </a:spcBef>
            </a:pPr>
            <a:r>
              <a:rPr spc="-10" dirty="0"/>
              <a:t>Convergence</a:t>
            </a:r>
          </a:p>
          <a:p>
            <a:pPr marL="12700" marR="5080">
              <a:lnSpc>
                <a:spcPts val="5440"/>
              </a:lnSpc>
            </a:pPr>
            <a:r>
              <a:rPr sz="4500" b="0" dirty="0">
                <a:latin typeface="Roboto"/>
                <a:cs typeface="Roboto"/>
              </a:rPr>
              <a:t>to</a:t>
            </a:r>
            <a:r>
              <a:rPr sz="4500" b="0" spc="-15" dirty="0">
                <a:latin typeface="Roboto"/>
                <a:cs typeface="Roboto"/>
              </a:rPr>
              <a:t> </a:t>
            </a:r>
            <a:r>
              <a:rPr sz="4500" b="0" dirty="0">
                <a:latin typeface="Roboto"/>
                <a:cs typeface="Roboto"/>
              </a:rPr>
              <a:t>create</a:t>
            </a:r>
            <a:r>
              <a:rPr sz="4500" b="0" spc="-10" dirty="0">
                <a:latin typeface="Roboto"/>
                <a:cs typeface="Roboto"/>
              </a:rPr>
              <a:t> </a:t>
            </a:r>
            <a:r>
              <a:rPr sz="4500" b="0" dirty="0">
                <a:latin typeface="Roboto"/>
                <a:cs typeface="Roboto"/>
              </a:rPr>
              <a:t>new</a:t>
            </a:r>
            <a:r>
              <a:rPr sz="4500" b="0" spc="-10" dirty="0">
                <a:latin typeface="Roboto"/>
                <a:cs typeface="Roboto"/>
              </a:rPr>
              <a:t> Global currency</a:t>
            </a:r>
            <a:endParaRPr sz="45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95300" y="5507925"/>
            <a:ext cx="4607560" cy="1492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0000"/>
              </a:lnSpc>
              <a:spcBef>
                <a:spcPts val="95"/>
              </a:spcBef>
            </a:pPr>
            <a:r>
              <a:rPr sz="3700" dirty="0">
                <a:latin typeface="Roboto"/>
                <a:cs typeface="Roboto"/>
              </a:rPr>
              <a:t>Service</a:t>
            </a:r>
            <a:r>
              <a:rPr sz="3700" spc="10" dirty="0">
                <a:latin typeface="Roboto"/>
                <a:cs typeface="Roboto"/>
              </a:rPr>
              <a:t> </a:t>
            </a:r>
            <a:r>
              <a:rPr sz="3700" spc="-10" dirty="0">
                <a:latin typeface="Roboto"/>
                <a:cs typeface="Roboto"/>
              </a:rPr>
              <a:t>Business </a:t>
            </a:r>
            <a:r>
              <a:rPr sz="3700" dirty="0">
                <a:latin typeface="Roboto"/>
                <a:cs typeface="Roboto"/>
              </a:rPr>
              <a:t>Building</a:t>
            </a:r>
            <a:r>
              <a:rPr sz="3700" spc="-35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rails</a:t>
            </a:r>
            <a:r>
              <a:rPr sz="3700" spc="-25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for</a:t>
            </a:r>
            <a:r>
              <a:rPr sz="3700" spc="-30" dirty="0">
                <a:latin typeface="Roboto"/>
                <a:cs typeface="Roboto"/>
              </a:rPr>
              <a:t> </a:t>
            </a:r>
            <a:r>
              <a:rPr sz="3700" spc="-10" dirty="0">
                <a:latin typeface="Roboto"/>
                <a:cs typeface="Roboto"/>
              </a:rPr>
              <a:t>trade</a:t>
            </a:r>
            <a:endParaRPr sz="37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3367" y="9866390"/>
            <a:ext cx="146843" cy="14684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232710" y="9894745"/>
            <a:ext cx="79375" cy="452755"/>
          </a:xfrm>
          <a:custGeom>
            <a:avLst/>
            <a:gdLst/>
            <a:ahLst/>
            <a:cxnLst/>
            <a:rect l="l" t="t" r="r" b="b"/>
            <a:pathLst>
              <a:path w="79375" h="452754">
                <a:moveTo>
                  <a:pt x="79170" y="0"/>
                </a:moveTo>
                <a:lnTo>
                  <a:pt x="0" y="0"/>
                </a:lnTo>
                <a:lnTo>
                  <a:pt x="0" y="452227"/>
                </a:lnTo>
                <a:lnTo>
                  <a:pt x="79170" y="452227"/>
                </a:lnTo>
                <a:lnTo>
                  <a:pt x="791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366617" y="9888219"/>
            <a:ext cx="312420" cy="465455"/>
          </a:xfrm>
          <a:custGeom>
            <a:avLst/>
            <a:gdLst/>
            <a:ahLst/>
            <a:cxnLst/>
            <a:rect l="l" t="t" r="r" b="b"/>
            <a:pathLst>
              <a:path w="312419" h="465454">
                <a:moveTo>
                  <a:pt x="157796" y="0"/>
                </a:moveTo>
                <a:lnTo>
                  <a:pt x="94685" y="12927"/>
                </a:lnTo>
                <a:lnTo>
                  <a:pt x="44187" y="51715"/>
                </a:lnTo>
                <a:lnTo>
                  <a:pt x="11044" y="110996"/>
                </a:lnTo>
                <a:lnTo>
                  <a:pt x="0" y="185418"/>
                </a:lnTo>
                <a:lnTo>
                  <a:pt x="0" y="279844"/>
                </a:lnTo>
                <a:lnTo>
                  <a:pt x="2846" y="319076"/>
                </a:lnTo>
                <a:lnTo>
                  <a:pt x="25616" y="386015"/>
                </a:lnTo>
                <a:lnTo>
                  <a:pt x="69944" y="436273"/>
                </a:lnTo>
                <a:lnTo>
                  <a:pt x="128509" y="462051"/>
                </a:lnTo>
                <a:lnTo>
                  <a:pt x="162675" y="465273"/>
                </a:lnTo>
                <a:lnTo>
                  <a:pt x="190228" y="464003"/>
                </a:lnTo>
                <a:lnTo>
                  <a:pt x="237403" y="453832"/>
                </a:lnTo>
                <a:lnTo>
                  <a:pt x="274191" y="434303"/>
                </a:lnTo>
                <a:lnTo>
                  <a:pt x="312063" y="396940"/>
                </a:lnTo>
                <a:lnTo>
                  <a:pt x="312063" y="222380"/>
                </a:lnTo>
                <a:lnTo>
                  <a:pt x="156707" y="222391"/>
                </a:lnTo>
                <a:lnTo>
                  <a:pt x="156707" y="285122"/>
                </a:lnTo>
                <a:lnTo>
                  <a:pt x="232621" y="285122"/>
                </a:lnTo>
                <a:lnTo>
                  <a:pt x="232621" y="372711"/>
                </a:lnTo>
                <a:lnTo>
                  <a:pt x="198334" y="392028"/>
                </a:lnTo>
                <a:lnTo>
                  <a:pt x="162675" y="395694"/>
                </a:lnTo>
                <a:lnTo>
                  <a:pt x="144520" y="393677"/>
                </a:lnTo>
                <a:lnTo>
                  <a:pt x="101661" y="363392"/>
                </a:lnTo>
                <a:lnTo>
                  <a:pt x="84590" y="326357"/>
                </a:lnTo>
                <a:lnTo>
                  <a:pt x="78898" y="279844"/>
                </a:lnTo>
                <a:lnTo>
                  <a:pt x="78898" y="184800"/>
                </a:lnTo>
                <a:lnTo>
                  <a:pt x="84452" y="138796"/>
                </a:lnTo>
                <a:lnTo>
                  <a:pt x="101127" y="102028"/>
                </a:lnTo>
                <a:lnTo>
                  <a:pt x="142402" y="71891"/>
                </a:lnTo>
                <a:lnTo>
                  <a:pt x="159691" y="69882"/>
                </a:lnTo>
                <a:lnTo>
                  <a:pt x="176006" y="71135"/>
                </a:lnTo>
                <a:lnTo>
                  <a:pt x="212558" y="89913"/>
                </a:lnTo>
                <a:lnTo>
                  <a:pt x="229591" y="128964"/>
                </a:lnTo>
                <a:lnTo>
                  <a:pt x="230725" y="145974"/>
                </a:lnTo>
                <a:lnTo>
                  <a:pt x="305289" y="145974"/>
                </a:lnTo>
                <a:lnTo>
                  <a:pt x="297214" y="85141"/>
                </a:lnTo>
                <a:lnTo>
                  <a:pt x="268682" y="39286"/>
                </a:lnTo>
                <a:lnTo>
                  <a:pt x="221713" y="9822"/>
                </a:lnTo>
                <a:lnTo>
                  <a:pt x="191873" y="2455"/>
                </a:lnTo>
                <a:lnTo>
                  <a:pt x="1577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737208" y="10034196"/>
            <a:ext cx="79375" cy="313055"/>
          </a:xfrm>
          <a:custGeom>
            <a:avLst/>
            <a:gdLst/>
            <a:ahLst/>
            <a:cxnLst/>
            <a:rect l="l" t="t" r="r" b="b"/>
            <a:pathLst>
              <a:path w="79375" h="313054">
                <a:moveTo>
                  <a:pt x="79170" y="0"/>
                </a:moveTo>
                <a:lnTo>
                  <a:pt x="0" y="0"/>
                </a:lnTo>
                <a:lnTo>
                  <a:pt x="0" y="312775"/>
                </a:lnTo>
                <a:lnTo>
                  <a:pt x="79170" y="312775"/>
                </a:lnTo>
                <a:lnTo>
                  <a:pt x="79170" y="0"/>
                </a:lnTo>
                <a:close/>
              </a:path>
            </a:pathLst>
          </a:custGeom>
          <a:solidFill>
            <a:srgbClr val="D218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188280" y="9894740"/>
            <a:ext cx="935355" cy="452755"/>
          </a:xfrm>
          <a:custGeom>
            <a:avLst/>
            <a:gdLst/>
            <a:ahLst/>
            <a:cxnLst/>
            <a:rect l="l" t="t" r="r" b="b"/>
            <a:pathLst>
              <a:path w="935355" h="452754">
                <a:moveTo>
                  <a:pt x="346773" y="452234"/>
                </a:moveTo>
                <a:lnTo>
                  <a:pt x="318185" y="354711"/>
                </a:lnTo>
                <a:lnTo>
                  <a:pt x="297332" y="283578"/>
                </a:lnTo>
                <a:lnTo>
                  <a:pt x="250621" y="124244"/>
                </a:lnTo>
                <a:lnTo>
                  <a:pt x="217995" y="12954"/>
                </a:lnTo>
                <a:lnTo>
                  <a:pt x="217995" y="283578"/>
                </a:lnTo>
                <a:lnTo>
                  <a:pt x="128790" y="283578"/>
                </a:lnTo>
                <a:lnTo>
                  <a:pt x="172707" y="124244"/>
                </a:lnTo>
                <a:lnTo>
                  <a:pt x="174345" y="124244"/>
                </a:lnTo>
                <a:lnTo>
                  <a:pt x="217995" y="283578"/>
                </a:lnTo>
                <a:lnTo>
                  <a:pt x="217995" y="12954"/>
                </a:lnTo>
                <a:lnTo>
                  <a:pt x="214198" y="0"/>
                </a:lnTo>
                <a:lnTo>
                  <a:pt x="133134" y="0"/>
                </a:lnTo>
                <a:lnTo>
                  <a:pt x="0" y="452234"/>
                </a:lnTo>
                <a:lnTo>
                  <a:pt x="82702" y="452234"/>
                </a:lnTo>
                <a:lnTo>
                  <a:pt x="109270" y="354711"/>
                </a:lnTo>
                <a:lnTo>
                  <a:pt x="237236" y="354711"/>
                </a:lnTo>
                <a:lnTo>
                  <a:pt x="264083" y="452234"/>
                </a:lnTo>
                <a:lnTo>
                  <a:pt x="346773" y="452234"/>
                </a:lnTo>
                <a:close/>
              </a:path>
              <a:path w="935355" h="452754">
                <a:moveTo>
                  <a:pt x="640676" y="382663"/>
                </a:moveTo>
                <a:lnTo>
                  <a:pt x="463905" y="382663"/>
                </a:lnTo>
                <a:lnTo>
                  <a:pt x="463905" y="393"/>
                </a:lnTo>
                <a:lnTo>
                  <a:pt x="384733" y="393"/>
                </a:lnTo>
                <a:lnTo>
                  <a:pt x="384733" y="382663"/>
                </a:lnTo>
                <a:lnTo>
                  <a:pt x="384733" y="452513"/>
                </a:lnTo>
                <a:lnTo>
                  <a:pt x="640676" y="452513"/>
                </a:lnTo>
                <a:lnTo>
                  <a:pt x="640676" y="382663"/>
                </a:lnTo>
                <a:close/>
              </a:path>
              <a:path w="935355" h="452754">
                <a:moveTo>
                  <a:pt x="935088" y="382663"/>
                </a:moveTo>
                <a:lnTo>
                  <a:pt x="758317" y="382663"/>
                </a:lnTo>
                <a:lnTo>
                  <a:pt x="758317" y="393"/>
                </a:lnTo>
                <a:lnTo>
                  <a:pt x="679145" y="393"/>
                </a:lnTo>
                <a:lnTo>
                  <a:pt x="679145" y="382663"/>
                </a:lnTo>
                <a:lnTo>
                  <a:pt x="679145" y="452513"/>
                </a:lnTo>
                <a:lnTo>
                  <a:pt x="935088" y="452513"/>
                </a:lnTo>
                <a:lnTo>
                  <a:pt x="935088" y="3826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31713" y="9894736"/>
            <a:ext cx="90154" cy="90154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7871107" y="9888211"/>
            <a:ext cx="306705" cy="465455"/>
          </a:xfrm>
          <a:custGeom>
            <a:avLst/>
            <a:gdLst/>
            <a:ahLst/>
            <a:cxnLst/>
            <a:rect l="l" t="t" r="r" b="b"/>
            <a:pathLst>
              <a:path w="306705" h="465454">
                <a:moveTo>
                  <a:pt x="154278" y="0"/>
                </a:moveTo>
                <a:lnTo>
                  <a:pt x="91777" y="13165"/>
                </a:lnTo>
                <a:lnTo>
                  <a:pt x="42564" y="52647"/>
                </a:lnTo>
                <a:lnTo>
                  <a:pt x="10641" y="112787"/>
                </a:lnTo>
                <a:lnTo>
                  <a:pt x="0" y="187910"/>
                </a:lnTo>
                <a:lnTo>
                  <a:pt x="0" y="277677"/>
                </a:lnTo>
                <a:lnTo>
                  <a:pt x="2728" y="317230"/>
                </a:lnTo>
                <a:lnTo>
                  <a:pt x="24556" y="384865"/>
                </a:lnTo>
                <a:lnTo>
                  <a:pt x="67189" y="435846"/>
                </a:lnTo>
                <a:lnTo>
                  <a:pt x="124532" y="462013"/>
                </a:lnTo>
                <a:lnTo>
                  <a:pt x="158340" y="465284"/>
                </a:lnTo>
                <a:lnTo>
                  <a:pt x="191298" y="462720"/>
                </a:lnTo>
                <a:lnTo>
                  <a:pt x="245931" y="442216"/>
                </a:lnTo>
                <a:lnTo>
                  <a:pt x="284853" y="401822"/>
                </a:lnTo>
                <a:lnTo>
                  <a:pt x="304105" y="345138"/>
                </a:lnTo>
                <a:lnTo>
                  <a:pt x="306105" y="310911"/>
                </a:lnTo>
                <a:lnTo>
                  <a:pt x="305561" y="309048"/>
                </a:lnTo>
                <a:lnTo>
                  <a:pt x="228830" y="309048"/>
                </a:lnTo>
                <a:lnTo>
                  <a:pt x="227738" y="329674"/>
                </a:lnTo>
                <a:lnTo>
                  <a:pt x="224461" y="347447"/>
                </a:lnTo>
                <a:lnTo>
                  <a:pt x="201476" y="383738"/>
                </a:lnTo>
                <a:lnTo>
                  <a:pt x="158340" y="395705"/>
                </a:lnTo>
                <a:lnTo>
                  <a:pt x="140653" y="393647"/>
                </a:lnTo>
                <a:lnTo>
                  <a:pt x="99913" y="362784"/>
                </a:lnTo>
                <a:lnTo>
                  <a:pt x="84151" y="325045"/>
                </a:lnTo>
                <a:lnTo>
                  <a:pt x="78898" y="277677"/>
                </a:lnTo>
                <a:lnTo>
                  <a:pt x="78898" y="187292"/>
                </a:lnTo>
                <a:lnTo>
                  <a:pt x="83878" y="140203"/>
                </a:lnTo>
                <a:lnTo>
                  <a:pt x="98824" y="102656"/>
                </a:lnTo>
                <a:lnTo>
                  <a:pt x="137489" y="71932"/>
                </a:lnTo>
                <a:lnTo>
                  <a:pt x="154278" y="69882"/>
                </a:lnTo>
                <a:lnTo>
                  <a:pt x="172141" y="71213"/>
                </a:lnTo>
                <a:lnTo>
                  <a:pt x="210799" y="91169"/>
                </a:lnTo>
                <a:lnTo>
                  <a:pt x="226992" y="129044"/>
                </a:lnTo>
                <a:lnTo>
                  <a:pt x="228830" y="145985"/>
                </a:lnTo>
                <a:lnTo>
                  <a:pt x="306472" y="145985"/>
                </a:lnTo>
                <a:lnTo>
                  <a:pt x="296056" y="85861"/>
                </a:lnTo>
                <a:lnTo>
                  <a:pt x="267059" y="40375"/>
                </a:lnTo>
                <a:lnTo>
                  <a:pt x="218529" y="10096"/>
                </a:lnTo>
                <a:lnTo>
                  <a:pt x="188368" y="2524"/>
                </a:lnTo>
                <a:lnTo>
                  <a:pt x="1542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91845" y="1066624"/>
            <a:ext cx="5842635" cy="8674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Facial</a:t>
            </a:r>
            <a:r>
              <a:rPr spc="-114" dirty="0"/>
              <a:t> </a:t>
            </a:r>
            <a:r>
              <a:rPr spc="-10" dirty="0"/>
              <a:t>Recognition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070676" y="4383462"/>
            <a:ext cx="6624320" cy="28530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6055">
              <a:lnSpc>
                <a:spcPct val="100299"/>
              </a:lnSpc>
              <a:spcBef>
                <a:spcPts val="95"/>
              </a:spcBef>
            </a:pPr>
            <a:r>
              <a:rPr sz="3700" dirty="0">
                <a:latin typeface="Roboto"/>
                <a:cs typeface="Roboto"/>
              </a:rPr>
              <a:t>Border</a:t>
            </a:r>
            <a:r>
              <a:rPr sz="3700" spc="-35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patrol,</a:t>
            </a:r>
            <a:r>
              <a:rPr sz="3700" spc="-30" dirty="0">
                <a:latin typeface="Roboto"/>
                <a:cs typeface="Roboto"/>
              </a:rPr>
              <a:t> </a:t>
            </a:r>
            <a:r>
              <a:rPr sz="3700" spc="-10" dirty="0">
                <a:latin typeface="Roboto"/>
                <a:cs typeface="Roboto"/>
              </a:rPr>
              <a:t>Accommodation check-</a:t>
            </a:r>
            <a:r>
              <a:rPr sz="3700" spc="-25" dirty="0">
                <a:latin typeface="Roboto"/>
                <a:cs typeface="Roboto"/>
              </a:rPr>
              <a:t>in</a:t>
            </a:r>
            <a:endParaRPr sz="37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50">
              <a:latin typeface="Roboto"/>
              <a:cs typeface="Roboto"/>
            </a:endParaRPr>
          </a:p>
          <a:p>
            <a:pPr marL="12700" marR="5080">
              <a:lnSpc>
                <a:spcPct val="100299"/>
              </a:lnSpc>
              <a:spcBef>
                <a:spcPts val="5"/>
              </a:spcBef>
            </a:pPr>
            <a:r>
              <a:rPr sz="3700" dirty="0">
                <a:latin typeface="Roboto"/>
                <a:cs typeface="Roboto"/>
              </a:rPr>
              <a:t>CITY</a:t>
            </a:r>
            <a:r>
              <a:rPr sz="3700" spc="-25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OF</a:t>
            </a:r>
            <a:r>
              <a:rPr sz="3700" spc="-10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CAPE</a:t>
            </a:r>
            <a:r>
              <a:rPr sz="3700" spc="-80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TOWN</a:t>
            </a:r>
            <a:r>
              <a:rPr sz="3700" spc="-80" dirty="0">
                <a:latin typeface="Roboto"/>
                <a:cs typeface="Roboto"/>
              </a:rPr>
              <a:t> </a:t>
            </a:r>
            <a:r>
              <a:rPr sz="3700" spc="-10" dirty="0">
                <a:latin typeface="Roboto"/>
                <a:cs typeface="Roboto"/>
              </a:rPr>
              <a:t>Transport </a:t>
            </a:r>
            <a:r>
              <a:rPr sz="3700" dirty="0">
                <a:latin typeface="Roboto"/>
                <a:cs typeface="Roboto"/>
              </a:rPr>
              <a:t>information</a:t>
            </a:r>
            <a:r>
              <a:rPr sz="3700" spc="-30" dirty="0">
                <a:latin typeface="Roboto"/>
                <a:cs typeface="Roboto"/>
              </a:rPr>
              <a:t> </a:t>
            </a:r>
            <a:r>
              <a:rPr sz="3700" spc="-10" dirty="0">
                <a:latin typeface="Roboto"/>
                <a:cs typeface="Roboto"/>
              </a:rPr>
              <a:t>Centre</a:t>
            </a:r>
            <a:endParaRPr sz="3700">
              <a:latin typeface="Roboto"/>
              <a:cs typeface="Robo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343080" y="1171417"/>
            <a:ext cx="7964805" cy="8185150"/>
            <a:chOff x="9343080" y="1171417"/>
            <a:chExt cx="7964805" cy="8185150"/>
          </a:xfrm>
        </p:grpSpPr>
        <p:sp>
          <p:nvSpPr>
            <p:cNvPr id="13" name="object 13"/>
            <p:cNvSpPr/>
            <p:nvPr/>
          </p:nvSpPr>
          <p:spPr>
            <a:xfrm>
              <a:off x="10570255" y="1263214"/>
              <a:ext cx="5510530" cy="8013700"/>
            </a:xfrm>
            <a:custGeom>
              <a:avLst/>
              <a:gdLst/>
              <a:ahLst/>
              <a:cxnLst/>
              <a:rect l="l" t="t" r="r" b="b"/>
              <a:pathLst>
                <a:path w="5510530" h="8013700">
                  <a:moveTo>
                    <a:pt x="2029933" y="7810500"/>
                  </a:moveTo>
                  <a:lnTo>
                    <a:pt x="1913136" y="7810500"/>
                  </a:lnTo>
                  <a:lnTo>
                    <a:pt x="2712902" y="7975600"/>
                  </a:lnTo>
                  <a:lnTo>
                    <a:pt x="2715170" y="7988300"/>
                  </a:lnTo>
                  <a:lnTo>
                    <a:pt x="2722985" y="8001000"/>
                  </a:lnTo>
                  <a:lnTo>
                    <a:pt x="2736357" y="8013700"/>
                  </a:lnTo>
                  <a:lnTo>
                    <a:pt x="2774238" y="8013700"/>
                  </a:lnTo>
                  <a:lnTo>
                    <a:pt x="2787612" y="8001000"/>
                  </a:lnTo>
                  <a:lnTo>
                    <a:pt x="2795427" y="7988300"/>
                  </a:lnTo>
                  <a:lnTo>
                    <a:pt x="2797685" y="7975600"/>
                  </a:lnTo>
                  <a:lnTo>
                    <a:pt x="2859169" y="7962900"/>
                  </a:lnTo>
                  <a:lnTo>
                    <a:pt x="2715447" y="7962900"/>
                  </a:lnTo>
                  <a:lnTo>
                    <a:pt x="2029933" y="7810500"/>
                  </a:lnTo>
                  <a:close/>
                </a:path>
                <a:path w="5510530" h="8013700">
                  <a:moveTo>
                    <a:pt x="2783516" y="7937500"/>
                  </a:moveTo>
                  <a:lnTo>
                    <a:pt x="2726910" y="7937500"/>
                  </a:lnTo>
                  <a:lnTo>
                    <a:pt x="2720034" y="7950200"/>
                  </a:lnTo>
                  <a:lnTo>
                    <a:pt x="2715447" y="7962900"/>
                  </a:lnTo>
                  <a:lnTo>
                    <a:pt x="2795130" y="7962900"/>
                  </a:lnTo>
                  <a:lnTo>
                    <a:pt x="2790486" y="7950200"/>
                  </a:lnTo>
                  <a:lnTo>
                    <a:pt x="2783516" y="7937500"/>
                  </a:lnTo>
                  <a:close/>
                </a:path>
                <a:path w="5510530" h="8013700">
                  <a:moveTo>
                    <a:pt x="2809688" y="7124700"/>
                  </a:moveTo>
                  <a:lnTo>
                    <a:pt x="2785612" y="7124700"/>
                  </a:lnTo>
                  <a:lnTo>
                    <a:pt x="3598823" y="7772400"/>
                  </a:lnTo>
                  <a:lnTo>
                    <a:pt x="3595671" y="7772400"/>
                  </a:lnTo>
                  <a:lnTo>
                    <a:pt x="3594216" y="7785100"/>
                  </a:lnTo>
                  <a:lnTo>
                    <a:pt x="3594436" y="7785100"/>
                  </a:lnTo>
                  <a:lnTo>
                    <a:pt x="2795130" y="7962900"/>
                  </a:lnTo>
                  <a:lnTo>
                    <a:pt x="2859169" y="7962900"/>
                  </a:lnTo>
                  <a:lnTo>
                    <a:pt x="3596970" y="7810500"/>
                  </a:lnTo>
                  <a:lnTo>
                    <a:pt x="3676236" y="7810500"/>
                  </a:lnTo>
                  <a:lnTo>
                    <a:pt x="3678838" y="7785100"/>
                  </a:lnTo>
                  <a:lnTo>
                    <a:pt x="3670036" y="7759700"/>
                  </a:lnTo>
                  <a:lnTo>
                    <a:pt x="3607221" y="7759700"/>
                  </a:lnTo>
                  <a:lnTo>
                    <a:pt x="2809688" y="7124700"/>
                  </a:lnTo>
                  <a:close/>
                </a:path>
                <a:path w="5510530" h="8013700">
                  <a:moveTo>
                    <a:pt x="2762618" y="7137400"/>
                  </a:moveTo>
                  <a:lnTo>
                    <a:pt x="2747498" y="7137400"/>
                  </a:lnTo>
                  <a:lnTo>
                    <a:pt x="2747498" y="7937500"/>
                  </a:lnTo>
                  <a:lnTo>
                    <a:pt x="2762618" y="7937500"/>
                  </a:lnTo>
                  <a:lnTo>
                    <a:pt x="2762618" y="7137400"/>
                  </a:lnTo>
                  <a:close/>
                </a:path>
                <a:path w="5510530" h="8013700">
                  <a:moveTo>
                    <a:pt x="1051194" y="6794500"/>
                  </a:moveTo>
                  <a:lnTo>
                    <a:pt x="1040273" y="6794500"/>
                  </a:lnTo>
                  <a:lnTo>
                    <a:pt x="1840102" y="7759700"/>
                  </a:lnTo>
                  <a:lnTo>
                    <a:pt x="1831288" y="7785100"/>
                  </a:lnTo>
                  <a:lnTo>
                    <a:pt x="1833868" y="7810500"/>
                  </a:lnTo>
                  <a:lnTo>
                    <a:pt x="1847860" y="7823200"/>
                  </a:lnTo>
                  <a:lnTo>
                    <a:pt x="1873284" y="7835900"/>
                  </a:lnTo>
                  <a:lnTo>
                    <a:pt x="1887755" y="7835900"/>
                  </a:lnTo>
                  <a:lnTo>
                    <a:pt x="1899222" y="7823200"/>
                  </a:lnTo>
                  <a:lnTo>
                    <a:pt x="1907682" y="7810500"/>
                  </a:lnTo>
                  <a:lnTo>
                    <a:pt x="2029933" y="7810500"/>
                  </a:lnTo>
                  <a:lnTo>
                    <a:pt x="1915681" y="7785100"/>
                  </a:lnTo>
                  <a:lnTo>
                    <a:pt x="1915911" y="7785100"/>
                  </a:lnTo>
                  <a:lnTo>
                    <a:pt x="1914487" y="7772400"/>
                  </a:lnTo>
                  <a:lnTo>
                    <a:pt x="1911377" y="7772400"/>
                  </a:lnTo>
                  <a:lnTo>
                    <a:pt x="1927701" y="7759700"/>
                  </a:lnTo>
                  <a:lnTo>
                    <a:pt x="1903021" y="7759700"/>
                  </a:lnTo>
                  <a:lnTo>
                    <a:pt x="1898980" y="7747000"/>
                  </a:lnTo>
                  <a:lnTo>
                    <a:pt x="1844856" y="7747000"/>
                  </a:lnTo>
                  <a:lnTo>
                    <a:pt x="1051194" y="6794500"/>
                  </a:lnTo>
                  <a:close/>
                </a:path>
                <a:path w="5510530" h="8013700">
                  <a:moveTo>
                    <a:pt x="3676236" y="7810500"/>
                  </a:moveTo>
                  <a:lnTo>
                    <a:pt x="3602416" y="7810500"/>
                  </a:lnTo>
                  <a:lnTo>
                    <a:pt x="3610874" y="7823200"/>
                  </a:lnTo>
                  <a:lnTo>
                    <a:pt x="3622345" y="7835900"/>
                  </a:lnTo>
                  <a:lnTo>
                    <a:pt x="3636832" y="7835900"/>
                  </a:lnTo>
                  <a:lnTo>
                    <a:pt x="3662233" y="7823200"/>
                  </a:lnTo>
                  <a:lnTo>
                    <a:pt x="3676236" y="7810500"/>
                  </a:lnTo>
                  <a:close/>
                </a:path>
                <a:path w="5510530" h="8013700">
                  <a:moveTo>
                    <a:pt x="2141370" y="6604000"/>
                  </a:moveTo>
                  <a:lnTo>
                    <a:pt x="2116711" y="6604000"/>
                  </a:lnTo>
                  <a:lnTo>
                    <a:pt x="2717761" y="7073900"/>
                  </a:lnTo>
                  <a:lnTo>
                    <a:pt x="2714019" y="7086600"/>
                  </a:lnTo>
                  <a:lnTo>
                    <a:pt x="2712880" y="7099300"/>
                  </a:lnTo>
                  <a:lnTo>
                    <a:pt x="2714346" y="7112000"/>
                  </a:lnTo>
                  <a:lnTo>
                    <a:pt x="2718421" y="7124700"/>
                  </a:lnTo>
                  <a:lnTo>
                    <a:pt x="1903021" y="7759700"/>
                  </a:lnTo>
                  <a:lnTo>
                    <a:pt x="1927701" y="7759700"/>
                  </a:lnTo>
                  <a:lnTo>
                    <a:pt x="2727551" y="7137400"/>
                  </a:lnTo>
                  <a:lnTo>
                    <a:pt x="2780983" y="7137400"/>
                  </a:lnTo>
                  <a:lnTo>
                    <a:pt x="2785612" y="7124700"/>
                  </a:lnTo>
                  <a:lnTo>
                    <a:pt x="2809688" y="7124700"/>
                  </a:lnTo>
                  <a:lnTo>
                    <a:pt x="2793738" y="7112000"/>
                  </a:lnTo>
                  <a:lnTo>
                    <a:pt x="2796635" y="7112000"/>
                  </a:lnTo>
                  <a:lnTo>
                    <a:pt x="2797711" y="7099300"/>
                  </a:lnTo>
                  <a:lnTo>
                    <a:pt x="2796974" y="7086600"/>
                  </a:lnTo>
                  <a:lnTo>
                    <a:pt x="2794429" y="7086600"/>
                  </a:lnTo>
                  <a:lnTo>
                    <a:pt x="2810334" y="7073900"/>
                  </a:lnTo>
                  <a:lnTo>
                    <a:pt x="2786858" y="7073900"/>
                  </a:lnTo>
                  <a:lnTo>
                    <a:pt x="2782096" y="7061200"/>
                  </a:lnTo>
                  <a:lnTo>
                    <a:pt x="2726410" y="7061200"/>
                  </a:lnTo>
                  <a:lnTo>
                    <a:pt x="2141370" y="6604000"/>
                  </a:lnTo>
                  <a:close/>
                </a:path>
                <a:path w="5510530" h="8013700">
                  <a:moveTo>
                    <a:pt x="4363491" y="6248400"/>
                  </a:moveTo>
                  <a:lnTo>
                    <a:pt x="4330927" y="6248400"/>
                  </a:lnTo>
                  <a:lnTo>
                    <a:pt x="4335178" y="6261100"/>
                  </a:lnTo>
                  <a:lnTo>
                    <a:pt x="4349261" y="6261100"/>
                  </a:lnTo>
                  <a:lnTo>
                    <a:pt x="4473728" y="6718300"/>
                  </a:lnTo>
                  <a:lnTo>
                    <a:pt x="4458201" y="6731000"/>
                  </a:lnTo>
                  <a:lnTo>
                    <a:pt x="4450555" y="6756400"/>
                  </a:lnTo>
                  <a:lnTo>
                    <a:pt x="4450792" y="6769100"/>
                  </a:lnTo>
                  <a:lnTo>
                    <a:pt x="4458912" y="6794500"/>
                  </a:lnTo>
                  <a:lnTo>
                    <a:pt x="3665271" y="7747000"/>
                  </a:lnTo>
                  <a:lnTo>
                    <a:pt x="3611231" y="7747000"/>
                  </a:lnTo>
                  <a:lnTo>
                    <a:pt x="3607221" y="7759700"/>
                  </a:lnTo>
                  <a:lnTo>
                    <a:pt x="3670036" y="7759700"/>
                  </a:lnTo>
                  <a:lnTo>
                    <a:pt x="4469844" y="6794500"/>
                  </a:lnTo>
                  <a:lnTo>
                    <a:pt x="4519200" y="6794500"/>
                  </a:lnTo>
                  <a:lnTo>
                    <a:pt x="4532800" y="6769100"/>
                  </a:lnTo>
                  <a:lnTo>
                    <a:pt x="4532909" y="6743700"/>
                  </a:lnTo>
                  <a:lnTo>
                    <a:pt x="4519518" y="6731000"/>
                  </a:lnTo>
                  <a:lnTo>
                    <a:pt x="4526448" y="6718300"/>
                  </a:lnTo>
                  <a:lnTo>
                    <a:pt x="4487958" y="6718300"/>
                  </a:lnTo>
                  <a:lnTo>
                    <a:pt x="4363491" y="6248400"/>
                  </a:lnTo>
                  <a:close/>
                </a:path>
                <a:path w="5510530" h="8013700">
                  <a:moveTo>
                    <a:pt x="1192090" y="6248400"/>
                  </a:moveTo>
                  <a:lnTo>
                    <a:pt x="1179190" y="6248400"/>
                  </a:lnTo>
                  <a:lnTo>
                    <a:pt x="1844856" y="7747000"/>
                  </a:lnTo>
                  <a:lnTo>
                    <a:pt x="1871975" y="7747000"/>
                  </a:lnTo>
                  <a:lnTo>
                    <a:pt x="1866893" y="7721600"/>
                  </a:lnTo>
                  <a:lnTo>
                    <a:pt x="1853264" y="7721600"/>
                  </a:lnTo>
                  <a:lnTo>
                    <a:pt x="1192090" y="6248400"/>
                  </a:lnTo>
                  <a:close/>
                </a:path>
                <a:path w="5510530" h="8013700">
                  <a:moveTo>
                    <a:pt x="1649466" y="6350000"/>
                  </a:moveTo>
                  <a:lnTo>
                    <a:pt x="1614391" y="6350000"/>
                  </a:lnTo>
                  <a:lnTo>
                    <a:pt x="2046169" y="6565900"/>
                  </a:lnTo>
                  <a:lnTo>
                    <a:pt x="2044807" y="6578600"/>
                  </a:lnTo>
                  <a:lnTo>
                    <a:pt x="2048715" y="6591300"/>
                  </a:lnTo>
                  <a:lnTo>
                    <a:pt x="2057894" y="6604000"/>
                  </a:lnTo>
                  <a:lnTo>
                    <a:pt x="2072346" y="6616700"/>
                  </a:lnTo>
                  <a:lnTo>
                    <a:pt x="1873577" y="7747000"/>
                  </a:lnTo>
                  <a:lnTo>
                    <a:pt x="1888048" y="7747000"/>
                  </a:lnTo>
                  <a:lnTo>
                    <a:pt x="2086817" y="6616700"/>
                  </a:lnTo>
                  <a:lnTo>
                    <a:pt x="2104062" y="6616700"/>
                  </a:lnTo>
                  <a:lnTo>
                    <a:pt x="2110923" y="6604000"/>
                  </a:lnTo>
                  <a:lnTo>
                    <a:pt x="2141370" y="6604000"/>
                  </a:lnTo>
                  <a:lnTo>
                    <a:pt x="2125119" y="6591300"/>
                  </a:lnTo>
                  <a:lnTo>
                    <a:pt x="2213153" y="6591300"/>
                  </a:lnTo>
                  <a:lnTo>
                    <a:pt x="2129538" y="6578600"/>
                  </a:lnTo>
                  <a:lnTo>
                    <a:pt x="2126743" y="6553200"/>
                  </a:lnTo>
                  <a:lnTo>
                    <a:pt x="2052001" y="6553200"/>
                  </a:lnTo>
                  <a:lnTo>
                    <a:pt x="1649466" y="6350000"/>
                  </a:lnTo>
                  <a:close/>
                </a:path>
                <a:path w="5510530" h="8013700">
                  <a:moveTo>
                    <a:pt x="3452208" y="6604000"/>
                  </a:moveTo>
                  <a:lnTo>
                    <a:pt x="3398808" y="6604000"/>
                  </a:lnTo>
                  <a:lnTo>
                    <a:pt x="3405206" y="6616700"/>
                  </a:lnTo>
                  <a:lnTo>
                    <a:pt x="3423300" y="6616700"/>
                  </a:lnTo>
                  <a:lnTo>
                    <a:pt x="3622069" y="7747000"/>
                  </a:lnTo>
                  <a:lnTo>
                    <a:pt x="3636550" y="7747000"/>
                  </a:lnTo>
                  <a:lnTo>
                    <a:pt x="3437770" y="6616700"/>
                  </a:lnTo>
                  <a:lnTo>
                    <a:pt x="3452208" y="6604000"/>
                  </a:lnTo>
                  <a:close/>
                </a:path>
                <a:path w="5510530" h="8013700">
                  <a:moveTo>
                    <a:pt x="3929536" y="6362700"/>
                  </a:moveTo>
                  <a:lnTo>
                    <a:pt x="3915107" y="6362700"/>
                  </a:lnTo>
                  <a:lnTo>
                    <a:pt x="3638141" y="7747000"/>
                  </a:lnTo>
                  <a:lnTo>
                    <a:pt x="3665271" y="7747000"/>
                  </a:lnTo>
                  <a:lnTo>
                    <a:pt x="3676554" y="7721600"/>
                  </a:lnTo>
                  <a:lnTo>
                    <a:pt x="3656853" y="7721600"/>
                  </a:lnTo>
                  <a:lnTo>
                    <a:pt x="3929536" y="6362700"/>
                  </a:lnTo>
                  <a:close/>
                </a:path>
                <a:path w="5510530" h="8013700">
                  <a:moveTo>
                    <a:pt x="1595010" y="6362700"/>
                  </a:moveTo>
                  <a:lnTo>
                    <a:pt x="1580591" y="6362700"/>
                  </a:lnTo>
                  <a:lnTo>
                    <a:pt x="1853264" y="7721600"/>
                  </a:lnTo>
                  <a:lnTo>
                    <a:pt x="1866893" y="7721600"/>
                  </a:lnTo>
                  <a:lnTo>
                    <a:pt x="1595010" y="6362700"/>
                  </a:lnTo>
                  <a:close/>
                </a:path>
                <a:path w="5510530" h="8013700">
                  <a:moveTo>
                    <a:pt x="4330927" y="6248400"/>
                  </a:moveTo>
                  <a:lnTo>
                    <a:pt x="4318016" y="6248400"/>
                  </a:lnTo>
                  <a:lnTo>
                    <a:pt x="3656853" y="7721600"/>
                  </a:lnTo>
                  <a:lnTo>
                    <a:pt x="3676554" y="7721600"/>
                  </a:lnTo>
                  <a:lnTo>
                    <a:pt x="4330927" y="6248400"/>
                  </a:lnTo>
                  <a:close/>
                </a:path>
                <a:path w="5510530" h="8013700">
                  <a:moveTo>
                    <a:pt x="3461388" y="6591300"/>
                  </a:moveTo>
                  <a:lnTo>
                    <a:pt x="3385772" y="6591300"/>
                  </a:lnTo>
                  <a:lnTo>
                    <a:pt x="3388379" y="6604000"/>
                  </a:lnTo>
                  <a:lnTo>
                    <a:pt x="2786858" y="7073900"/>
                  </a:lnTo>
                  <a:lnTo>
                    <a:pt x="2810334" y="7073900"/>
                  </a:lnTo>
                  <a:lnTo>
                    <a:pt x="3398808" y="6604000"/>
                  </a:lnTo>
                  <a:lnTo>
                    <a:pt x="3452208" y="6604000"/>
                  </a:lnTo>
                  <a:lnTo>
                    <a:pt x="3461388" y="6591300"/>
                  </a:lnTo>
                  <a:close/>
                </a:path>
                <a:path w="5510530" h="8013700">
                  <a:moveTo>
                    <a:pt x="2762618" y="6718300"/>
                  </a:moveTo>
                  <a:lnTo>
                    <a:pt x="2747498" y="6718300"/>
                  </a:lnTo>
                  <a:lnTo>
                    <a:pt x="2747498" y="7061200"/>
                  </a:lnTo>
                  <a:lnTo>
                    <a:pt x="2762618" y="7061200"/>
                  </a:lnTo>
                  <a:lnTo>
                    <a:pt x="2762618" y="6718300"/>
                  </a:lnTo>
                  <a:close/>
                </a:path>
                <a:path w="5510530" h="8013700">
                  <a:moveTo>
                    <a:pt x="532403" y="5448300"/>
                  </a:moveTo>
                  <a:lnTo>
                    <a:pt x="511975" y="5448300"/>
                  </a:lnTo>
                  <a:lnTo>
                    <a:pt x="641007" y="6057900"/>
                  </a:lnTo>
                  <a:lnTo>
                    <a:pt x="619665" y="6083300"/>
                  </a:lnTo>
                  <a:lnTo>
                    <a:pt x="615229" y="6108700"/>
                  </a:lnTo>
                  <a:lnTo>
                    <a:pt x="627727" y="6134100"/>
                  </a:lnTo>
                  <a:lnTo>
                    <a:pt x="657185" y="6146800"/>
                  </a:lnTo>
                  <a:lnTo>
                    <a:pt x="671802" y="6146800"/>
                  </a:lnTo>
                  <a:lnTo>
                    <a:pt x="990609" y="6731000"/>
                  </a:lnTo>
                  <a:lnTo>
                    <a:pt x="977221" y="6743700"/>
                  </a:lnTo>
                  <a:lnTo>
                    <a:pt x="977310" y="6769100"/>
                  </a:lnTo>
                  <a:lnTo>
                    <a:pt x="990897" y="6794500"/>
                  </a:lnTo>
                  <a:lnTo>
                    <a:pt x="1018001" y="6807200"/>
                  </a:lnTo>
                  <a:lnTo>
                    <a:pt x="1034210" y="6807200"/>
                  </a:lnTo>
                  <a:lnTo>
                    <a:pt x="1040273" y="6794500"/>
                  </a:lnTo>
                  <a:lnTo>
                    <a:pt x="1051194" y="6794500"/>
                  </a:lnTo>
                  <a:lnTo>
                    <a:pt x="1059320" y="6769100"/>
                  </a:lnTo>
                  <a:lnTo>
                    <a:pt x="1059568" y="6756400"/>
                  </a:lnTo>
                  <a:lnTo>
                    <a:pt x="1051927" y="6731000"/>
                  </a:lnTo>
                  <a:lnTo>
                    <a:pt x="1036388" y="6718300"/>
                  </a:lnTo>
                  <a:lnTo>
                    <a:pt x="1009583" y="6718300"/>
                  </a:lnTo>
                  <a:lnTo>
                    <a:pt x="990334" y="6667500"/>
                  </a:lnTo>
                  <a:lnTo>
                    <a:pt x="975332" y="6667500"/>
                  </a:lnTo>
                  <a:lnTo>
                    <a:pt x="684577" y="6134100"/>
                  </a:lnTo>
                  <a:lnTo>
                    <a:pt x="694629" y="6134100"/>
                  </a:lnTo>
                  <a:lnTo>
                    <a:pt x="697058" y="6121400"/>
                  </a:lnTo>
                  <a:lnTo>
                    <a:pt x="769925" y="6121400"/>
                  </a:lnTo>
                  <a:lnTo>
                    <a:pt x="699582" y="6108700"/>
                  </a:lnTo>
                  <a:lnTo>
                    <a:pt x="697296" y="6096000"/>
                  </a:lnTo>
                  <a:lnTo>
                    <a:pt x="689476" y="6070600"/>
                  </a:lnTo>
                  <a:lnTo>
                    <a:pt x="676109" y="6070600"/>
                  </a:lnTo>
                  <a:lnTo>
                    <a:pt x="657185" y="6057900"/>
                  </a:lnTo>
                  <a:lnTo>
                    <a:pt x="655394" y="6057900"/>
                  </a:lnTo>
                  <a:lnTo>
                    <a:pt x="537335" y="5499100"/>
                  </a:lnTo>
                  <a:lnTo>
                    <a:pt x="551612" y="5499100"/>
                  </a:lnTo>
                  <a:lnTo>
                    <a:pt x="532403" y="5448300"/>
                  </a:lnTo>
                  <a:close/>
                </a:path>
                <a:path w="5510530" h="8013700">
                  <a:moveTo>
                    <a:pt x="4519200" y="6794500"/>
                  </a:moveTo>
                  <a:lnTo>
                    <a:pt x="4469844" y="6794500"/>
                  </a:lnTo>
                  <a:lnTo>
                    <a:pt x="4475906" y="6807200"/>
                  </a:lnTo>
                  <a:lnTo>
                    <a:pt x="4492115" y="6807200"/>
                  </a:lnTo>
                  <a:lnTo>
                    <a:pt x="4519200" y="6794500"/>
                  </a:lnTo>
                  <a:close/>
                </a:path>
                <a:path w="5510530" h="8013700">
                  <a:moveTo>
                    <a:pt x="1179190" y="6248400"/>
                  </a:moveTo>
                  <a:lnTo>
                    <a:pt x="1146626" y="6248400"/>
                  </a:lnTo>
                  <a:lnTo>
                    <a:pt x="1022158" y="6718300"/>
                  </a:lnTo>
                  <a:lnTo>
                    <a:pt x="1036388" y="6718300"/>
                  </a:lnTo>
                  <a:lnTo>
                    <a:pt x="1160856" y="6261100"/>
                  </a:lnTo>
                  <a:lnTo>
                    <a:pt x="1174939" y="6261100"/>
                  </a:lnTo>
                  <a:lnTo>
                    <a:pt x="1179190" y="6248400"/>
                  </a:lnTo>
                  <a:close/>
                </a:path>
                <a:path w="5510530" h="8013700">
                  <a:moveTo>
                    <a:pt x="2213153" y="6591300"/>
                  </a:moveTo>
                  <a:lnTo>
                    <a:pt x="2127570" y="6591300"/>
                  </a:lnTo>
                  <a:lnTo>
                    <a:pt x="2712861" y="6680200"/>
                  </a:lnTo>
                  <a:lnTo>
                    <a:pt x="2715156" y="6692900"/>
                  </a:lnTo>
                  <a:lnTo>
                    <a:pt x="2721694" y="6705600"/>
                  </a:lnTo>
                  <a:lnTo>
                    <a:pt x="2732475" y="6718300"/>
                  </a:lnTo>
                  <a:lnTo>
                    <a:pt x="2777844" y="6718300"/>
                  </a:lnTo>
                  <a:lnTo>
                    <a:pt x="2788776" y="6705600"/>
                  </a:lnTo>
                  <a:lnTo>
                    <a:pt x="2795406" y="6692900"/>
                  </a:lnTo>
                  <a:lnTo>
                    <a:pt x="2797727" y="6680200"/>
                  </a:lnTo>
                  <a:lnTo>
                    <a:pt x="2881271" y="6667500"/>
                  </a:lnTo>
                  <a:lnTo>
                    <a:pt x="2714840" y="6667500"/>
                  </a:lnTo>
                  <a:lnTo>
                    <a:pt x="2213153" y="6591300"/>
                  </a:lnTo>
                  <a:close/>
                </a:path>
                <a:path w="5510530" h="8013700">
                  <a:moveTo>
                    <a:pt x="4729332" y="6146800"/>
                  </a:moveTo>
                  <a:lnTo>
                    <a:pt x="4717082" y="6146800"/>
                  </a:lnTo>
                  <a:lnTo>
                    <a:pt x="4500544" y="6718300"/>
                  </a:lnTo>
                  <a:lnTo>
                    <a:pt x="4526448" y="6718300"/>
                  </a:lnTo>
                  <a:lnTo>
                    <a:pt x="4554169" y="6667500"/>
                  </a:lnTo>
                  <a:lnTo>
                    <a:pt x="4534784" y="6667500"/>
                  </a:lnTo>
                  <a:lnTo>
                    <a:pt x="4729332" y="6146800"/>
                  </a:lnTo>
                  <a:close/>
                </a:path>
                <a:path w="5510530" h="8013700">
                  <a:moveTo>
                    <a:pt x="551612" y="5499100"/>
                  </a:moveTo>
                  <a:lnTo>
                    <a:pt x="537335" y="5499100"/>
                  </a:lnTo>
                  <a:lnTo>
                    <a:pt x="769925" y="6121400"/>
                  </a:lnTo>
                  <a:lnTo>
                    <a:pt x="697058" y="6121400"/>
                  </a:lnTo>
                  <a:lnTo>
                    <a:pt x="776040" y="6134100"/>
                  </a:lnTo>
                  <a:lnTo>
                    <a:pt x="975332" y="6667500"/>
                  </a:lnTo>
                  <a:lnTo>
                    <a:pt x="990334" y="6667500"/>
                  </a:lnTo>
                  <a:lnTo>
                    <a:pt x="793034" y="6146800"/>
                  </a:lnTo>
                  <a:lnTo>
                    <a:pt x="899659" y="6146800"/>
                  </a:lnTo>
                  <a:lnTo>
                    <a:pt x="786919" y="6121400"/>
                  </a:lnTo>
                  <a:lnTo>
                    <a:pt x="551612" y="5499100"/>
                  </a:lnTo>
                  <a:close/>
                </a:path>
                <a:path w="5510530" h="8013700">
                  <a:moveTo>
                    <a:pt x="2784258" y="6642100"/>
                  </a:moveTo>
                  <a:lnTo>
                    <a:pt x="2726185" y="6642100"/>
                  </a:lnTo>
                  <a:lnTo>
                    <a:pt x="2719247" y="6654800"/>
                  </a:lnTo>
                  <a:lnTo>
                    <a:pt x="2714840" y="6667500"/>
                  </a:lnTo>
                  <a:lnTo>
                    <a:pt x="2795748" y="6667500"/>
                  </a:lnTo>
                  <a:lnTo>
                    <a:pt x="2791289" y="6654800"/>
                  </a:lnTo>
                  <a:lnTo>
                    <a:pt x="2784258" y="6642100"/>
                  </a:lnTo>
                  <a:close/>
                </a:path>
                <a:path w="5510530" h="8013700">
                  <a:moveTo>
                    <a:pt x="3444215" y="6527800"/>
                  </a:moveTo>
                  <a:lnTo>
                    <a:pt x="3404600" y="6527800"/>
                  </a:lnTo>
                  <a:lnTo>
                    <a:pt x="3391395" y="6540500"/>
                  </a:lnTo>
                  <a:lnTo>
                    <a:pt x="3383388" y="6553200"/>
                  </a:lnTo>
                  <a:lnTo>
                    <a:pt x="3380579" y="6578600"/>
                  </a:lnTo>
                  <a:lnTo>
                    <a:pt x="2795748" y="6667500"/>
                  </a:lnTo>
                  <a:lnTo>
                    <a:pt x="2881271" y="6667500"/>
                  </a:lnTo>
                  <a:lnTo>
                    <a:pt x="3382537" y="6591300"/>
                  </a:lnTo>
                  <a:lnTo>
                    <a:pt x="3461388" y="6591300"/>
                  </a:lnTo>
                  <a:lnTo>
                    <a:pt x="3465306" y="6578600"/>
                  </a:lnTo>
                  <a:lnTo>
                    <a:pt x="3463958" y="6565900"/>
                  </a:lnTo>
                  <a:lnTo>
                    <a:pt x="3489356" y="6553200"/>
                  </a:lnTo>
                  <a:lnTo>
                    <a:pt x="3458136" y="6553200"/>
                  </a:lnTo>
                  <a:lnTo>
                    <a:pt x="3452082" y="6540500"/>
                  </a:lnTo>
                  <a:lnTo>
                    <a:pt x="3444215" y="6527800"/>
                  </a:lnTo>
                  <a:close/>
                </a:path>
                <a:path w="5510530" h="8013700">
                  <a:moveTo>
                    <a:pt x="4987390" y="5499100"/>
                  </a:moveTo>
                  <a:lnTo>
                    <a:pt x="4972781" y="5499100"/>
                  </a:lnTo>
                  <a:lnTo>
                    <a:pt x="4854733" y="6057900"/>
                  </a:lnTo>
                  <a:lnTo>
                    <a:pt x="4852932" y="6057900"/>
                  </a:lnTo>
                  <a:lnTo>
                    <a:pt x="4834028" y="6070600"/>
                  </a:lnTo>
                  <a:lnTo>
                    <a:pt x="4820664" y="6070600"/>
                  </a:lnTo>
                  <a:lnTo>
                    <a:pt x="4812835" y="6096000"/>
                  </a:lnTo>
                  <a:lnTo>
                    <a:pt x="4810535" y="6108700"/>
                  </a:lnTo>
                  <a:lnTo>
                    <a:pt x="4740192" y="6121400"/>
                  </a:lnTo>
                  <a:lnTo>
                    <a:pt x="4813048" y="6121400"/>
                  </a:lnTo>
                  <a:lnTo>
                    <a:pt x="4815477" y="6134100"/>
                  </a:lnTo>
                  <a:lnTo>
                    <a:pt x="4825529" y="6134100"/>
                  </a:lnTo>
                  <a:lnTo>
                    <a:pt x="4534784" y="6667500"/>
                  </a:lnTo>
                  <a:lnTo>
                    <a:pt x="4554169" y="6667500"/>
                  </a:lnTo>
                  <a:lnTo>
                    <a:pt x="4838314" y="6146800"/>
                  </a:lnTo>
                  <a:lnTo>
                    <a:pt x="4852932" y="6146800"/>
                  </a:lnTo>
                  <a:lnTo>
                    <a:pt x="4882367" y="6134100"/>
                  </a:lnTo>
                  <a:lnTo>
                    <a:pt x="4894884" y="6108700"/>
                  </a:lnTo>
                  <a:lnTo>
                    <a:pt x="4890472" y="6083300"/>
                  </a:lnTo>
                  <a:lnTo>
                    <a:pt x="4869120" y="6057900"/>
                  </a:lnTo>
                  <a:lnTo>
                    <a:pt x="4987390" y="5499100"/>
                  </a:lnTo>
                  <a:close/>
                </a:path>
                <a:path w="5510530" h="8013700">
                  <a:moveTo>
                    <a:pt x="2762880" y="6540500"/>
                  </a:moveTo>
                  <a:lnTo>
                    <a:pt x="2747237" y="6540500"/>
                  </a:lnTo>
                  <a:lnTo>
                    <a:pt x="2747572" y="6591300"/>
                  </a:lnTo>
                  <a:lnTo>
                    <a:pt x="2747645" y="6642100"/>
                  </a:lnTo>
                  <a:lnTo>
                    <a:pt x="2762472" y="6642100"/>
                  </a:lnTo>
                  <a:lnTo>
                    <a:pt x="2762552" y="6591300"/>
                  </a:lnTo>
                  <a:lnTo>
                    <a:pt x="2762880" y="6540500"/>
                  </a:lnTo>
                  <a:close/>
                </a:path>
                <a:path w="5510530" h="8013700">
                  <a:moveTo>
                    <a:pt x="2105537" y="6527800"/>
                  </a:moveTo>
                  <a:lnTo>
                    <a:pt x="2065924" y="6527800"/>
                  </a:lnTo>
                  <a:lnTo>
                    <a:pt x="2058057" y="6540500"/>
                  </a:lnTo>
                  <a:lnTo>
                    <a:pt x="2052001" y="6553200"/>
                  </a:lnTo>
                  <a:lnTo>
                    <a:pt x="2126743" y="6553200"/>
                  </a:lnTo>
                  <a:lnTo>
                    <a:pt x="2118745" y="6540500"/>
                  </a:lnTo>
                  <a:lnTo>
                    <a:pt x="2105537" y="6527800"/>
                  </a:lnTo>
                  <a:close/>
                </a:path>
                <a:path w="5510530" h="8013700">
                  <a:moveTo>
                    <a:pt x="3971361" y="6337300"/>
                  </a:moveTo>
                  <a:lnTo>
                    <a:pt x="3885820" y="6337300"/>
                  </a:lnTo>
                  <a:lnTo>
                    <a:pt x="3458136" y="6553200"/>
                  </a:lnTo>
                  <a:lnTo>
                    <a:pt x="3489356" y="6553200"/>
                  </a:lnTo>
                  <a:lnTo>
                    <a:pt x="3895715" y="6350000"/>
                  </a:lnTo>
                  <a:lnTo>
                    <a:pt x="3963709" y="6350000"/>
                  </a:lnTo>
                  <a:lnTo>
                    <a:pt x="3971361" y="6337300"/>
                  </a:lnTo>
                  <a:close/>
                </a:path>
                <a:path w="5510530" h="8013700">
                  <a:moveTo>
                    <a:pt x="1749156" y="6337300"/>
                  </a:moveTo>
                  <a:lnTo>
                    <a:pt x="1624307" y="6337300"/>
                  </a:lnTo>
                  <a:lnTo>
                    <a:pt x="2713478" y="6502400"/>
                  </a:lnTo>
                  <a:lnTo>
                    <a:pt x="2716223" y="6515100"/>
                  </a:lnTo>
                  <a:lnTo>
                    <a:pt x="2722763" y="6527800"/>
                  </a:lnTo>
                  <a:lnTo>
                    <a:pt x="2733101" y="6540500"/>
                  </a:lnTo>
                  <a:lnTo>
                    <a:pt x="2777685" y="6540500"/>
                  </a:lnTo>
                  <a:lnTo>
                    <a:pt x="2788500" y="6527800"/>
                  </a:lnTo>
                  <a:lnTo>
                    <a:pt x="2795321" y="6515100"/>
                  </a:lnTo>
                  <a:lnTo>
                    <a:pt x="2798146" y="6502400"/>
                  </a:lnTo>
                  <a:lnTo>
                    <a:pt x="2881813" y="6489700"/>
                  </a:lnTo>
                  <a:lnTo>
                    <a:pt x="2714703" y="6489700"/>
                  </a:lnTo>
                  <a:lnTo>
                    <a:pt x="1749156" y="6337300"/>
                  </a:lnTo>
                  <a:close/>
                </a:path>
                <a:path w="5510530" h="8013700">
                  <a:moveTo>
                    <a:pt x="2771447" y="6451600"/>
                  </a:moveTo>
                  <a:lnTo>
                    <a:pt x="2740139" y="6451600"/>
                  </a:lnTo>
                  <a:lnTo>
                    <a:pt x="2728064" y="6464300"/>
                  </a:lnTo>
                  <a:lnTo>
                    <a:pt x="2719587" y="6477000"/>
                  </a:lnTo>
                  <a:lnTo>
                    <a:pt x="2714703" y="6489700"/>
                  </a:lnTo>
                  <a:lnTo>
                    <a:pt x="2796879" y="6489700"/>
                  </a:lnTo>
                  <a:lnTo>
                    <a:pt x="2791976" y="6477000"/>
                  </a:lnTo>
                  <a:lnTo>
                    <a:pt x="2783500" y="6464300"/>
                  </a:lnTo>
                  <a:lnTo>
                    <a:pt x="2771447" y="6451600"/>
                  </a:lnTo>
                  <a:close/>
                </a:path>
                <a:path w="5510530" h="8013700">
                  <a:moveTo>
                    <a:pt x="3236825" y="6172200"/>
                  </a:moveTo>
                  <a:lnTo>
                    <a:pt x="3169004" y="6172200"/>
                  </a:lnTo>
                  <a:lnTo>
                    <a:pt x="3852397" y="6311900"/>
                  </a:lnTo>
                  <a:lnTo>
                    <a:pt x="2797130" y="6311900"/>
                  </a:lnTo>
                  <a:lnTo>
                    <a:pt x="3841423" y="6324600"/>
                  </a:lnTo>
                  <a:lnTo>
                    <a:pt x="2796879" y="6489700"/>
                  </a:lnTo>
                  <a:lnTo>
                    <a:pt x="2881813" y="6489700"/>
                  </a:lnTo>
                  <a:lnTo>
                    <a:pt x="3885820" y="6337300"/>
                  </a:lnTo>
                  <a:lnTo>
                    <a:pt x="3971361" y="6337300"/>
                  </a:lnTo>
                  <a:lnTo>
                    <a:pt x="3973157" y="6311900"/>
                  </a:lnTo>
                  <a:lnTo>
                    <a:pt x="4028615" y="6299200"/>
                  </a:lnTo>
                  <a:lnTo>
                    <a:pt x="3890846" y="6299200"/>
                  </a:lnTo>
                  <a:lnTo>
                    <a:pt x="3236825" y="6172200"/>
                  </a:lnTo>
                  <a:close/>
                </a:path>
                <a:path w="5510530" h="8013700">
                  <a:moveTo>
                    <a:pt x="1302404" y="6235700"/>
                  </a:moveTo>
                  <a:lnTo>
                    <a:pt x="1204195" y="6235700"/>
                  </a:lnTo>
                  <a:lnTo>
                    <a:pt x="1536970" y="6311900"/>
                  </a:lnTo>
                  <a:lnTo>
                    <a:pt x="1538750" y="6337300"/>
                  </a:lnTo>
                  <a:lnTo>
                    <a:pt x="1546390" y="6350000"/>
                  </a:lnTo>
                  <a:lnTo>
                    <a:pt x="1559898" y="6362700"/>
                  </a:lnTo>
                  <a:lnTo>
                    <a:pt x="1603491" y="6362700"/>
                  </a:lnTo>
                  <a:lnTo>
                    <a:pt x="1609952" y="6350000"/>
                  </a:lnTo>
                  <a:lnTo>
                    <a:pt x="1649466" y="6350000"/>
                  </a:lnTo>
                  <a:lnTo>
                    <a:pt x="1624307" y="6337300"/>
                  </a:lnTo>
                  <a:lnTo>
                    <a:pt x="1749156" y="6337300"/>
                  </a:lnTo>
                  <a:lnTo>
                    <a:pt x="1668693" y="6324600"/>
                  </a:lnTo>
                  <a:lnTo>
                    <a:pt x="2713447" y="6311900"/>
                  </a:lnTo>
                  <a:lnTo>
                    <a:pt x="1657720" y="6311900"/>
                  </a:lnTo>
                  <a:lnTo>
                    <a:pt x="1719846" y="6299200"/>
                  </a:lnTo>
                  <a:lnTo>
                    <a:pt x="1540101" y="6299200"/>
                  </a:lnTo>
                  <a:lnTo>
                    <a:pt x="1302404" y="6235700"/>
                  </a:lnTo>
                  <a:close/>
                </a:path>
                <a:path w="5510530" h="8013700">
                  <a:moveTo>
                    <a:pt x="3963709" y="6350000"/>
                  </a:moveTo>
                  <a:lnTo>
                    <a:pt x="3900144" y="6350000"/>
                  </a:lnTo>
                  <a:lnTo>
                    <a:pt x="3906615" y="6362700"/>
                  </a:lnTo>
                  <a:lnTo>
                    <a:pt x="3950200" y="6362700"/>
                  </a:lnTo>
                  <a:lnTo>
                    <a:pt x="3963709" y="6350000"/>
                  </a:lnTo>
                  <a:close/>
                </a:path>
                <a:path w="5510530" h="8013700">
                  <a:moveTo>
                    <a:pt x="2797130" y="6311900"/>
                  </a:moveTo>
                  <a:lnTo>
                    <a:pt x="2713447" y="6311900"/>
                  </a:lnTo>
                  <a:lnTo>
                    <a:pt x="2717726" y="6324600"/>
                  </a:lnTo>
                  <a:lnTo>
                    <a:pt x="2726123" y="6337300"/>
                  </a:lnTo>
                  <a:lnTo>
                    <a:pt x="2738645" y="6350000"/>
                  </a:lnTo>
                  <a:lnTo>
                    <a:pt x="2771926" y="6350000"/>
                  </a:lnTo>
                  <a:lnTo>
                    <a:pt x="2784441" y="6337300"/>
                  </a:lnTo>
                  <a:lnTo>
                    <a:pt x="2792843" y="6324600"/>
                  </a:lnTo>
                  <a:lnTo>
                    <a:pt x="2797130" y="6311900"/>
                  </a:lnTo>
                  <a:close/>
                </a:path>
                <a:path w="5510530" h="8013700">
                  <a:moveTo>
                    <a:pt x="2455651" y="6184900"/>
                  </a:moveTo>
                  <a:lnTo>
                    <a:pt x="2418158" y="6184900"/>
                  </a:lnTo>
                  <a:lnTo>
                    <a:pt x="2713573" y="6299200"/>
                  </a:lnTo>
                  <a:lnTo>
                    <a:pt x="1657720" y="6311900"/>
                  </a:lnTo>
                  <a:lnTo>
                    <a:pt x="3852397" y="6311900"/>
                  </a:lnTo>
                  <a:lnTo>
                    <a:pt x="2797256" y="6299200"/>
                  </a:lnTo>
                  <a:lnTo>
                    <a:pt x="2796994" y="6299200"/>
                  </a:lnTo>
                  <a:lnTo>
                    <a:pt x="2829767" y="6286500"/>
                  </a:lnTo>
                  <a:lnTo>
                    <a:pt x="2718243" y="6286500"/>
                  </a:lnTo>
                  <a:lnTo>
                    <a:pt x="2455651" y="6184900"/>
                  </a:lnTo>
                  <a:close/>
                </a:path>
                <a:path w="5510530" h="8013700">
                  <a:moveTo>
                    <a:pt x="1611450" y="6286500"/>
                  </a:moveTo>
                  <a:lnTo>
                    <a:pt x="1545726" y="6286500"/>
                  </a:lnTo>
                  <a:lnTo>
                    <a:pt x="1540101" y="6299200"/>
                  </a:lnTo>
                  <a:lnTo>
                    <a:pt x="1616048" y="6299200"/>
                  </a:lnTo>
                  <a:lnTo>
                    <a:pt x="1611450" y="6286500"/>
                  </a:lnTo>
                  <a:close/>
                </a:path>
                <a:path w="5510530" h="8013700">
                  <a:moveTo>
                    <a:pt x="2418450" y="6134100"/>
                  </a:moveTo>
                  <a:lnTo>
                    <a:pt x="2344468" y="6134100"/>
                  </a:lnTo>
                  <a:lnTo>
                    <a:pt x="2341148" y="6146800"/>
                  </a:lnTo>
                  <a:lnTo>
                    <a:pt x="2339225" y="6146800"/>
                  </a:lnTo>
                  <a:lnTo>
                    <a:pt x="2338694" y="6159500"/>
                  </a:lnTo>
                  <a:lnTo>
                    <a:pt x="1619292" y="6299200"/>
                  </a:lnTo>
                  <a:lnTo>
                    <a:pt x="1719846" y="6299200"/>
                  </a:lnTo>
                  <a:lnTo>
                    <a:pt x="2341102" y="6172200"/>
                  </a:lnTo>
                  <a:lnTo>
                    <a:pt x="2422828" y="6172200"/>
                  </a:lnTo>
                  <a:lnTo>
                    <a:pt x="2423519" y="6159500"/>
                  </a:lnTo>
                  <a:lnTo>
                    <a:pt x="2422059" y="6146800"/>
                  </a:lnTo>
                  <a:lnTo>
                    <a:pt x="2418450" y="6134100"/>
                  </a:lnTo>
                  <a:close/>
                </a:path>
                <a:path w="5510530" h="8013700">
                  <a:moveTo>
                    <a:pt x="3964417" y="6286500"/>
                  </a:moveTo>
                  <a:lnTo>
                    <a:pt x="3898686" y="6286500"/>
                  </a:lnTo>
                  <a:lnTo>
                    <a:pt x="3894089" y="6299200"/>
                  </a:lnTo>
                  <a:lnTo>
                    <a:pt x="3970037" y="6299200"/>
                  </a:lnTo>
                  <a:lnTo>
                    <a:pt x="3964417" y="6286500"/>
                  </a:lnTo>
                  <a:close/>
                </a:path>
                <a:path w="5510530" h="8013700">
                  <a:moveTo>
                    <a:pt x="4998142" y="5448300"/>
                  </a:moveTo>
                  <a:lnTo>
                    <a:pt x="4977713" y="5448300"/>
                  </a:lnTo>
                  <a:lnTo>
                    <a:pt x="4723197" y="6121400"/>
                  </a:lnTo>
                  <a:lnTo>
                    <a:pt x="4384998" y="6197600"/>
                  </a:lnTo>
                  <a:lnTo>
                    <a:pt x="4303660" y="6197600"/>
                  </a:lnTo>
                  <a:lnTo>
                    <a:pt x="4302793" y="6210300"/>
                  </a:lnTo>
                  <a:lnTo>
                    <a:pt x="3970037" y="6299200"/>
                  </a:lnTo>
                  <a:lnTo>
                    <a:pt x="4028615" y="6299200"/>
                  </a:lnTo>
                  <a:lnTo>
                    <a:pt x="4305901" y="6235700"/>
                  </a:lnTo>
                  <a:lnTo>
                    <a:pt x="4381866" y="6235700"/>
                  </a:lnTo>
                  <a:lnTo>
                    <a:pt x="4386277" y="6223000"/>
                  </a:lnTo>
                  <a:lnTo>
                    <a:pt x="4387511" y="6210300"/>
                  </a:lnTo>
                  <a:lnTo>
                    <a:pt x="4717082" y="6146800"/>
                  </a:lnTo>
                  <a:lnTo>
                    <a:pt x="4729332" y="6146800"/>
                  </a:lnTo>
                  <a:lnTo>
                    <a:pt x="4734077" y="6134100"/>
                  </a:lnTo>
                  <a:lnTo>
                    <a:pt x="4813048" y="6121400"/>
                  </a:lnTo>
                  <a:lnTo>
                    <a:pt x="4740192" y="6121400"/>
                  </a:lnTo>
                  <a:lnTo>
                    <a:pt x="4972781" y="5499100"/>
                  </a:lnTo>
                  <a:lnTo>
                    <a:pt x="4987390" y="5499100"/>
                  </a:lnTo>
                  <a:lnTo>
                    <a:pt x="4998142" y="5448300"/>
                  </a:lnTo>
                  <a:close/>
                </a:path>
                <a:path w="5510530" h="8013700">
                  <a:moveTo>
                    <a:pt x="1958664" y="5588000"/>
                  </a:moveTo>
                  <a:lnTo>
                    <a:pt x="1901681" y="5588000"/>
                  </a:lnTo>
                  <a:lnTo>
                    <a:pt x="1583743" y="6273800"/>
                  </a:lnTo>
                  <a:lnTo>
                    <a:pt x="1565311" y="6273800"/>
                  </a:lnTo>
                  <a:lnTo>
                    <a:pt x="1554128" y="6286500"/>
                  </a:lnTo>
                  <a:lnTo>
                    <a:pt x="1605496" y="6286500"/>
                  </a:lnTo>
                  <a:lnTo>
                    <a:pt x="1598183" y="6273800"/>
                  </a:lnTo>
                  <a:lnTo>
                    <a:pt x="1915000" y="5600700"/>
                  </a:lnTo>
                  <a:lnTo>
                    <a:pt x="1968235" y="5600700"/>
                  </a:lnTo>
                  <a:lnTo>
                    <a:pt x="1958664" y="5588000"/>
                  </a:lnTo>
                  <a:close/>
                </a:path>
                <a:path w="5510530" h="8013700">
                  <a:moveTo>
                    <a:pt x="2787225" y="6273800"/>
                  </a:moveTo>
                  <a:lnTo>
                    <a:pt x="2723176" y="6273800"/>
                  </a:lnTo>
                  <a:lnTo>
                    <a:pt x="2718243" y="6286500"/>
                  </a:lnTo>
                  <a:lnTo>
                    <a:pt x="2792282" y="6286500"/>
                  </a:lnTo>
                  <a:lnTo>
                    <a:pt x="2787225" y="6273800"/>
                  </a:lnTo>
                  <a:close/>
                </a:path>
                <a:path w="5510530" h="8013700">
                  <a:moveTo>
                    <a:pt x="3165664" y="6134100"/>
                  </a:moveTo>
                  <a:lnTo>
                    <a:pt x="3091681" y="6134100"/>
                  </a:lnTo>
                  <a:lnTo>
                    <a:pt x="3088069" y="6146800"/>
                  </a:lnTo>
                  <a:lnTo>
                    <a:pt x="3086601" y="6159500"/>
                  </a:lnTo>
                  <a:lnTo>
                    <a:pt x="3087279" y="6172200"/>
                  </a:lnTo>
                  <a:lnTo>
                    <a:pt x="2792282" y="6286500"/>
                  </a:lnTo>
                  <a:lnTo>
                    <a:pt x="2829767" y="6286500"/>
                  </a:lnTo>
                  <a:lnTo>
                    <a:pt x="3091949" y="6184900"/>
                  </a:lnTo>
                  <a:lnTo>
                    <a:pt x="3163602" y="6184900"/>
                  </a:lnTo>
                  <a:lnTo>
                    <a:pt x="3169004" y="6172200"/>
                  </a:lnTo>
                  <a:lnTo>
                    <a:pt x="3236825" y="6172200"/>
                  </a:lnTo>
                  <a:lnTo>
                    <a:pt x="3171423" y="6159500"/>
                  </a:lnTo>
                  <a:lnTo>
                    <a:pt x="3170900" y="6146800"/>
                  </a:lnTo>
                  <a:lnTo>
                    <a:pt x="3168982" y="6146800"/>
                  </a:lnTo>
                  <a:lnTo>
                    <a:pt x="3165664" y="6134100"/>
                  </a:lnTo>
                  <a:close/>
                </a:path>
                <a:path w="5510530" h="8013700">
                  <a:moveTo>
                    <a:pt x="3614323" y="5600700"/>
                  </a:moveTo>
                  <a:lnTo>
                    <a:pt x="3595116" y="5600700"/>
                  </a:lnTo>
                  <a:lnTo>
                    <a:pt x="3911945" y="6273800"/>
                  </a:lnTo>
                  <a:lnTo>
                    <a:pt x="3904637" y="6286500"/>
                  </a:lnTo>
                  <a:lnTo>
                    <a:pt x="3956015" y="6286500"/>
                  </a:lnTo>
                  <a:lnTo>
                    <a:pt x="3944824" y="6273800"/>
                  </a:lnTo>
                  <a:lnTo>
                    <a:pt x="3926373" y="6273800"/>
                  </a:lnTo>
                  <a:lnTo>
                    <a:pt x="3614323" y="5600700"/>
                  </a:lnTo>
                  <a:close/>
                </a:path>
                <a:path w="5510530" h="8013700">
                  <a:moveTo>
                    <a:pt x="2772162" y="6261100"/>
                  </a:moveTo>
                  <a:lnTo>
                    <a:pt x="2737810" y="6261100"/>
                  </a:lnTo>
                  <a:lnTo>
                    <a:pt x="2729699" y="6273800"/>
                  </a:lnTo>
                  <a:lnTo>
                    <a:pt x="2780518" y="6273800"/>
                  </a:lnTo>
                  <a:lnTo>
                    <a:pt x="2772162" y="6261100"/>
                  </a:lnTo>
                  <a:close/>
                </a:path>
                <a:path w="5510530" h="8013700">
                  <a:moveTo>
                    <a:pt x="2762252" y="5689600"/>
                  </a:moveTo>
                  <a:lnTo>
                    <a:pt x="2747603" y="5689600"/>
                  </a:lnTo>
                  <a:lnTo>
                    <a:pt x="2747509" y="6261100"/>
                  </a:lnTo>
                  <a:lnTo>
                    <a:pt x="2762158" y="6261100"/>
                  </a:lnTo>
                  <a:lnTo>
                    <a:pt x="2762252" y="5689600"/>
                  </a:lnTo>
                  <a:close/>
                </a:path>
                <a:path w="5510530" h="8013700">
                  <a:moveTo>
                    <a:pt x="899659" y="6146800"/>
                  </a:moveTo>
                  <a:lnTo>
                    <a:pt x="793034" y="6146800"/>
                  </a:lnTo>
                  <a:lnTo>
                    <a:pt x="1122605" y="6210300"/>
                  </a:lnTo>
                  <a:lnTo>
                    <a:pt x="1123832" y="6223000"/>
                  </a:lnTo>
                  <a:lnTo>
                    <a:pt x="1128239" y="6235700"/>
                  </a:lnTo>
                  <a:lnTo>
                    <a:pt x="1135834" y="6248400"/>
                  </a:lnTo>
                  <a:lnTo>
                    <a:pt x="1197619" y="6248400"/>
                  </a:lnTo>
                  <a:lnTo>
                    <a:pt x="1201650" y="6235700"/>
                  </a:lnTo>
                  <a:lnTo>
                    <a:pt x="1302404" y="6235700"/>
                  </a:lnTo>
                  <a:lnTo>
                    <a:pt x="1207325" y="6210300"/>
                  </a:lnTo>
                  <a:lnTo>
                    <a:pt x="1206471" y="6197600"/>
                  </a:lnTo>
                  <a:lnTo>
                    <a:pt x="1125139" y="6197600"/>
                  </a:lnTo>
                  <a:lnTo>
                    <a:pt x="899659" y="6146800"/>
                  </a:lnTo>
                  <a:close/>
                </a:path>
                <a:path w="5510530" h="8013700">
                  <a:moveTo>
                    <a:pt x="4381866" y="6235700"/>
                  </a:moveTo>
                  <a:lnTo>
                    <a:pt x="4308446" y="6235700"/>
                  </a:lnTo>
                  <a:lnTo>
                    <a:pt x="4312477" y="6248400"/>
                  </a:lnTo>
                  <a:lnTo>
                    <a:pt x="4374272" y="6248400"/>
                  </a:lnTo>
                  <a:lnTo>
                    <a:pt x="4381866" y="6235700"/>
                  </a:lnTo>
                  <a:close/>
                </a:path>
                <a:path w="5510530" h="8013700">
                  <a:moveTo>
                    <a:pt x="397714" y="5283200"/>
                  </a:moveTo>
                  <a:lnTo>
                    <a:pt x="375445" y="5283200"/>
                  </a:lnTo>
                  <a:lnTo>
                    <a:pt x="474688" y="5384800"/>
                  </a:lnTo>
                  <a:lnTo>
                    <a:pt x="467880" y="5410200"/>
                  </a:lnTo>
                  <a:lnTo>
                    <a:pt x="471515" y="5435600"/>
                  </a:lnTo>
                  <a:lnTo>
                    <a:pt x="485611" y="5448300"/>
                  </a:lnTo>
                  <a:lnTo>
                    <a:pt x="537178" y="5448300"/>
                  </a:lnTo>
                  <a:lnTo>
                    <a:pt x="1132228" y="6184900"/>
                  </a:lnTo>
                  <a:lnTo>
                    <a:pt x="1129118" y="6184900"/>
                  </a:lnTo>
                  <a:lnTo>
                    <a:pt x="1126741" y="6197600"/>
                  </a:lnTo>
                  <a:lnTo>
                    <a:pt x="1204744" y="6197600"/>
                  </a:lnTo>
                  <a:lnTo>
                    <a:pt x="1202153" y="6184900"/>
                  </a:lnTo>
                  <a:lnTo>
                    <a:pt x="1216970" y="6172200"/>
                  </a:lnTo>
                  <a:lnTo>
                    <a:pt x="1143327" y="6172200"/>
                  </a:lnTo>
                  <a:lnTo>
                    <a:pt x="546738" y="5435600"/>
                  </a:lnTo>
                  <a:lnTo>
                    <a:pt x="551144" y="5422900"/>
                  </a:lnTo>
                  <a:lnTo>
                    <a:pt x="552627" y="5410200"/>
                  </a:lnTo>
                  <a:lnTo>
                    <a:pt x="551186" y="5397500"/>
                  </a:lnTo>
                  <a:lnTo>
                    <a:pt x="546822" y="5384800"/>
                  </a:lnTo>
                  <a:lnTo>
                    <a:pt x="561031" y="5372100"/>
                  </a:lnTo>
                  <a:lnTo>
                    <a:pt x="484552" y="5372100"/>
                  </a:lnTo>
                  <a:lnTo>
                    <a:pt x="397714" y="5283200"/>
                  </a:lnTo>
                  <a:close/>
                </a:path>
                <a:path w="5510530" h="8013700">
                  <a:moveTo>
                    <a:pt x="2422828" y="6172200"/>
                  </a:moveTo>
                  <a:lnTo>
                    <a:pt x="2341102" y="6172200"/>
                  </a:lnTo>
                  <a:lnTo>
                    <a:pt x="2346497" y="6184900"/>
                  </a:lnTo>
                  <a:lnTo>
                    <a:pt x="2354958" y="6197600"/>
                  </a:lnTo>
                  <a:lnTo>
                    <a:pt x="2404036" y="6197600"/>
                  </a:lnTo>
                  <a:lnTo>
                    <a:pt x="2412194" y="6184900"/>
                  </a:lnTo>
                  <a:lnTo>
                    <a:pt x="2455651" y="6184900"/>
                  </a:lnTo>
                  <a:lnTo>
                    <a:pt x="2422828" y="6172200"/>
                  </a:lnTo>
                  <a:close/>
                </a:path>
                <a:path w="5510530" h="8013700">
                  <a:moveTo>
                    <a:pt x="3163602" y="6184900"/>
                  </a:moveTo>
                  <a:lnTo>
                    <a:pt x="3097906" y="6184900"/>
                  </a:lnTo>
                  <a:lnTo>
                    <a:pt x="3106063" y="6197600"/>
                  </a:lnTo>
                  <a:lnTo>
                    <a:pt x="3155138" y="6197600"/>
                  </a:lnTo>
                  <a:lnTo>
                    <a:pt x="3163602" y="6184900"/>
                  </a:lnTo>
                  <a:close/>
                </a:path>
                <a:path w="5510530" h="8013700">
                  <a:moveTo>
                    <a:pt x="3624639" y="5562600"/>
                  </a:moveTo>
                  <a:lnTo>
                    <a:pt x="3542081" y="5562600"/>
                  </a:lnTo>
                  <a:lnTo>
                    <a:pt x="3543621" y="5575300"/>
                  </a:lnTo>
                  <a:lnTo>
                    <a:pt x="3546720" y="5588000"/>
                  </a:lnTo>
                  <a:lnTo>
                    <a:pt x="3611545" y="5588000"/>
                  </a:lnTo>
                  <a:lnTo>
                    <a:pt x="4307985" y="6184900"/>
                  </a:lnTo>
                  <a:lnTo>
                    <a:pt x="4305392" y="6197600"/>
                  </a:lnTo>
                  <a:lnTo>
                    <a:pt x="4383396" y="6197600"/>
                  </a:lnTo>
                  <a:lnTo>
                    <a:pt x="4381019" y="6184900"/>
                  </a:lnTo>
                  <a:lnTo>
                    <a:pt x="4377909" y="6184900"/>
                  </a:lnTo>
                  <a:lnTo>
                    <a:pt x="4388168" y="6172200"/>
                  </a:lnTo>
                  <a:lnTo>
                    <a:pt x="4316937" y="6172200"/>
                  </a:lnTo>
                  <a:lnTo>
                    <a:pt x="3620508" y="5575300"/>
                  </a:lnTo>
                  <a:lnTo>
                    <a:pt x="3624639" y="5562600"/>
                  </a:lnTo>
                  <a:close/>
                </a:path>
                <a:path w="5510530" h="8013700">
                  <a:moveTo>
                    <a:pt x="1081916" y="4940300"/>
                  </a:moveTo>
                  <a:lnTo>
                    <a:pt x="1067288" y="4940300"/>
                  </a:lnTo>
                  <a:lnTo>
                    <a:pt x="1156018" y="6172200"/>
                  </a:lnTo>
                  <a:lnTo>
                    <a:pt x="1170677" y="6172200"/>
                  </a:lnTo>
                  <a:lnTo>
                    <a:pt x="1081916" y="4940300"/>
                  </a:lnTo>
                  <a:close/>
                </a:path>
                <a:path w="5510530" h="8013700">
                  <a:moveTo>
                    <a:pt x="1969040" y="5549900"/>
                  </a:moveTo>
                  <a:lnTo>
                    <a:pt x="1884348" y="5549900"/>
                  </a:lnTo>
                  <a:lnTo>
                    <a:pt x="1885470" y="5562600"/>
                  </a:lnTo>
                  <a:lnTo>
                    <a:pt x="1889598" y="5575300"/>
                  </a:lnTo>
                  <a:lnTo>
                    <a:pt x="1193190" y="6172200"/>
                  </a:lnTo>
                  <a:lnTo>
                    <a:pt x="1216970" y="6172200"/>
                  </a:lnTo>
                  <a:lnTo>
                    <a:pt x="1898561" y="5588000"/>
                  </a:lnTo>
                  <a:lnTo>
                    <a:pt x="1963376" y="5588000"/>
                  </a:lnTo>
                  <a:lnTo>
                    <a:pt x="1966475" y="5575300"/>
                  </a:lnTo>
                  <a:lnTo>
                    <a:pt x="1968025" y="5562600"/>
                  </a:lnTo>
                  <a:lnTo>
                    <a:pt x="2075507" y="5562600"/>
                  </a:lnTo>
                  <a:lnTo>
                    <a:pt x="1969040" y="5549900"/>
                  </a:lnTo>
                  <a:close/>
                </a:path>
                <a:path w="5510530" h="8013700">
                  <a:moveTo>
                    <a:pt x="4442829" y="4940300"/>
                  </a:moveTo>
                  <a:lnTo>
                    <a:pt x="4428212" y="4940300"/>
                  </a:lnTo>
                  <a:lnTo>
                    <a:pt x="4339450" y="6172200"/>
                  </a:lnTo>
                  <a:lnTo>
                    <a:pt x="4354099" y="6172200"/>
                  </a:lnTo>
                  <a:lnTo>
                    <a:pt x="4442829" y="4940300"/>
                  </a:lnTo>
                  <a:close/>
                </a:path>
                <a:path w="5510530" h="8013700">
                  <a:moveTo>
                    <a:pt x="4475289" y="4927600"/>
                  </a:moveTo>
                  <a:lnTo>
                    <a:pt x="4406668" y="4927600"/>
                  </a:lnTo>
                  <a:lnTo>
                    <a:pt x="4412543" y="4940300"/>
                  </a:lnTo>
                  <a:lnTo>
                    <a:pt x="4465980" y="4940300"/>
                  </a:lnTo>
                  <a:lnTo>
                    <a:pt x="4963305" y="5384800"/>
                  </a:lnTo>
                  <a:lnTo>
                    <a:pt x="4958937" y="5397500"/>
                  </a:lnTo>
                  <a:lnTo>
                    <a:pt x="4957489" y="5410200"/>
                  </a:lnTo>
                  <a:lnTo>
                    <a:pt x="4958961" y="5422900"/>
                  </a:lnTo>
                  <a:lnTo>
                    <a:pt x="4963358" y="5435600"/>
                  </a:lnTo>
                  <a:lnTo>
                    <a:pt x="4366800" y="6172200"/>
                  </a:lnTo>
                  <a:lnTo>
                    <a:pt x="4388168" y="6172200"/>
                  </a:lnTo>
                  <a:lnTo>
                    <a:pt x="4972928" y="5448300"/>
                  </a:lnTo>
                  <a:lnTo>
                    <a:pt x="5024485" y="5448300"/>
                  </a:lnTo>
                  <a:lnTo>
                    <a:pt x="5038587" y="5435600"/>
                  </a:lnTo>
                  <a:lnTo>
                    <a:pt x="5042238" y="5410200"/>
                  </a:lnTo>
                  <a:lnTo>
                    <a:pt x="5035439" y="5384800"/>
                  </a:lnTo>
                  <a:lnTo>
                    <a:pt x="5047842" y="5372100"/>
                  </a:lnTo>
                  <a:lnTo>
                    <a:pt x="4972614" y="5372100"/>
                  </a:lnTo>
                  <a:lnTo>
                    <a:pt x="4475289" y="4927600"/>
                  </a:lnTo>
                  <a:close/>
                </a:path>
                <a:path w="5510530" h="8013700">
                  <a:moveTo>
                    <a:pt x="1968235" y="5600700"/>
                  </a:moveTo>
                  <a:lnTo>
                    <a:pt x="1947177" y="5600700"/>
                  </a:lnTo>
                  <a:lnTo>
                    <a:pt x="2349186" y="6134100"/>
                  </a:lnTo>
                  <a:lnTo>
                    <a:pt x="2412692" y="6134100"/>
                  </a:lnTo>
                  <a:lnTo>
                    <a:pt x="2421910" y="6121400"/>
                  </a:lnTo>
                  <a:lnTo>
                    <a:pt x="2360672" y="6121400"/>
                  </a:lnTo>
                  <a:lnTo>
                    <a:pt x="1968235" y="5600700"/>
                  </a:lnTo>
                  <a:close/>
                </a:path>
                <a:path w="5510530" h="8013700">
                  <a:moveTo>
                    <a:pt x="2795809" y="5689600"/>
                  </a:moveTo>
                  <a:lnTo>
                    <a:pt x="2774922" y="5689600"/>
                  </a:lnTo>
                  <a:lnTo>
                    <a:pt x="3097435" y="6134100"/>
                  </a:lnTo>
                  <a:lnTo>
                    <a:pt x="3160941" y="6134100"/>
                  </a:lnTo>
                  <a:lnTo>
                    <a:pt x="3170513" y="6121400"/>
                  </a:lnTo>
                  <a:lnTo>
                    <a:pt x="3109048" y="6121400"/>
                  </a:lnTo>
                  <a:lnTo>
                    <a:pt x="2795809" y="5689600"/>
                  </a:lnTo>
                  <a:close/>
                </a:path>
                <a:path w="5510530" h="8013700">
                  <a:moveTo>
                    <a:pt x="2388839" y="6108700"/>
                  </a:moveTo>
                  <a:lnTo>
                    <a:pt x="2373175" y="6108700"/>
                  </a:lnTo>
                  <a:lnTo>
                    <a:pt x="2366389" y="6121400"/>
                  </a:lnTo>
                  <a:lnTo>
                    <a:pt x="2395467" y="6121400"/>
                  </a:lnTo>
                  <a:lnTo>
                    <a:pt x="2388839" y="6108700"/>
                  </a:lnTo>
                  <a:close/>
                </a:path>
                <a:path w="5510530" h="8013700">
                  <a:moveTo>
                    <a:pt x="2786597" y="5676900"/>
                  </a:moveTo>
                  <a:lnTo>
                    <a:pt x="2723719" y="5676900"/>
                  </a:lnTo>
                  <a:lnTo>
                    <a:pt x="2401080" y="6121400"/>
                  </a:lnTo>
                  <a:lnTo>
                    <a:pt x="2421910" y="6121400"/>
                  </a:lnTo>
                  <a:lnTo>
                    <a:pt x="2735321" y="5689600"/>
                  </a:lnTo>
                  <a:lnTo>
                    <a:pt x="2795809" y="5689600"/>
                  </a:lnTo>
                  <a:lnTo>
                    <a:pt x="2786597" y="5676900"/>
                  </a:lnTo>
                  <a:close/>
                </a:path>
                <a:path w="5510530" h="8013700">
                  <a:moveTo>
                    <a:pt x="3136952" y="6108700"/>
                  </a:moveTo>
                  <a:lnTo>
                    <a:pt x="3121288" y="6108700"/>
                  </a:lnTo>
                  <a:lnTo>
                    <a:pt x="3114660" y="6121400"/>
                  </a:lnTo>
                  <a:lnTo>
                    <a:pt x="3143738" y="6121400"/>
                  </a:lnTo>
                  <a:lnTo>
                    <a:pt x="3136952" y="6108700"/>
                  </a:lnTo>
                  <a:close/>
                </a:path>
                <a:path w="5510530" h="8013700">
                  <a:moveTo>
                    <a:pt x="3608435" y="5588000"/>
                  </a:moveTo>
                  <a:lnTo>
                    <a:pt x="3551442" y="5588000"/>
                  </a:lnTo>
                  <a:lnTo>
                    <a:pt x="3149455" y="6121400"/>
                  </a:lnTo>
                  <a:lnTo>
                    <a:pt x="3170513" y="6121400"/>
                  </a:lnTo>
                  <a:lnTo>
                    <a:pt x="3562939" y="5600700"/>
                  </a:lnTo>
                  <a:lnTo>
                    <a:pt x="3614323" y="5600700"/>
                  </a:lnTo>
                  <a:lnTo>
                    <a:pt x="3608435" y="5588000"/>
                  </a:lnTo>
                  <a:close/>
                </a:path>
                <a:path w="5510530" h="8013700">
                  <a:moveTo>
                    <a:pt x="2794509" y="5664200"/>
                  </a:moveTo>
                  <a:lnTo>
                    <a:pt x="2716003" y="5664200"/>
                  </a:lnTo>
                  <a:lnTo>
                    <a:pt x="2719277" y="5676900"/>
                  </a:lnTo>
                  <a:lnTo>
                    <a:pt x="2791150" y="5676900"/>
                  </a:lnTo>
                  <a:lnTo>
                    <a:pt x="2794509" y="5664200"/>
                  </a:lnTo>
                  <a:close/>
                </a:path>
                <a:path w="5510530" h="8013700">
                  <a:moveTo>
                    <a:pt x="2075507" y="5562600"/>
                  </a:moveTo>
                  <a:lnTo>
                    <a:pt x="1968025" y="5562600"/>
                  </a:lnTo>
                  <a:lnTo>
                    <a:pt x="2712944" y="5651500"/>
                  </a:lnTo>
                  <a:lnTo>
                    <a:pt x="2713893" y="5664200"/>
                  </a:lnTo>
                  <a:lnTo>
                    <a:pt x="2796676" y="5664200"/>
                  </a:lnTo>
                  <a:lnTo>
                    <a:pt x="2797654" y="5651500"/>
                  </a:lnTo>
                  <a:lnTo>
                    <a:pt x="2904001" y="5638800"/>
                  </a:lnTo>
                  <a:lnTo>
                    <a:pt x="2714306" y="5638800"/>
                  </a:lnTo>
                  <a:lnTo>
                    <a:pt x="2075507" y="5562600"/>
                  </a:lnTo>
                  <a:close/>
                </a:path>
                <a:path w="5510530" h="8013700">
                  <a:moveTo>
                    <a:pt x="2792931" y="5626100"/>
                  </a:moveTo>
                  <a:lnTo>
                    <a:pt x="2717593" y="5626100"/>
                  </a:lnTo>
                  <a:lnTo>
                    <a:pt x="2715541" y="5638800"/>
                  </a:lnTo>
                  <a:lnTo>
                    <a:pt x="2795026" y="5638800"/>
                  </a:lnTo>
                  <a:lnTo>
                    <a:pt x="2792931" y="5626100"/>
                  </a:lnTo>
                  <a:close/>
                </a:path>
                <a:path w="5510530" h="8013700">
                  <a:moveTo>
                    <a:pt x="3623901" y="5537200"/>
                  </a:moveTo>
                  <a:lnTo>
                    <a:pt x="3543160" y="5537200"/>
                  </a:lnTo>
                  <a:lnTo>
                    <a:pt x="3541558" y="5549900"/>
                  </a:lnTo>
                  <a:lnTo>
                    <a:pt x="3541087" y="5549900"/>
                  </a:lnTo>
                  <a:lnTo>
                    <a:pt x="2796282" y="5638800"/>
                  </a:lnTo>
                  <a:lnTo>
                    <a:pt x="2904001" y="5638800"/>
                  </a:lnTo>
                  <a:lnTo>
                    <a:pt x="3542081" y="5562600"/>
                  </a:lnTo>
                  <a:lnTo>
                    <a:pt x="3624639" y="5562600"/>
                  </a:lnTo>
                  <a:lnTo>
                    <a:pt x="3625770" y="5549900"/>
                  </a:lnTo>
                  <a:lnTo>
                    <a:pt x="3623901" y="5537200"/>
                  </a:lnTo>
                  <a:close/>
                </a:path>
                <a:path w="5510530" h="8013700">
                  <a:moveTo>
                    <a:pt x="2350336" y="5283200"/>
                  </a:moveTo>
                  <a:lnTo>
                    <a:pt x="2325427" y="5283200"/>
                  </a:lnTo>
                  <a:lnTo>
                    <a:pt x="2720400" y="5626100"/>
                  </a:lnTo>
                  <a:lnTo>
                    <a:pt x="2790042" y="5626100"/>
                  </a:lnTo>
                  <a:lnTo>
                    <a:pt x="2804658" y="5613400"/>
                  </a:lnTo>
                  <a:lnTo>
                    <a:pt x="2730609" y="5613400"/>
                  </a:lnTo>
                  <a:lnTo>
                    <a:pt x="2350336" y="5283200"/>
                  </a:lnTo>
                  <a:close/>
                </a:path>
                <a:path w="5510530" h="8013700">
                  <a:moveTo>
                    <a:pt x="2774975" y="5232400"/>
                  </a:moveTo>
                  <a:lnTo>
                    <a:pt x="2735228" y="5232400"/>
                  </a:lnTo>
                  <a:lnTo>
                    <a:pt x="2747676" y="5245100"/>
                  </a:lnTo>
                  <a:lnTo>
                    <a:pt x="2747613" y="5613400"/>
                  </a:lnTo>
                  <a:lnTo>
                    <a:pt x="2762262" y="5613400"/>
                  </a:lnTo>
                  <a:lnTo>
                    <a:pt x="2762325" y="5245100"/>
                  </a:lnTo>
                  <a:lnTo>
                    <a:pt x="2774975" y="5232400"/>
                  </a:lnTo>
                  <a:close/>
                </a:path>
                <a:path w="5510530" h="8013700">
                  <a:moveTo>
                    <a:pt x="2921179" y="5207000"/>
                  </a:moveTo>
                  <a:lnTo>
                    <a:pt x="2796240" y="5207000"/>
                  </a:lnTo>
                  <a:lnTo>
                    <a:pt x="3166826" y="5257800"/>
                  </a:lnTo>
                  <a:lnTo>
                    <a:pt x="3167224" y="5257800"/>
                  </a:lnTo>
                  <a:lnTo>
                    <a:pt x="3169737" y="5270500"/>
                  </a:lnTo>
                  <a:lnTo>
                    <a:pt x="3174396" y="5270500"/>
                  </a:lnTo>
                  <a:lnTo>
                    <a:pt x="2779728" y="5613400"/>
                  </a:lnTo>
                  <a:lnTo>
                    <a:pt x="2804658" y="5613400"/>
                  </a:lnTo>
                  <a:lnTo>
                    <a:pt x="3184679" y="5283200"/>
                  </a:lnTo>
                  <a:lnTo>
                    <a:pt x="3262145" y="5283200"/>
                  </a:lnTo>
                  <a:lnTo>
                    <a:pt x="3246761" y="5270500"/>
                  </a:lnTo>
                  <a:lnTo>
                    <a:pt x="3251175" y="5257800"/>
                  </a:lnTo>
                  <a:lnTo>
                    <a:pt x="3250826" y="5245100"/>
                  </a:lnTo>
                  <a:lnTo>
                    <a:pt x="3245706" y="5232400"/>
                  </a:lnTo>
                  <a:lnTo>
                    <a:pt x="3168229" y="5232400"/>
                  </a:lnTo>
                  <a:lnTo>
                    <a:pt x="2921179" y="5207000"/>
                  </a:lnTo>
                  <a:close/>
                </a:path>
                <a:path w="5510530" h="8013700">
                  <a:moveTo>
                    <a:pt x="1129521" y="4927600"/>
                  </a:moveTo>
                  <a:lnTo>
                    <a:pt x="1108009" y="4927600"/>
                  </a:lnTo>
                  <a:lnTo>
                    <a:pt x="1891106" y="5537200"/>
                  </a:lnTo>
                  <a:lnTo>
                    <a:pt x="1886227" y="5549900"/>
                  </a:lnTo>
                  <a:lnTo>
                    <a:pt x="1968569" y="5549900"/>
                  </a:lnTo>
                  <a:lnTo>
                    <a:pt x="1966978" y="5537200"/>
                  </a:lnTo>
                  <a:lnTo>
                    <a:pt x="1964328" y="5537200"/>
                  </a:lnTo>
                  <a:lnTo>
                    <a:pt x="1979711" y="5524500"/>
                  </a:lnTo>
                  <a:lnTo>
                    <a:pt x="1900896" y="5524500"/>
                  </a:lnTo>
                  <a:lnTo>
                    <a:pt x="1129521" y="4927600"/>
                  </a:lnTo>
                  <a:close/>
                </a:path>
                <a:path w="5510530" h="8013700">
                  <a:moveTo>
                    <a:pt x="3262145" y="5283200"/>
                  </a:moveTo>
                  <a:lnTo>
                    <a:pt x="3238122" y="5283200"/>
                  </a:lnTo>
                  <a:lnTo>
                    <a:pt x="3545809" y="5537200"/>
                  </a:lnTo>
                  <a:lnTo>
                    <a:pt x="3619032" y="5537200"/>
                  </a:lnTo>
                  <a:lnTo>
                    <a:pt x="3635346" y="5524500"/>
                  </a:lnTo>
                  <a:lnTo>
                    <a:pt x="3554448" y="5524500"/>
                  </a:lnTo>
                  <a:lnTo>
                    <a:pt x="3262145" y="5283200"/>
                  </a:lnTo>
                  <a:close/>
                </a:path>
                <a:path w="5510530" h="8013700">
                  <a:moveTo>
                    <a:pt x="1300635" y="4025900"/>
                  </a:moveTo>
                  <a:lnTo>
                    <a:pt x="1281826" y="4025900"/>
                  </a:lnTo>
                  <a:lnTo>
                    <a:pt x="1903262" y="5524500"/>
                  </a:lnTo>
                  <a:lnTo>
                    <a:pt x="1949960" y="5524500"/>
                  </a:lnTo>
                  <a:lnTo>
                    <a:pt x="1943231" y="5511800"/>
                  </a:lnTo>
                  <a:lnTo>
                    <a:pt x="1917618" y="5511800"/>
                  </a:lnTo>
                  <a:lnTo>
                    <a:pt x="1908782" y="5461000"/>
                  </a:lnTo>
                  <a:lnTo>
                    <a:pt x="1892666" y="5461000"/>
                  </a:lnTo>
                  <a:lnTo>
                    <a:pt x="1300635" y="4025900"/>
                  </a:lnTo>
                  <a:close/>
                </a:path>
                <a:path w="5510530" h="8013700">
                  <a:moveTo>
                    <a:pt x="1668675" y="3949700"/>
                  </a:moveTo>
                  <a:lnTo>
                    <a:pt x="1629735" y="3949700"/>
                  </a:lnTo>
                  <a:lnTo>
                    <a:pt x="1617336" y="3962400"/>
                  </a:lnTo>
                  <a:lnTo>
                    <a:pt x="1608907" y="3975100"/>
                  </a:lnTo>
                  <a:lnTo>
                    <a:pt x="1604444" y="3987800"/>
                  </a:lnTo>
                  <a:lnTo>
                    <a:pt x="1313573" y="3987800"/>
                  </a:lnTo>
                  <a:lnTo>
                    <a:pt x="1604015" y="4000500"/>
                  </a:lnTo>
                  <a:lnTo>
                    <a:pt x="1607924" y="4013200"/>
                  </a:lnTo>
                  <a:lnTo>
                    <a:pt x="1616234" y="4025900"/>
                  </a:lnTo>
                  <a:lnTo>
                    <a:pt x="1628958" y="4038600"/>
                  </a:lnTo>
                  <a:lnTo>
                    <a:pt x="1661385" y="4038600"/>
                  </a:lnTo>
                  <a:lnTo>
                    <a:pt x="2274319" y="5219700"/>
                  </a:lnTo>
                  <a:lnTo>
                    <a:pt x="2264426" y="5232400"/>
                  </a:lnTo>
                  <a:lnTo>
                    <a:pt x="2259299" y="5245100"/>
                  </a:lnTo>
                  <a:lnTo>
                    <a:pt x="2258938" y="5257800"/>
                  </a:lnTo>
                  <a:lnTo>
                    <a:pt x="2263346" y="5270500"/>
                  </a:lnTo>
                  <a:lnTo>
                    <a:pt x="1955679" y="5524500"/>
                  </a:lnTo>
                  <a:lnTo>
                    <a:pt x="1979711" y="5524500"/>
                  </a:lnTo>
                  <a:lnTo>
                    <a:pt x="2271984" y="5283200"/>
                  </a:lnTo>
                  <a:lnTo>
                    <a:pt x="2350336" y="5283200"/>
                  </a:lnTo>
                  <a:lnTo>
                    <a:pt x="2335710" y="5270500"/>
                  </a:lnTo>
                  <a:lnTo>
                    <a:pt x="2340359" y="5270500"/>
                  </a:lnTo>
                  <a:lnTo>
                    <a:pt x="2342882" y="5257800"/>
                  </a:lnTo>
                  <a:lnTo>
                    <a:pt x="2343291" y="5257800"/>
                  </a:lnTo>
                  <a:lnTo>
                    <a:pt x="2528803" y="5232400"/>
                  </a:lnTo>
                  <a:lnTo>
                    <a:pt x="2339798" y="5232400"/>
                  </a:lnTo>
                  <a:lnTo>
                    <a:pt x="2336784" y="5219700"/>
                  </a:lnTo>
                  <a:lnTo>
                    <a:pt x="2328035" y="5219700"/>
                  </a:lnTo>
                  <a:lnTo>
                    <a:pt x="2334805" y="5207000"/>
                  </a:lnTo>
                  <a:lnTo>
                    <a:pt x="2304433" y="5207000"/>
                  </a:lnTo>
                  <a:lnTo>
                    <a:pt x="2306236" y="5194300"/>
                  </a:lnTo>
                  <a:lnTo>
                    <a:pt x="2291900" y="5194300"/>
                  </a:lnTo>
                  <a:lnTo>
                    <a:pt x="2288882" y="5181600"/>
                  </a:lnTo>
                  <a:lnTo>
                    <a:pt x="2275774" y="5181600"/>
                  </a:lnTo>
                  <a:lnTo>
                    <a:pt x="1672714" y="4025900"/>
                  </a:lnTo>
                  <a:lnTo>
                    <a:pt x="1680964" y="4025900"/>
                  </a:lnTo>
                  <a:lnTo>
                    <a:pt x="1686205" y="4013200"/>
                  </a:lnTo>
                  <a:lnTo>
                    <a:pt x="1688436" y="4000500"/>
                  </a:lnTo>
                  <a:lnTo>
                    <a:pt x="1687656" y="3987800"/>
                  </a:lnTo>
                  <a:lnTo>
                    <a:pt x="1717969" y="3975100"/>
                  </a:lnTo>
                  <a:lnTo>
                    <a:pt x="1682777" y="3975100"/>
                  </a:lnTo>
                  <a:lnTo>
                    <a:pt x="1676782" y="3962400"/>
                  </a:lnTo>
                  <a:lnTo>
                    <a:pt x="1668675" y="3949700"/>
                  </a:lnTo>
                  <a:close/>
                </a:path>
                <a:path w="5510530" h="8013700">
                  <a:moveTo>
                    <a:pt x="3863820" y="4038600"/>
                  </a:moveTo>
                  <a:lnTo>
                    <a:pt x="3848742" y="4038600"/>
                  </a:lnTo>
                  <a:lnTo>
                    <a:pt x="3592499" y="5511800"/>
                  </a:lnTo>
                  <a:lnTo>
                    <a:pt x="3566899" y="5511800"/>
                  </a:lnTo>
                  <a:lnTo>
                    <a:pt x="3560171" y="5524500"/>
                  </a:lnTo>
                  <a:lnTo>
                    <a:pt x="3606865" y="5524500"/>
                  </a:lnTo>
                  <a:lnTo>
                    <a:pt x="3633196" y="5461000"/>
                  </a:lnTo>
                  <a:lnTo>
                    <a:pt x="3617451" y="5461000"/>
                  </a:lnTo>
                  <a:lnTo>
                    <a:pt x="3863820" y="4038600"/>
                  </a:lnTo>
                  <a:close/>
                </a:path>
                <a:path w="5510530" h="8013700">
                  <a:moveTo>
                    <a:pt x="5189466" y="4241800"/>
                  </a:moveTo>
                  <a:lnTo>
                    <a:pt x="5134054" y="4241800"/>
                  </a:lnTo>
                  <a:lnTo>
                    <a:pt x="5120569" y="4267200"/>
                  </a:lnTo>
                  <a:lnTo>
                    <a:pt x="5118433" y="4292600"/>
                  </a:lnTo>
                  <a:lnTo>
                    <a:pt x="5127656" y="4305300"/>
                  </a:lnTo>
                  <a:lnTo>
                    <a:pt x="4479456" y="4864100"/>
                  </a:lnTo>
                  <a:lnTo>
                    <a:pt x="4409236" y="4864100"/>
                  </a:lnTo>
                  <a:lnTo>
                    <a:pt x="4400687" y="4876800"/>
                  </a:lnTo>
                  <a:lnTo>
                    <a:pt x="4396606" y="4902200"/>
                  </a:lnTo>
                  <a:lnTo>
                    <a:pt x="4396998" y="4914900"/>
                  </a:lnTo>
                  <a:lnTo>
                    <a:pt x="3609242" y="5524500"/>
                  </a:lnTo>
                  <a:lnTo>
                    <a:pt x="3635346" y="5524500"/>
                  </a:lnTo>
                  <a:lnTo>
                    <a:pt x="4402097" y="4927600"/>
                  </a:lnTo>
                  <a:lnTo>
                    <a:pt x="4475289" y="4927600"/>
                  </a:lnTo>
                  <a:lnTo>
                    <a:pt x="4478891" y="4914900"/>
                  </a:lnTo>
                  <a:lnTo>
                    <a:pt x="4480786" y="4914900"/>
                  </a:lnTo>
                  <a:lnTo>
                    <a:pt x="4481048" y="4902200"/>
                  </a:lnTo>
                  <a:lnTo>
                    <a:pt x="4580132" y="4889500"/>
                  </a:lnTo>
                  <a:lnTo>
                    <a:pt x="4477414" y="4889500"/>
                  </a:lnTo>
                  <a:lnTo>
                    <a:pt x="4475948" y="4876800"/>
                  </a:lnTo>
                  <a:lnTo>
                    <a:pt x="5139017" y="4318000"/>
                  </a:lnTo>
                  <a:lnTo>
                    <a:pt x="5187057" y="4318000"/>
                  </a:lnTo>
                  <a:lnTo>
                    <a:pt x="5197956" y="4305300"/>
                  </a:lnTo>
                  <a:lnTo>
                    <a:pt x="5202556" y="4279900"/>
                  </a:lnTo>
                  <a:lnTo>
                    <a:pt x="5200858" y="4267200"/>
                  </a:lnTo>
                  <a:lnTo>
                    <a:pt x="5215154" y="4254500"/>
                  </a:lnTo>
                  <a:lnTo>
                    <a:pt x="5192146" y="4254500"/>
                  </a:lnTo>
                  <a:lnTo>
                    <a:pt x="5189466" y="4241800"/>
                  </a:lnTo>
                  <a:close/>
                </a:path>
                <a:path w="5510530" h="8013700">
                  <a:moveTo>
                    <a:pt x="1661385" y="4038600"/>
                  </a:moveTo>
                  <a:lnTo>
                    <a:pt x="1646296" y="4038600"/>
                  </a:lnTo>
                  <a:lnTo>
                    <a:pt x="1892666" y="5461000"/>
                  </a:lnTo>
                  <a:lnTo>
                    <a:pt x="1908782" y="5461000"/>
                  </a:lnTo>
                  <a:lnTo>
                    <a:pt x="1661385" y="4038600"/>
                  </a:lnTo>
                  <a:close/>
                </a:path>
                <a:path w="5510530" h="8013700">
                  <a:moveTo>
                    <a:pt x="4260254" y="3937000"/>
                  </a:moveTo>
                  <a:lnTo>
                    <a:pt x="4221074" y="3937000"/>
                  </a:lnTo>
                  <a:lnTo>
                    <a:pt x="4208357" y="3949700"/>
                  </a:lnTo>
                  <a:lnTo>
                    <a:pt x="4200042" y="3962400"/>
                  </a:lnTo>
                  <a:lnTo>
                    <a:pt x="4196124" y="3975100"/>
                  </a:lnTo>
                  <a:lnTo>
                    <a:pt x="3905683" y="3987800"/>
                  </a:lnTo>
                  <a:lnTo>
                    <a:pt x="4196533" y="3987800"/>
                  </a:lnTo>
                  <a:lnTo>
                    <a:pt x="4198812" y="4000500"/>
                  </a:lnTo>
                  <a:lnTo>
                    <a:pt x="4202603" y="4000500"/>
                  </a:lnTo>
                  <a:lnTo>
                    <a:pt x="4207906" y="4013200"/>
                  </a:lnTo>
                  <a:lnTo>
                    <a:pt x="4214721" y="4013200"/>
                  </a:lnTo>
                  <a:lnTo>
                    <a:pt x="3617451" y="5461000"/>
                  </a:lnTo>
                  <a:lnTo>
                    <a:pt x="3633196" y="5461000"/>
                  </a:lnTo>
                  <a:lnTo>
                    <a:pt x="4228291" y="4025900"/>
                  </a:lnTo>
                  <a:lnTo>
                    <a:pt x="4254604" y="4025900"/>
                  </a:lnTo>
                  <a:lnTo>
                    <a:pt x="4270162" y="4013200"/>
                  </a:lnTo>
                  <a:lnTo>
                    <a:pt x="4278757" y="3987800"/>
                  </a:lnTo>
                  <a:lnTo>
                    <a:pt x="4280380" y="3975100"/>
                  </a:lnTo>
                  <a:lnTo>
                    <a:pt x="4275022" y="3962400"/>
                  </a:lnTo>
                  <a:lnTo>
                    <a:pt x="4288569" y="3949700"/>
                  </a:lnTo>
                  <a:lnTo>
                    <a:pt x="4265829" y="3949700"/>
                  </a:lnTo>
                  <a:lnTo>
                    <a:pt x="4260254" y="3937000"/>
                  </a:lnTo>
                  <a:close/>
                </a:path>
                <a:path w="5510530" h="8013700">
                  <a:moveTo>
                    <a:pt x="375784" y="4406900"/>
                  </a:moveTo>
                  <a:lnTo>
                    <a:pt x="361414" y="4406900"/>
                  </a:lnTo>
                  <a:lnTo>
                    <a:pt x="417349" y="4813300"/>
                  </a:lnTo>
                  <a:lnTo>
                    <a:pt x="359362" y="4813300"/>
                  </a:lnTo>
                  <a:lnTo>
                    <a:pt x="419485" y="4826000"/>
                  </a:lnTo>
                  <a:lnTo>
                    <a:pt x="496823" y="5372100"/>
                  </a:lnTo>
                  <a:lnTo>
                    <a:pt x="511367" y="5372100"/>
                  </a:lnTo>
                  <a:lnTo>
                    <a:pt x="434563" y="4826000"/>
                  </a:lnTo>
                  <a:lnTo>
                    <a:pt x="532140" y="4826000"/>
                  </a:lnTo>
                  <a:lnTo>
                    <a:pt x="432427" y="4813300"/>
                  </a:lnTo>
                  <a:lnTo>
                    <a:pt x="375784" y="4406900"/>
                  </a:lnTo>
                  <a:close/>
                </a:path>
                <a:path w="5510530" h="8013700">
                  <a:moveTo>
                    <a:pt x="532140" y="4826000"/>
                  </a:moveTo>
                  <a:lnTo>
                    <a:pt x="434563" y="4826000"/>
                  </a:lnTo>
                  <a:lnTo>
                    <a:pt x="1029069" y="4902200"/>
                  </a:lnTo>
                  <a:lnTo>
                    <a:pt x="1029320" y="4914900"/>
                  </a:lnTo>
                  <a:lnTo>
                    <a:pt x="1031215" y="4914900"/>
                  </a:lnTo>
                  <a:lnTo>
                    <a:pt x="1034817" y="4927600"/>
                  </a:lnTo>
                  <a:lnTo>
                    <a:pt x="537513" y="5372100"/>
                  </a:lnTo>
                  <a:lnTo>
                    <a:pt x="561031" y="5372100"/>
                  </a:lnTo>
                  <a:lnTo>
                    <a:pt x="1044126" y="4940300"/>
                  </a:lnTo>
                  <a:lnTo>
                    <a:pt x="1097562" y="4940300"/>
                  </a:lnTo>
                  <a:lnTo>
                    <a:pt x="1103437" y="4927600"/>
                  </a:lnTo>
                  <a:lnTo>
                    <a:pt x="1129521" y="4927600"/>
                  </a:lnTo>
                  <a:lnTo>
                    <a:pt x="1113108" y="4914900"/>
                  </a:lnTo>
                  <a:lnTo>
                    <a:pt x="1113515" y="4902200"/>
                  </a:lnTo>
                  <a:lnTo>
                    <a:pt x="1111479" y="4889500"/>
                  </a:lnTo>
                  <a:lnTo>
                    <a:pt x="1030702" y="4889500"/>
                  </a:lnTo>
                  <a:lnTo>
                    <a:pt x="532140" y="4826000"/>
                  </a:lnTo>
                  <a:close/>
                </a:path>
                <a:path w="5510530" h="8013700">
                  <a:moveTo>
                    <a:pt x="5090631" y="4826000"/>
                  </a:moveTo>
                  <a:lnTo>
                    <a:pt x="5075553" y="4826000"/>
                  </a:lnTo>
                  <a:lnTo>
                    <a:pt x="4998749" y="5372100"/>
                  </a:lnTo>
                  <a:lnTo>
                    <a:pt x="5013293" y="5372100"/>
                  </a:lnTo>
                  <a:lnTo>
                    <a:pt x="5090631" y="4826000"/>
                  </a:lnTo>
                  <a:close/>
                </a:path>
                <a:path w="5510530" h="8013700">
                  <a:moveTo>
                    <a:pt x="5163306" y="4406900"/>
                  </a:moveTo>
                  <a:lnTo>
                    <a:pt x="5148713" y="4406900"/>
                  </a:lnTo>
                  <a:lnTo>
                    <a:pt x="5150682" y="4800600"/>
                  </a:lnTo>
                  <a:lnTo>
                    <a:pt x="5092767" y="4813300"/>
                  </a:lnTo>
                  <a:lnTo>
                    <a:pt x="5150755" y="4813300"/>
                  </a:lnTo>
                  <a:lnTo>
                    <a:pt x="5152755" y="5207000"/>
                  </a:lnTo>
                  <a:lnTo>
                    <a:pt x="5132115" y="5219700"/>
                  </a:lnTo>
                  <a:lnTo>
                    <a:pt x="5120570" y="5232400"/>
                  </a:lnTo>
                  <a:lnTo>
                    <a:pt x="5118131" y="5257800"/>
                  </a:lnTo>
                  <a:lnTo>
                    <a:pt x="5124808" y="5270500"/>
                  </a:lnTo>
                  <a:lnTo>
                    <a:pt x="5025586" y="5372100"/>
                  </a:lnTo>
                  <a:lnTo>
                    <a:pt x="5047842" y="5372100"/>
                  </a:lnTo>
                  <a:lnTo>
                    <a:pt x="5134661" y="5283200"/>
                  </a:lnTo>
                  <a:lnTo>
                    <a:pt x="5183997" y="5283200"/>
                  </a:lnTo>
                  <a:lnTo>
                    <a:pt x="5198137" y="5270500"/>
                  </a:lnTo>
                  <a:lnTo>
                    <a:pt x="5202722" y="5245100"/>
                  </a:lnTo>
                  <a:lnTo>
                    <a:pt x="5197748" y="5232400"/>
                  </a:lnTo>
                  <a:lnTo>
                    <a:pt x="5211208" y="5219700"/>
                  </a:lnTo>
                  <a:lnTo>
                    <a:pt x="5189005" y="5219700"/>
                  </a:lnTo>
                  <a:lnTo>
                    <a:pt x="5183476" y="5207000"/>
                  </a:lnTo>
                  <a:lnTo>
                    <a:pt x="5167404" y="5207000"/>
                  </a:lnTo>
                  <a:lnTo>
                    <a:pt x="5165393" y="4813300"/>
                  </a:lnTo>
                  <a:lnTo>
                    <a:pt x="5250260" y="4800600"/>
                  </a:lnTo>
                  <a:lnTo>
                    <a:pt x="5165320" y="4800600"/>
                  </a:lnTo>
                  <a:lnTo>
                    <a:pt x="5163306" y="4406900"/>
                  </a:lnTo>
                  <a:close/>
                </a:path>
                <a:path w="5510530" h="8013700">
                  <a:moveTo>
                    <a:pt x="226884" y="5143500"/>
                  </a:moveTo>
                  <a:lnTo>
                    <a:pt x="218141" y="5143500"/>
                  </a:lnTo>
                  <a:lnTo>
                    <a:pt x="312389" y="5232400"/>
                  </a:lnTo>
                  <a:lnTo>
                    <a:pt x="307399" y="5245100"/>
                  </a:lnTo>
                  <a:lnTo>
                    <a:pt x="311963" y="5270500"/>
                  </a:lnTo>
                  <a:lnTo>
                    <a:pt x="326095" y="5283200"/>
                  </a:lnTo>
                  <a:lnTo>
                    <a:pt x="349812" y="5295900"/>
                  </a:lnTo>
                  <a:lnTo>
                    <a:pt x="364089" y="5295900"/>
                  </a:lnTo>
                  <a:lnTo>
                    <a:pt x="370132" y="5283200"/>
                  </a:lnTo>
                  <a:lnTo>
                    <a:pt x="397714" y="5283200"/>
                  </a:lnTo>
                  <a:lnTo>
                    <a:pt x="385308" y="5270500"/>
                  </a:lnTo>
                  <a:lnTo>
                    <a:pt x="391982" y="5257800"/>
                  </a:lnTo>
                  <a:lnTo>
                    <a:pt x="389554" y="5232400"/>
                  </a:lnTo>
                  <a:lnTo>
                    <a:pt x="378017" y="5219700"/>
                  </a:lnTo>
                  <a:lnTo>
                    <a:pt x="321111" y="5219700"/>
                  </a:lnTo>
                  <a:lnTo>
                    <a:pt x="226884" y="5143500"/>
                  </a:lnTo>
                  <a:close/>
                </a:path>
                <a:path w="5510530" h="8013700">
                  <a:moveTo>
                    <a:pt x="2325427" y="5283200"/>
                  </a:moveTo>
                  <a:lnTo>
                    <a:pt x="2277709" y="5283200"/>
                  </a:lnTo>
                  <a:lnTo>
                    <a:pt x="2284440" y="5295900"/>
                  </a:lnTo>
                  <a:lnTo>
                    <a:pt x="2320277" y="5295900"/>
                  </a:lnTo>
                  <a:lnTo>
                    <a:pt x="2325427" y="5283200"/>
                  </a:lnTo>
                  <a:close/>
                </a:path>
                <a:path w="5510530" h="8013700">
                  <a:moveTo>
                    <a:pt x="3232397" y="5283200"/>
                  </a:moveTo>
                  <a:lnTo>
                    <a:pt x="3184679" y="5283200"/>
                  </a:lnTo>
                  <a:lnTo>
                    <a:pt x="3189830" y="5295900"/>
                  </a:lnTo>
                  <a:lnTo>
                    <a:pt x="3225667" y="5295900"/>
                  </a:lnTo>
                  <a:lnTo>
                    <a:pt x="3232397" y="5283200"/>
                  </a:lnTo>
                  <a:close/>
                </a:path>
                <a:path w="5510530" h="8013700">
                  <a:moveTo>
                    <a:pt x="5183997" y="5283200"/>
                  </a:moveTo>
                  <a:lnTo>
                    <a:pt x="5139974" y="5283200"/>
                  </a:lnTo>
                  <a:lnTo>
                    <a:pt x="5146018" y="5295900"/>
                  </a:lnTo>
                  <a:lnTo>
                    <a:pt x="5160304" y="5295900"/>
                  </a:lnTo>
                  <a:lnTo>
                    <a:pt x="5183997" y="5283200"/>
                  </a:lnTo>
                  <a:close/>
                </a:path>
                <a:path w="5510530" h="8013700">
                  <a:moveTo>
                    <a:pt x="2777304" y="5156200"/>
                  </a:moveTo>
                  <a:lnTo>
                    <a:pt x="2732998" y="5156200"/>
                  </a:lnTo>
                  <a:lnTo>
                    <a:pt x="2722308" y="5168900"/>
                  </a:lnTo>
                  <a:lnTo>
                    <a:pt x="2715619" y="5181600"/>
                  </a:lnTo>
                  <a:lnTo>
                    <a:pt x="2712934" y="5194300"/>
                  </a:lnTo>
                  <a:lnTo>
                    <a:pt x="2341898" y="5232400"/>
                  </a:lnTo>
                  <a:lnTo>
                    <a:pt x="2528803" y="5232400"/>
                  </a:lnTo>
                  <a:lnTo>
                    <a:pt x="2714316" y="5207000"/>
                  </a:lnTo>
                  <a:lnTo>
                    <a:pt x="2921179" y="5207000"/>
                  </a:lnTo>
                  <a:lnTo>
                    <a:pt x="2797654" y="5194300"/>
                  </a:lnTo>
                  <a:lnTo>
                    <a:pt x="2794960" y="5181600"/>
                  </a:lnTo>
                  <a:lnTo>
                    <a:pt x="2788178" y="5168900"/>
                  </a:lnTo>
                  <a:lnTo>
                    <a:pt x="2777304" y="5156200"/>
                  </a:lnTo>
                  <a:close/>
                </a:path>
                <a:path w="5510530" h="8013700">
                  <a:moveTo>
                    <a:pt x="2796240" y="5207000"/>
                  </a:moveTo>
                  <a:lnTo>
                    <a:pt x="2714316" y="5207000"/>
                  </a:lnTo>
                  <a:lnTo>
                    <a:pt x="2718542" y="5219700"/>
                  </a:lnTo>
                  <a:lnTo>
                    <a:pt x="2725515" y="5232400"/>
                  </a:lnTo>
                  <a:lnTo>
                    <a:pt x="2784851" y="5232400"/>
                  </a:lnTo>
                  <a:lnTo>
                    <a:pt x="2791942" y="5219700"/>
                  </a:lnTo>
                  <a:lnTo>
                    <a:pt x="2796240" y="5207000"/>
                  </a:lnTo>
                  <a:close/>
                </a:path>
                <a:path w="5510530" h="8013700">
                  <a:moveTo>
                    <a:pt x="2782073" y="4445000"/>
                  </a:moveTo>
                  <a:lnTo>
                    <a:pt x="2769131" y="4445000"/>
                  </a:lnTo>
                  <a:lnTo>
                    <a:pt x="3182092" y="5219700"/>
                  </a:lnTo>
                  <a:lnTo>
                    <a:pt x="3173351" y="5219700"/>
                  </a:lnTo>
                  <a:lnTo>
                    <a:pt x="3170335" y="5232400"/>
                  </a:lnTo>
                  <a:lnTo>
                    <a:pt x="3245706" y="5232400"/>
                  </a:lnTo>
                  <a:lnTo>
                    <a:pt x="3235808" y="5219700"/>
                  </a:lnTo>
                  <a:lnTo>
                    <a:pt x="3242399" y="5207000"/>
                  </a:lnTo>
                  <a:lnTo>
                    <a:pt x="3194940" y="5207000"/>
                  </a:lnTo>
                  <a:lnTo>
                    <a:pt x="2782073" y="4445000"/>
                  </a:lnTo>
                  <a:close/>
                </a:path>
                <a:path w="5510530" h="8013700">
                  <a:moveTo>
                    <a:pt x="370473" y="4368800"/>
                  </a:moveTo>
                  <a:lnTo>
                    <a:pt x="347006" y="4368800"/>
                  </a:lnTo>
                  <a:lnTo>
                    <a:pt x="344797" y="4800600"/>
                  </a:lnTo>
                  <a:lnTo>
                    <a:pt x="259857" y="4800600"/>
                  </a:lnTo>
                  <a:lnTo>
                    <a:pt x="344723" y="4813300"/>
                  </a:lnTo>
                  <a:lnTo>
                    <a:pt x="342713" y="5207000"/>
                  </a:lnTo>
                  <a:lnTo>
                    <a:pt x="326630" y="5207000"/>
                  </a:lnTo>
                  <a:lnTo>
                    <a:pt x="321111" y="5219700"/>
                  </a:lnTo>
                  <a:lnTo>
                    <a:pt x="378017" y="5219700"/>
                  </a:lnTo>
                  <a:lnTo>
                    <a:pt x="357362" y="5207000"/>
                  </a:lnTo>
                  <a:lnTo>
                    <a:pt x="359362" y="4813300"/>
                  </a:lnTo>
                  <a:lnTo>
                    <a:pt x="417349" y="4813300"/>
                  </a:lnTo>
                  <a:lnTo>
                    <a:pt x="359435" y="4800600"/>
                  </a:lnTo>
                  <a:lnTo>
                    <a:pt x="361414" y="4406900"/>
                  </a:lnTo>
                  <a:lnTo>
                    <a:pt x="375784" y="4406900"/>
                  </a:lnTo>
                  <a:lnTo>
                    <a:pt x="370473" y="4368800"/>
                  </a:lnTo>
                  <a:close/>
                </a:path>
                <a:path w="5510530" h="8013700">
                  <a:moveTo>
                    <a:pt x="5264814" y="4800600"/>
                  </a:moveTo>
                  <a:lnTo>
                    <a:pt x="5250260" y="4800600"/>
                  </a:lnTo>
                  <a:lnTo>
                    <a:pt x="5304960" y="5080000"/>
                  </a:lnTo>
                  <a:lnTo>
                    <a:pt x="5289268" y="5080000"/>
                  </a:lnTo>
                  <a:lnTo>
                    <a:pt x="5280411" y="5105400"/>
                  </a:lnTo>
                  <a:lnTo>
                    <a:pt x="5278393" y="5118100"/>
                  </a:lnTo>
                  <a:lnTo>
                    <a:pt x="5283222" y="5143500"/>
                  </a:lnTo>
                  <a:lnTo>
                    <a:pt x="5189005" y="5219700"/>
                  </a:lnTo>
                  <a:lnTo>
                    <a:pt x="5211208" y="5219700"/>
                  </a:lnTo>
                  <a:lnTo>
                    <a:pt x="5291965" y="5143500"/>
                  </a:lnTo>
                  <a:lnTo>
                    <a:pt x="5351255" y="5143500"/>
                  </a:lnTo>
                  <a:lnTo>
                    <a:pt x="5362972" y="5118100"/>
                  </a:lnTo>
                  <a:lnTo>
                    <a:pt x="5355801" y="5092700"/>
                  </a:lnTo>
                  <a:lnTo>
                    <a:pt x="5329723" y="5067300"/>
                  </a:lnTo>
                  <a:lnTo>
                    <a:pt x="5330244" y="5054600"/>
                  </a:lnTo>
                  <a:lnTo>
                    <a:pt x="5315808" y="5054600"/>
                  </a:lnTo>
                  <a:lnTo>
                    <a:pt x="5264814" y="4800600"/>
                  </a:lnTo>
                  <a:close/>
                </a:path>
                <a:path w="5510530" h="8013700">
                  <a:moveTo>
                    <a:pt x="2467510" y="4203700"/>
                  </a:moveTo>
                  <a:lnTo>
                    <a:pt x="2446879" y="4203700"/>
                  </a:lnTo>
                  <a:lnTo>
                    <a:pt x="2716306" y="4394200"/>
                  </a:lnTo>
                  <a:lnTo>
                    <a:pt x="2713049" y="4406900"/>
                  </a:lnTo>
                  <a:lnTo>
                    <a:pt x="2713943" y="4419600"/>
                  </a:lnTo>
                  <a:lnTo>
                    <a:pt x="2718990" y="4432300"/>
                  </a:lnTo>
                  <a:lnTo>
                    <a:pt x="2728190" y="4445000"/>
                  </a:lnTo>
                  <a:lnTo>
                    <a:pt x="2315176" y="5207000"/>
                  </a:lnTo>
                  <a:lnTo>
                    <a:pt x="2334805" y="5207000"/>
                  </a:lnTo>
                  <a:lnTo>
                    <a:pt x="2741038" y="4445000"/>
                  </a:lnTo>
                  <a:lnTo>
                    <a:pt x="2782073" y="4445000"/>
                  </a:lnTo>
                  <a:lnTo>
                    <a:pt x="2791473" y="4432300"/>
                  </a:lnTo>
                  <a:lnTo>
                    <a:pt x="2796629" y="4419600"/>
                  </a:lnTo>
                  <a:lnTo>
                    <a:pt x="2797539" y="4406900"/>
                  </a:lnTo>
                  <a:lnTo>
                    <a:pt x="2794198" y="4394200"/>
                  </a:lnTo>
                  <a:lnTo>
                    <a:pt x="2812134" y="4381500"/>
                  </a:lnTo>
                  <a:lnTo>
                    <a:pt x="2723939" y="4381500"/>
                  </a:lnTo>
                  <a:lnTo>
                    <a:pt x="2467510" y="4203700"/>
                  </a:lnTo>
                  <a:close/>
                </a:path>
                <a:path w="5510530" h="8013700">
                  <a:moveTo>
                    <a:pt x="3078494" y="4203700"/>
                  </a:moveTo>
                  <a:lnTo>
                    <a:pt x="3063227" y="4203700"/>
                  </a:lnTo>
                  <a:lnTo>
                    <a:pt x="3205673" y="5207000"/>
                  </a:lnTo>
                  <a:lnTo>
                    <a:pt x="3242399" y="5207000"/>
                  </a:lnTo>
                  <a:lnTo>
                    <a:pt x="3248989" y="5194300"/>
                  </a:lnTo>
                  <a:lnTo>
                    <a:pt x="3218217" y="5194300"/>
                  </a:lnTo>
                  <a:lnTo>
                    <a:pt x="3078494" y="4203700"/>
                  </a:lnTo>
                  <a:close/>
                </a:path>
                <a:path w="5510530" h="8013700">
                  <a:moveTo>
                    <a:pt x="2023737" y="3886200"/>
                  </a:moveTo>
                  <a:lnTo>
                    <a:pt x="1998191" y="3886200"/>
                  </a:lnTo>
                  <a:lnTo>
                    <a:pt x="2433414" y="4191000"/>
                  </a:lnTo>
                  <a:lnTo>
                    <a:pt x="2291900" y="5194300"/>
                  </a:lnTo>
                  <a:lnTo>
                    <a:pt x="2306236" y="5194300"/>
                  </a:lnTo>
                  <a:lnTo>
                    <a:pt x="2446879" y="4203700"/>
                  </a:lnTo>
                  <a:lnTo>
                    <a:pt x="2467510" y="4203700"/>
                  </a:lnTo>
                  <a:lnTo>
                    <a:pt x="2449193" y="4191000"/>
                  </a:lnTo>
                  <a:lnTo>
                    <a:pt x="2450972" y="4178300"/>
                  </a:lnTo>
                  <a:lnTo>
                    <a:pt x="2435717" y="4178300"/>
                  </a:lnTo>
                  <a:lnTo>
                    <a:pt x="2023737" y="3886200"/>
                  </a:lnTo>
                  <a:close/>
                </a:path>
                <a:path w="5510530" h="8013700">
                  <a:moveTo>
                    <a:pt x="3540364" y="3898900"/>
                  </a:moveTo>
                  <a:lnTo>
                    <a:pt x="3526040" y="3898900"/>
                  </a:lnTo>
                  <a:lnTo>
                    <a:pt x="3218217" y="5194300"/>
                  </a:lnTo>
                  <a:lnTo>
                    <a:pt x="3248989" y="5194300"/>
                  </a:lnTo>
                  <a:lnTo>
                    <a:pt x="3255580" y="5181600"/>
                  </a:lnTo>
                  <a:lnTo>
                    <a:pt x="3234332" y="5181600"/>
                  </a:lnTo>
                  <a:lnTo>
                    <a:pt x="3540364" y="3898900"/>
                  </a:lnTo>
                  <a:close/>
                </a:path>
                <a:path w="5510530" h="8013700">
                  <a:moveTo>
                    <a:pt x="1984077" y="3898900"/>
                  </a:moveTo>
                  <a:lnTo>
                    <a:pt x="1969763" y="3898900"/>
                  </a:lnTo>
                  <a:lnTo>
                    <a:pt x="2275774" y="5181600"/>
                  </a:lnTo>
                  <a:lnTo>
                    <a:pt x="2288882" y="5181600"/>
                  </a:lnTo>
                  <a:lnTo>
                    <a:pt x="1984077" y="3898900"/>
                  </a:lnTo>
                  <a:close/>
                </a:path>
                <a:path w="5510530" h="8013700">
                  <a:moveTo>
                    <a:pt x="3615150" y="3886200"/>
                  </a:moveTo>
                  <a:lnTo>
                    <a:pt x="3579934" y="3886200"/>
                  </a:lnTo>
                  <a:lnTo>
                    <a:pt x="3822471" y="3987800"/>
                  </a:lnTo>
                  <a:lnTo>
                    <a:pt x="3821678" y="4000500"/>
                  </a:lnTo>
                  <a:lnTo>
                    <a:pt x="3823900" y="4013200"/>
                  </a:lnTo>
                  <a:lnTo>
                    <a:pt x="3829138" y="4025900"/>
                  </a:lnTo>
                  <a:lnTo>
                    <a:pt x="3837392" y="4025900"/>
                  </a:lnTo>
                  <a:lnTo>
                    <a:pt x="3234332" y="5181600"/>
                  </a:lnTo>
                  <a:lnTo>
                    <a:pt x="3255580" y="5181600"/>
                  </a:lnTo>
                  <a:lnTo>
                    <a:pt x="3848742" y="4038600"/>
                  </a:lnTo>
                  <a:lnTo>
                    <a:pt x="3881142" y="4038600"/>
                  </a:lnTo>
                  <a:lnTo>
                    <a:pt x="3893859" y="4025900"/>
                  </a:lnTo>
                  <a:lnTo>
                    <a:pt x="3902174" y="4013200"/>
                  </a:lnTo>
                  <a:lnTo>
                    <a:pt x="3906091" y="4000500"/>
                  </a:lnTo>
                  <a:lnTo>
                    <a:pt x="4196533" y="3987800"/>
                  </a:lnTo>
                  <a:lnTo>
                    <a:pt x="3905683" y="3987800"/>
                  </a:lnTo>
                  <a:lnTo>
                    <a:pt x="3901233" y="3975100"/>
                  </a:lnTo>
                  <a:lnTo>
                    <a:pt x="3827361" y="3975100"/>
                  </a:lnTo>
                  <a:lnTo>
                    <a:pt x="3615150" y="3886200"/>
                  </a:lnTo>
                  <a:close/>
                </a:path>
                <a:path w="5510530" h="8013700">
                  <a:moveTo>
                    <a:pt x="62088" y="3644900"/>
                  </a:moveTo>
                  <a:lnTo>
                    <a:pt x="42450" y="3644900"/>
                  </a:lnTo>
                  <a:lnTo>
                    <a:pt x="10637" y="3657600"/>
                  </a:lnTo>
                  <a:lnTo>
                    <a:pt x="0" y="3683000"/>
                  </a:lnTo>
                  <a:lnTo>
                    <a:pt x="10563" y="3721100"/>
                  </a:lnTo>
                  <a:lnTo>
                    <a:pt x="42356" y="3733800"/>
                  </a:lnTo>
                  <a:lnTo>
                    <a:pt x="94888" y="4051300"/>
                  </a:lnTo>
                  <a:lnTo>
                    <a:pt x="72625" y="4064000"/>
                  </a:lnTo>
                  <a:lnTo>
                    <a:pt x="67067" y="4089400"/>
                  </a:lnTo>
                  <a:lnTo>
                    <a:pt x="78228" y="4114800"/>
                  </a:lnTo>
                  <a:lnTo>
                    <a:pt x="106123" y="4127500"/>
                  </a:lnTo>
                  <a:lnTo>
                    <a:pt x="164645" y="4737100"/>
                  </a:lnTo>
                  <a:lnTo>
                    <a:pt x="140732" y="4762500"/>
                  </a:lnTo>
                  <a:lnTo>
                    <a:pt x="133721" y="4787900"/>
                  </a:lnTo>
                  <a:lnTo>
                    <a:pt x="143634" y="4813300"/>
                  </a:lnTo>
                  <a:lnTo>
                    <a:pt x="170498" y="4826000"/>
                  </a:lnTo>
                  <a:lnTo>
                    <a:pt x="180393" y="5067300"/>
                  </a:lnTo>
                  <a:lnTo>
                    <a:pt x="154335" y="5092700"/>
                  </a:lnTo>
                  <a:lnTo>
                    <a:pt x="147140" y="5118100"/>
                  </a:lnTo>
                  <a:lnTo>
                    <a:pt x="158836" y="5143500"/>
                  </a:lnTo>
                  <a:lnTo>
                    <a:pt x="189451" y="5156200"/>
                  </a:lnTo>
                  <a:lnTo>
                    <a:pt x="212445" y="5156200"/>
                  </a:lnTo>
                  <a:lnTo>
                    <a:pt x="218141" y="5143500"/>
                  </a:lnTo>
                  <a:lnTo>
                    <a:pt x="226884" y="5143500"/>
                  </a:lnTo>
                  <a:lnTo>
                    <a:pt x="231720" y="5118100"/>
                  </a:lnTo>
                  <a:lnTo>
                    <a:pt x="229716" y="5105400"/>
                  </a:lnTo>
                  <a:lnTo>
                    <a:pt x="220865" y="5080000"/>
                  </a:lnTo>
                  <a:lnTo>
                    <a:pt x="205157" y="5080000"/>
                  </a:lnTo>
                  <a:lnTo>
                    <a:pt x="210130" y="5054600"/>
                  </a:lnTo>
                  <a:lnTo>
                    <a:pt x="194309" y="5054600"/>
                  </a:lnTo>
                  <a:lnTo>
                    <a:pt x="185137" y="4826000"/>
                  </a:lnTo>
                  <a:lnTo>
                    <a:pt x="196838" y="4826000"/>
                  </a:lnTo>
                  <a:lnTo>
                    <a:pt x="206025" y="4813300"/>
                  </a:lnTo>
                  <a:lnTo>
                    <a:pt x="212697" y="4800600"/>
                  </a:lnTo>
                  <a:lnTo>
                    <a:pt x="344797" y="4800600"/>
                  </a:lnTo>
                  <a:lnTo>
                    <a:pt x="262726" y="4787900"/>
                  </a:lnTo>
                  <a:lnTo>
                    <a:pt x="248182" y="4787900"/>
                  </a:lnTo>
                  <a:lnTo>
                    <a:pt x="218476" y="4775200"/>
                  </a:lnTo>
                  <a:lnTo>
                    <a:pt x="215648" y="4762500"/>
                  </a:lnTo>
                  <a:lnTo>
                    <a:pt x="208167" y="4749800"/>
                  </a:lnTo>
                  <a:lnTo>
                    <a:pt x="196030" y="4737100"/>
                  </a:lnTo>
                  <a:lnTo>
                    <a:pt x="179231" y="4737100"/>
                  </a:lnTo>
                  <a:lnTo>
                    <a:pt x="120699" y="4127500"/>
                  </a:lnTo>
                  <a:lnTo>
                    <a:pt x="133138" y="4127500"/>
                  </a:lnTo>
                  <a:lnTo>
                    <a:pt x="137682" y="4114800"/>
                  </a:lnTo>
                  <a:lnTo>
                    <a:pt x="146541" y="4114800"/>
                  </a:lnTo>
                  <a:lnTo>
                    <a:pt x="151682" y="4089400"/>
                  </a:lnTo>
                  <a:lnTo>
                    <a:pt x="147211" y="4064000"/>
                  </a:lnTo>
                  <a:lnTo>
                    <a:pt x="133112" y="4051300"/>
                  </a:lnTo>
                  <a:lnTo>
                    <a:pt x="109369" y="4038600"/>
                  </a:lnTo>
                  <a:lnTo>
                    <a:pt x="57287" y="3733800"/>
                  </a:lnTo>
                  <a:lnTo>
                    <a:pt x="75530" y="3733800"/>
                  </a:lnTo>
                  <a:lnTo>
                    <a:pt x="69004" y="3721100"/>
                  </a:lnTo>
                  <a:lnTo>
                    <a:pt x="78121" y="3708400"/>
                  </a:lnTo>
                  <a:lnTo>
                    <a:pt x="83404" y="3695700"/>
                  </a:lnTo>
                  <a:lnTo>
                    <a:pt x="84851" y="3683000"/>
                  </a:lnTo>
                  <a:lnTo>
                    <a:pt x="82459" y="3670300"/>
                  </a:lnTo>
                  <a:lnTo>
                    <a:pt x="102598" y="3657600"/>
                  </a:lnTo>
                  <a:lnTo>
                    <a:pt x="69629" y="3657600"/>
                  </a:lnTo>
                  <a:lnTo>
                    <a:pt x="62088" y="3644900"/>
                  </a:lnTo>
                  <a:close/>
                </a:path>
                <a:path w="5510530" h="8013700">
                  <a:moveTo>
                    <a:pt x="2764786" y="4445000"/>
                  </a:moveTo>
                  <a:lnTo>
                    <a:pt x="2747812" y="4445000"/>
                  </a:lnTo>
                  <a:lnTo>
                    <a:pt x="2747687" y="5156200"/>
                  </a:lnTo>
                  <a:lnTo>
                    <a:pt x="2762336" y="5156200"/>
                  </a:lnTo>
                  <a:lnTo>
                    <a:pt x="2762461" y="4457700"/>
                  </a:lnTo>
                  <a:lnTo>
                    <a:pt x="2764786" y="4445000"/>
                  </a:lnTo>
                  <a:close/>
                </a:path>
                <a:path w="5510530" h="8013700">
                  <a:moveTo>
                    <a:pt x="5351255" y="5143500"/>
                  </a:moveTo>
                  <a:lnTo>
                    <a:pt x="5291965" y="5143500"/>
                  </a:lnTo>
                  <a:lnTo>
                    <a:pt x="5297662" y="5156200"/>
                  </a:lnTo>
                  <a:lnTo>
                    <a:pt x="5320666" y="5156200"/>
                  </a:lnTo>
                  <a:lnTo>
                    <a:pt x="5351255" y="5143500"/>
                  </a:lnTo>
                  <a:close/>
                </a:path>
                <a:path w="5510530" h="8013700">
                  <a:moveTo>
                    <a:pt x="259857" y="4800600"/>
                  </a:moveTo>
                  <a:lnTo>
                    <a:pt x="245313" y="4800600"/>
                  </a:lnTo>
                  <a:lnTo>
                    <a:pt x="194309" y="5054600"/>
                  </a:lnTo>
                  <a:lnTo>
                    <a:pt x="210130" y="5054600"/>
                  </a:lnTo>
                  <a:lnTo>
                    <a:pt x="259857" y="4800600"/>
                  </a:lnTo>
                  <a:close/>
                </a:path>
                <a:path w="5510530" h="8013700">
                  <a:moveTo>
                    <a:pt x="5179809" y="4368800"/>
                  </a:moveTo>
                  <a:lnTo>
                    <a:pt x="5163111" y="4368800"/>
                  </a:lnTo>
                  <a:lnTo>
                    <a:pt x="5247391" y="4787900"/>
                  </a:lnTo>
                  <a:lnTo>
                    <a:pt x="5165320" y="4800600"/>
                  </a:lnTo>
                  <a:lnTo>
                    <a:pt x="5297402" y="4800600"/>
                  </a:lnTo>
                  <a:lnTo>
                    <a:pt x="5304071" y="4813300"/>
                  </a:lnTo>
                  <a:lnTo>
                    <a:pt x="5313263" y="4826000"/>
                  </a:lnTo>
                  <a:lnTo>
                    <a:pt x="5324980" y="4826000"/>
                  </a:lnTo>
                  <a:lnTo>
                    <a:pt x="5315808" y="5054600"/>
                  </a:lnTo>
                  <a:lnTo>
                    <a:pt x="5330244" y="5054600"/>
                  </a:lnTo>
                  <a:lnTo>
                    <a:pt x="5339608" y="4826000"/>
                  </a:lnTo>
                  <a:lnTo>
                    <a:pt x="5366457" y="4813300"/>
                  </a:lnTo>
                  <a:lnTo>
                    <a:pt x="5376396" y="4787900"/>
                  </a:lnTo>
                  <a:lnTo>
                    <a:pt x="5261935" y="4787900"/>
                  </a:lnTo>
                  <a:lnTo>
                    <a:pt x="5179809" y="4368800"/>
                  </a:lnTo>
                  <a:close/>
                </a:path>
                <a:path w="5510530" h="8013700">
                  <a:moveTo>
                    <a:pt x="146541" y="4114800"/>
                  </a:moveTo>
                  <a:lnTo>
                    <a:pt x="137682" y="4114800"/>
                  </a:lnTo>
                  <a:lnTo>
                    <a:pt x="309279" y="4267200"/>
                  </a:lnTo>
                  <a:lnTo>
                    <a:pt x="307565" y="4279900"/>
                  </a:lnTo>
                  <a:lnTo>
                    <a:pt x="312151" y="4305300"/>
                  </a:lnTo>
                  <a:lnTo>
                    <a:pt x="323047" y="4318000"/>
                  </a:lnTo>
                  <a:lnTo>
                    <a:pt x="371089" y="4318000"/>
                  </a:lnTo>
                  <a:lnTo>
                    <a:pt x="1034189" y="4876800"/>
                  </a:lnTo>
                  <a:lnTo>
                    <a:pt x="1032713" y="4889500"/>
                  </a:lnTo>
                  <a:lnTo>
                    <a:pt x="1111479" y="4889500"/>
                  </a:lnTo>
                  <a:lnTo>
                    <a:pt x="1109443" y="4876800"/>
                  </a:lnTo>
                  <a:lnTo>
                    <a:pt x="1100896" y="4864100"/>
                  </a:lnTo>
                  <a:lnTo>
                    <a:pt x="1030650" y="4864100"/>
                  </a:lnTo>
                  <a:lnTo>
                    <a:pt x="382450" y="4305300"/>
                  </a:lnTo>
                  <a:lnTo>
                    <a:pt x="391683" y="4292600"/>
                  </a:lnTo>
                  <a:lnTo>
                    <a:pt x="389565" y="4267200"/>
                  </a:lnTo>
                  <a:lnTo>
                    <a:pt x="382824" y="4254500"/>
                  </a:lnTo>
                  <a:lnTo>
                    <a:pt x="315750" y="4254500"/>
                  </a:lnTo>
                  <a:lnTo>
                    <a:pt x="146541" y="4114800"/>
                  </a:lnTo>
                  <a:close/>
                </a:path>
                <a:path w="5510530" h="8013700">
                  <a:moveTo>
                    <a:pt x="5169854" y="4318000"/>
                  </a:moveTo>
                  <a:lnTo>
                    <a:pt x="5146724" y="4318000"/>
                  </a:lnTo>
                  <a:lnTo>
                    <a:pt x="5077689" y="4813300"/>
                  </a:lnTo>
                  <a:lnTo>
                    <a:pt x="4479435" y="4889500"/>
                  </a:lnTo>
                  <a:lnTo>
                    <a:pt x="4580132" y="4889500"/>
                  </a:lnTo>
                  <a:lnTo>
                    <a:pt x="5075553" y="4826000"/>
                  </a:lnTo>
                  <a:lnTo>
                    <a:pt x="5090631" y="4826000"/>
                  </a:lnTo>
                  <a:lnTo>
                    <a:pt x="5150755" y="4813300"/>
                  </a:lnTo>
                  <a:lnTo>
                    <a:pt x="5092767" y="4813300"/>
                  </a:lnTo>
                  <a:lnTo>
                    <a:pt x="5148713" y="4406900"/>
                  </a:lnTo>
                  <a:lnTo>
                    <a:pt x="5163306" y="4406900"/>
                  </a:lnTo>
                  <a:lnTo>
                    <a:pt x="5163111" y="4368800"/>
                  </a:lnTo>
                  <a:lnTo>
                    <a:pt x="5179809" y="4368800"/>
                  </a:lnTo>
                  <a:lnTo>
                    <a:pt x="5169854" y="4318000"/>
                  </a:lnTo>
                  <a:close/>
                </a:path>
                <a:path w="5510530" h="8013700">
                  <a:moveTo>
                    <a:pt x="323329" y="3848100"/>
                  </a:moveTo>
                  <a:lnTo>
                    <a:pt x="302515" y="3848100"/>
                  </a:lnTo>
                  <a:lnTo>
                    <a:pt x="1030650" y="4864100"/>
                  </a:lnTo>
                  <a:lnTo>
                    <a:pt x="1051937" y="4864100"/>
                  </a:lnTo>
                  <a:lnTo>
                    <a:pt x="323329" y="3848100"/>
                  </a:lnTo>
                  <a:close/>
                </a:path>
                <a:path w="5510530" h="8013700">
                  <a:moveTo>
                    <a:pt x="1040241" y="3810000"/>
                  </a:moveTo>
                  <a:lnTo>
                    <a:pt x="1025603" y="3810000"/>
                  </a:lnTo>
                  <a:lnTo>
                    <a:pt x="1063089" y="4864100"/>
                  </a:lnTo>
                  <a:lnTo>
                    <a:pt x="1087873" y="4864100"/>
                  </a:lnTo>
                  <a:lnTo>
                    <a:pt x="1093389" y="4838700"/>
                  </a:lnTo>
                  <a:lnTo>
                    <a:pt x="1077130" y="4838700"/>
                  </a:lnTo>
                  <a:lnTo>
                    <a:pt x="1040241" y="3810000"/>
                  </a:lnTo>
                  <a:close/>
                </a:path>
                <a:path w="5510530" h="8013700">
                  <a:moveTo>
                    <a:pt x="4254604" y="4025900"/>
                  </a:moveTo>
                  <a:lnTo>
                    <a:pt x="4240238" y="4025900"/>
                  </a:lnTo>
                  <a:lnTo>
                    <a:pt x="4422243" y="4864100"/>
                  </a:lnTo>
                  <a:lnTo>
                    <a:pt x="4447028" y="4864100"/>
                  </a:lnTo>
                  <a:lnTo>
                    <a:pt x="4447931" y="4838700"/>
                  </a:lnTo>
                  <a:lnTo>
                    <a:pt x="4432986" y="4838700"/>
                  </a:lnTo>
                  <a:lnTo>
                    <a:pt x="4254604" y="4025900"/>
                  </a:lnTo>
                  <a:close/>
                </a:path>
                <a:path w="5510530" h="8013700">
                  <a:moveTo>
                    <a:pt x="4147906" y="3594100"/>
                  </a:moveTo>
                  <a:lnTo>
                    <a:pt x="3998581" y="3594100"/>
                  </a:lnTo>
                  <a:lnTo>
                    <a:pt x="4276038" y="3619500"/>
                  </a:lnTo>
                  <a:lnTo>
                    <a:pt x="4279291" y="3632200"/>
                  </a:lnTo>
                  <a:lnTo>
                    <a:pt x="4287425" y="3644900"/>
                  </a:lnTo>
                  <a:lnTo>
                    <a:pt x="4300452" y="3657600"/>
                  </a:lnTo>
                  <a:lnTo>
                    <a:pt x="4345492" y="3657600"/>
                  </a:lnTo>
                  <a:lnTo>
                    <a:pt x="4442253" y="3746500"/>
                  </a:lnTo>
                  <a:lnTo>
                    <a:pt x="4437833" y="3759200"/>
                  </a:lnTo>
                  <a:lnTo>
                    <a:pt x="4436307" y="3771900"/>
                  </a:lnTo>
                  <a:lnTo>
                    <a:pt x="4520261" y="3771900"/>
                  </a:lnTo>
                  <a:lnTo>
                    <a:pt x="5184942" y="3810000"/>
                  </a:lnTo>
                  <a:lnTo>
                    <a:pt x="5186162" y="3822700"/>
                  </a:lnTo>
                  <a:lnTo>
                    <a:pt x="5188391" y="3822700"/>
                  </a:lnTo>
                  <a:lnTo>
                    <a:pt x="5191632" y="3835400"/>
                  </a:lnTo>
                  <a:lnTo>
                    <a:pt x="5195884" y="3835400"/>
                  </a:lnTo>
                  <a:lnTo>
                    <a:pt x="4458190" y="4864100"/>
                  </a:lnTo>
                  <a:lnTo>
                    <a:pt x="4479456" y="4864100"/>
                  </a:lnTo>
                  <a:lnTo>
                    <a:pt x="5207591" y="3848100"/>
                  </a:lnTo>
                  <a:lnTo>
                    <a:pt x="5228302" y="3848100"/>
                  </a:lnTo>
                  <a:lnTo>
                    <a:pt x="5254844" y="3835400"/>
                  </a:lnTo>
                  <a:lnTo>
                    <a:pt x="5267992" y="3822700"/>
                  </a:lnTo>
                  <a:lnTo>
                    <a:pt x="5267735" y="3797300"/>
                  </a:lnTo>
                  <a:lnTo>
                    <a:pt x="5185613" y="3797300"/>
                  </a:lnTo>
                  <a:lnTo>
                    <a:pt x="4520921" y="3759200"/>
                  </a:lnTo>
                  <a:lnTo>
                    <a:pt x="4520240" y="3759200"/>
                  </a:lnTo>
                  <a:lnTo>
                    <a:pt x="4518125" y="3746500"/>
                  </a:lnTo>
                  <a:lnTo>
                    <a:pt x="4514596" y="3746500"/>
                  </a:lnTo>
                  <a:lnTo>
                    <a:pt x="4527685" y="3733800"/>
                  </a:lnTo>
                  <a:lnTo>
                    <a:pt x="4451645" y="3733800"/>
                  </a:lnTo>
                  <a:lnTo>
                    <a:pt x="4354884" y="3644900"/>
                  </a:lnTo>
                  <a:lnTo>
                    <a:pt x="4358487" y="3632200"/>
                  </a:lnTo>
                  <a:lnTo>
                    <a:pt x="4360441" y="3619500"/>
                  </a:lnTo>
                  <a:lnTo>
                    <a:pt x="4360750" y="3619500"/>
                  </a:lnTo>
                  <a:lnTo>
                    <a:pt x="4359418" y="3606800"/>
                  </a:lnTo>
                  <a:lnTo>
                    <a:pt x="4277368" y="3606800"/>
                  </a:lnTo>
                  <a:lnTo>
                    <a:pt x="4147906" y="3594100"/>
                  </a:lnTo>
                  <a:close/>
                </a:path>
                <a:path w="5510530" h="8013700">
                  <a:moveTo>
                    <a:pt x="1081716" y="3797300"/>
                  </a:moveTo>
                  <a:lnTo>
                    <a:pt x="1058984" y="3797300"/>
                  </a:lnTo>
                  <a:lnTo>
                    <a:pt x="1235115" y="3962400"/>
                  </a:lnTo>
                  <a:lnTo>
                    <a:pt x="1229744" y="3975100"/>
                  </a:lnTo>
                  <a:lnTo>
                    <a:pt x="1231349" y="3987800"/>
                  </a:lnTo>
                  <a:lnTo>
                    <a:pt x="1239934" y="4013200"/>
                  </a:lnTo>
                  <a:lnTo>
                    <a:pt x="1255502" y="4025900"/>
                  </a:lnTo>
                  <a:lnTo>
                    <a:pt x="1077130" y="4838700"/>
                  </a:lnTo>
                  <a:lnTo>
                    <a:pt x="1093389" y="4838700"/>
                  </a:lnTo>
                  <a:lnTo>
                    <a:pt x="1269878" y="4025900"/>
                  </a:lnTo>
                  <a:lnTo>
                    <a:pt x="1300635" y="4025900"/>
                  </a:lnTo>
                  <a:lnTo>
                    <a:pt x="1295396" y="4013200"/>
                  </a:lnTo>
                  <a:lnTo>
                    <a:pt x="1302200" y="4013200"/>
                  </a:lnTo>
                  <a:lnTo>
                    <a:pt x="1307500" y="4000500"/>
                  </a:lnTo>
                  <a:lnTo>
                    <a:pt x="1311293" y="4000500"/>
                  </a:lnTo>
                  <a:lnTo>
                    <a:pt x="1313573" y="3987800"/>
                  </a:lnTo>
                  <a:lnTo>
                    <a:pt x="1604444" y="3987800"/>
                  </a:lnTo>
                  <a:lnTo>
                    <a:pt x="1314003" y="3975100"/>
                  </a:lnTo>
                  <a:lnTo>
                    <a:pt x="1310094" y="3962400"/>
                  </a:lnTo>
                  <a:lnTo>
                    <a:pt x="1301784" y="3949700"/>
                  </a:lnTo>
                  <a:lnTo>
                    <a:pt x="1244298" y="3949700"/>
                  </a:lnTo>
                  <a:lnTo>
                    <a:pt x="1081716" y="3797300"/>
                  </a:lnTo>
                  <a:close/>
                </a:path>
                <a:path w="5510530" h="8013700">
                  <a:moveTo>
                    <a:pt x="4484524" y="3810000"/>
                  </a:moveTo>
                  <a:lnTo>
                    <a:pt x="4469875" y="3810000"/>
                  </a:lnTo>
                  <a:lnTo>
                    <a:pt x="4432986" y="4838700"/>
                  </a:lnTo>
                  <a:lnTo>
                    <a:pt x="4447931" y="4838700"/>
                  </a:lnTo>
                  <a:lnTo>
                    <a:pt x="4484524" y="3810000"/>
                  </a:lnTo>
                  <a:close/>
                </a:path>
                <a:path w="5510530" h="8013700">
                  <a:moveTo>
                    <a:pt x="363393" y="4318000"/>
                  </a:moveTo>
                  <a:lnTo>
                    <a:pt x="340263" y="4318000"/>
                  </a:lnTo>
                  <a:lnTo>
                    <a:pt x="248182" y="4787900"/>
                  </a:lnTo>
                  <a:lnTo>
                    <a:pt x="262726" y="4787900"/>
                  </a:lnTo>
                  <a:lnTo>
                    <a:pt x="347006" y="4368800"/>
                  </a:lnTo>
                  <a:lnTo>
                    <a:pt x="370473" y="4368800"/>
                  </a:lnTo>
                  <a:lnTo>
                    <a:pt x="363393" y="4318000"/>
                  </a:lnTo>
                  <a:close/>
                </a:path>
                <a:path w="5510530" h="8013700">
                  <a:moveTo>
                    <a:pt x="5431863" y="4114800"/>
                  </a:moveTo>
                  <a:lnTo>
                    <a:pt x="5372413" y="4114800"/>
                  </a:lnTo>
                  <a:lnTo>
                    <a:pt x="5376968" y="4127500"/>
                  </a:lnTo>
                  <a:lnTo>
                    <a:pt x="5389397" y="4127500"/>
                  </a:lnTo>
                  <a:lnTo>
                    <a:pt x="5330896" y="4737100"/>
                  </a:lnTo>
                  <a:lnTo>
                    <a:pt x="5314116" y="4737100"/>
                  </a:lnTo>
                  <a:lnTo>
                    <a:pt x="5301978" y="4749800"/>
                  </a:lnTo>
                  <a:lnTo>
                    <a:pt x="5294485" y="4762500"/>
                  </a:lnTo>
                  <a:lnTo>
                    <a:pt x="5291641" y="4775200"/>
                  </a:lnTo>
                  <a:lnTo>
                    <a:pt x="5261935" y="4787900"/>
                  </a:lnTo>
                  <a:lnTo>
                    <a:pt x="5376396" y="4787900"/>
                  </a:lnTo>
                  <a:lnTo>
                    <a:pt x="5369409" y="4762500"/>
                  </a:lnTo>
                  <a:lnTo>
                    <a:pt x="5345482" y="4737100"/>
                  </a:lnTo>
                  <a:lnTo>
                    <a:pt x="5403983" y="4127500"/>
                  </a:lnTo>
                  <a:lnTo>
                    <a:pt x="5431863" y="4114800"/>
                  </a:lnTo>
                  <a:close/>
                </a:path>
                <a:path w="5510530" h="8013700">
                  <a:moveTo>
                    <a:pt x="2783989" y="4368800"/>
                  </a:moveTo>
                  <a:lnTo>
                    <a:pt x="2726368" y="4368800"/>
                  </a:lnTo>
                  <a:lnTo>
                    <a:pt x="2723939" y="4381500"/>
                  </a:lnTo>
                  <a:lnTo>
                    <a:pt x="2786481" y="4381500"/>
                  </a:lnTo>
                  <a:lnTo>
                    <a:pt x="2783989" y="4368800"/>
                  </a:lnTo>
                  <a:close/>
                </a:path>
                <a:path w="5510530" h="8013700">
                  <a:moveTo>
                    <a:pt x="3022097" y="3810000"/>
                  </a:moveTo>
                  <a:lnTo>
                    <a:pt x="3007564" y="3810000"/>
                  </a:lnTo>
                  <a:lnTo>
                    <a:pt x="3060923" y="4191000"/>
                  </a:lnTo>
                  <a:lnTo>
                    <a:pt x="2786481" y="4381500"/>
                  </a:lnTo>
                  <a:lnTo>
                    <a:pt x="2812134" y="4381500"/>
                  </a:lnTo>
                  <a:lnTo>
                    <a:pt x="3063227" y="4203700"/>
                  </a:lnTo>
                  <a:lnTo>
                    <a:pt x="3078494" y="4203700"/>
                  </a:lnTo>
                  <a:lnTo>
                    <a:pt x="3076703" y="4191000"/>
                  </a:lnTo>
                  <a:lnTo>
                    <a:pt x="3094837" y="4178300"/>
                  </a:lnTo>
                  <a:lnTo>
                    <a:pt x="3074399" y="4178300"/>
                  </a:lnTo>
                  <a:lnTo>
                    <a:pt x="3022097" y="3810000"/>
                  </a:lnTo>
                  <a:close/>
                </a:path>
                <a:path w="5510530" h="8013700">
                  <a:moveTo>
                    <a:pt x="2540121" y="3784600"/>
                  </a:moveTo>
                  <a:lnTo>
                    <a:pt x="2465027" y="3784600"/>
                  </a:lnTo>
                  <a:lnTo>
                    <a:pt x="2470783" y="3797300"/>
                  </a:lnTo>
                  <a:lnTo>
                    <a:pt x="2478445" y="3810000"/>
                  </a:lnTo>
                  <a:lnTo>
                    <a:pt x="2510553" y="3810000"/>
                  </a:lnTo>
                  <a:lnTo>
                    <a:pt x="2732431" y="4368800"/>
                  </a:lnTo>
                  <a:lnTo>
                    <a:pt x="2746116" y="4368800"/>
                  </a:lnTo>
                  <a:lnTo>
                    <a:pt x="2524249" y="3810000"/>
                  </a:lnTo>
                  <a:lnTo>
                    <a:pt x="2537032" y="3797300"/>
                  </a:lnTo>
                  <a:lnTo>
                    <a:pt x="2540121" y="3784600"/>
                  </a:lnTo>
                  <a:close/>
                </a:path>
                <a:path w="5510530" h="8013700">
                  <a:moveTo>
                    <a:pt x="2762608" y="3530600"/>
                  </a:moveTo>
                  <a:lnTo>
                    <a:pt x="2747959" y="3530600"/>
                  </a:lnTo>
                  <a:lnTo>
                    <a:pt x="2747823" y="4368800"/>
                  </a:lnTo>
                  <a:lnTo>
                    <a:pt x="2762472" y="4368800"/>
                  </a:lnTo>
                  <a:lnTo>
                    <a:pt x="2762608" y="3530600"/>
                  </a:lnTo>
                  <a:close/>
                </a:path>
                <a:path w="5510530" h="8013700">
                  <a:moveTo>
                    <a:pt x="2789392" y="3517900"/>
                  </a:moveTo>
                  <a:lnTo>
                    <a:pt x="2778796" y="3517900"/>
                  </a:lnTo>
                  <a:lnTo>
                    <a:pt x="2974423" y="3733800"/>
                  </a:lnTo>
                  <a:lnTo>
                    <a:pt x="2967352" y="3759200"/>
                  </a:lnTo>
                  <a:lnTo>
                    <a:pt x="2966901" y="3771900"/>
                  </a:lnTo>
                  <a:lnTo>
                    <a:pt x="2973073" y="3797300"/>
                  </a:lnTo>
                  <a:lnTo>
                    <a:pt x="2985868" y="3810000"/>
                  </a:lnTo>
                  <a:lnTo>
                    <a:pt x="2764032" y="4368800"/>
                  </a:lnTo>
                  <a:lnTo>
                    <a:pt x="2777791" y="4368800"/>
                  </a:lnTo>
                  <a:lnTo>
                    <a:pt x="2999553" y="3810000"/>
                  </a:lnTo>
                  <a:lnTo>
                    <a:pt x="3031655" y="3810000"/>
                  </a:lnTo>
                  <a:lnTo>
                    <a:pt x="3039311" y="3797300"/>
                  </a:lnTo>
                  <a:lnTo>
                    <a:pt x="3045068" y="3784600"/>
                  </a:lnTo>
                  <a:lnTo>
                    <a:pt x="3126478" y="3784600"/>
                  </a:lnTo>
                  <a:lnTo>
                    <a:pt x="3051175" y="3771900"/>
                  </a:lnTo>
                  <a:lnTo>
                    <a:pt x="3050389" y="3759200"/>
                  </a:lnTo>
                  <a:lnTo>
                    <a:pt x="3047904" y="3746500"/>
                  </a:lnTo>
                  <a:lnTo>
                    <a:pt x="3043717" y="3746500"/>
                  </a:lnTo>
                  <a:lnTo>
                    <a:pt x="3037825" y="3733800"/>
                  </a:lnTo>
                  <a:lnTo>
                    <a:pt x="2984936" y="3733800"/>
                  </a:lnTo>
                  <a:lnTo>
                    <a:pt x="2789392" y="3517900"/>
                  </a:lnTo>
                  <a:close/>
                </a:path>
                <a:path w="5510530" h="8013700">
                  <a:moveTo>
                    <a:pt x="376083" y="4241800"/>
                  </a:moveTo>
                  <a:lnTo>
                    <a:pt x="320661" y="4241800"/>
                  </a:lnTo>
                  <a:lnTo>
                    <a:pt x="317981" y="4254500"/>
                  </a:lnTo>
                  <a:lnTo>
                    <a:pt x="382824" y="4254500"/>
                  </a:lnTo>
                  <a:lnTo>
                    <a:pt x="376083" y="4241800"/>
                  </a:lnTo>
                  <a:close/>
                </a:path>
                <a:path w="5510530" h="8013700">
                  <a:moveTo>
                    <a:pt x="5467771" y="3733800"/>
                  </a:moveTo>
                  <a:lnTo>
                    <a:pt x="5452830" y="3733800"/>
                  </a:lnTo>
                  <a:lnTo>
                    <a:pt x="5400758" y="4038600"/>
                  </a:lnTo>
                  <a:lnTo>
                    <a:pt x="5377029" y="4051300"/>
                  </a:lnTo>
                  <a:lnTo>
                    <a:pt x="5362921" y="4064000"/>
                  </a:lnTo>
                  <a:lnTo>
                    <a:pt x="5358433" y="4089400"/>
                  </a:lnTo>
                  <a:lnTo>
                    <a:pt x="5363565" y="4114800"/>
                  </a:lnTo>
                  <a:lnTo>
                    <a:pt x="5194387" y="4254500"/>
                  </a:lnTo>
                  <a:lnTo>
                    <a:pt x="5215154" y="4254500"/>
                  </a:lnTo>
                  <a:lnTo>
                    <a:pt x="5372413" y="4114800"/>
                  </a:lnTo>
                  <a:lnTo>
                    <a:pt x="5431863" y="4114800"/>
                  </a:lnTo>
                  <a:lnTo>
                    <a:pt x="5443050" y="4089400"/>
                  </a:lnTo>
                  <a:lnTo>
                    <a:pt x="5437517" y="4064000"/>
                  </a:lnTo>
                  <a:lnTo>
                    <a:pt x="5415239" y="4051300"/>
                  </a:lnTo>
                  <a:lnTo>
                    <a:pt x="5467771" y="3733800"/>
                  </a:lnTo>
                  <a:close/>
                </a:path>
                <a:path w="5510530" h="8013700">
                  <a:moveTo>
                    <a:pt x="75530" y="3733800"/>
                  </a:moveTo>
                  <a:lnTo>
                    <a:pt x="57287" y="3733800"/>
                  </a:lnTo>
                  <a:lnTo>
                    <a:pt x="323792" y="4241800"/>
                  </a:lnTo>
                  <a:lnTo>
                    <a:pt x="336577" y="4241800"/>
                  </a:lnTo>
                  <a:lnTo>
                    <a:pt x="75530" y="3733800"/>
                  </a:lnTo>
                  <a:close/>
                </a:path>
                <a:path w="5510530" h="8013700">
                  <a:moveTo>
                    <a:pt x="209892" y="3632200"/>
                  </a:moveTo>
                  <a:lnTo>
                    <a:pt x="142876" y="3632200"/>
                  </a:lnTo>
                  <a:lnTo>
                    <a:pt x="148911" y="3644900"/>
                  </a:lnTo>
                  <a:lnTo>
                    <a:pt x="190121" y="3644900"/>
                  </a:lnTo>
                  <a:lnTo>
                    <a:pt x="256066" y="3771900"/>
                  </a:lnTo>
                  <a:lnTo>
                    <a:pt x="242395" y="3797300"/>
                  </a:lnTo>
                  <a:lnTo>
                    <a:pt x="242118" y="3822700"/>
                  </a:lnTo>
                  <a:lnTo>
                    <a:pt x="255252" y="3835400"/>
                  </a:lnTo>
                  <a:lnTo>
                    <a:pt x="281814" y="3848100"/>
                  </a:lnTo>
                  <a:lnTo>
                    <a:pt x="336577" y="4241800"/>
                  </a:lnTo>
                  <a:lnTo>
                    <a:pt x="351226" y="4241800"/>
                  </a:lnTo>
                  <a:lnTo>
                    <a:pt x="296358" y="3848100"/>
                  </a:lnTo>
                  <a:lnTo>
                    <a:pt x="323329" y="3848100"/>
                  </a:lnTo>
                  <a:lnTo>
                    <a:pt x="314222" y="3835400"/>
                  </a:lnTo>
                  <a:lnTo>
                    <a:pt x="318470" y="3835400"/>
                  </a:lnTo>
                  <a:lnTo>
                    <a:pt x="321711" y="3822700"/>
                  </a:lnTo>
                  <a:lnTo>
                    <a:pt x="323943" y="3822700"/>
                  </a:lnTo>
                  <a:lnTo>
                    <a:pt x="325164" y="3810000"/>
                  </a:lnTo>
                  <a:lnTo>
                    <a:pt x="546728" y="3797300"/>
                  </a:lnTo>
                  <a:lnTo>
                    <a:pt x="324514" y="3797300"/>
                  </a:lnTo>
                  <a:lnTo>
                    <a:pt x="322640" y="3784600"/>
                  </a:lnTo>
                  <a:lnTo>
                    <a:pt x="319733" y="3784600"/>
                  </a:lnTo>
                  <a:lnTo>
                    <a:pt x="315796" y="3771900"/>
                  </a:lnTo>
                  <a:lnTo>
                    <a:pt x="310829" y="3771900"/>
                  </a:lnTo>
                  <a:lnTo>
                    <a:pt x="318031" y="3759200"/>
                  </a:lnTo>
                  <a:lnTo>
                    <a:pt x="268966" y="3759200"/>
                  </a:lnTo>
                  <a:lnTo>
                    <a:pt x="203021" y="3644900"/>
                  </a:lnTo>
                  <a:lnTo>
                    <a:pt x="209892" y="3632200"/>
                  </a:lnTo>
                  <a:close/>
                </a:path>
                <a:path w="5510530" h="8013700">
                  <a:moveTo>
                    <a:pt x="5228302" y="3848100"/>
                  </a:moveTo>
                  <a:lnTo>
                    <a:pt x="5213758" y="3848100"/>
                  </a:lnTo>
                  <a:lnTo>
                    <a:pt x="5158880" y="4241800"/>
                  </a:lnTo>
                  <a:lnTo>
                    <a:pt x="5173540" y="4241800"/>
                  </a:lnTo>
                  <a:lnTo>
                    <a:pt x="5228302" y="3848100"/>
                  </a:lnTo>
                  <a:close/>
                </a:path>
                <a:path w="5510530" h="8013700">
                  <a:moveTo>
                    <a:pt x="5394175" y="3632200"/>
                  </a:moveTo>
                  <a:lnTo>
                    <a:pt x="5367220" y="3632200"/>
                  </a:lnTo>
                  <a:lnTo>
                    <a:pt x="5427668" y="3670300"/>
                  </a:lnTo>
                  <a:lnTo>
                    <a:pt x="5425267" y="3683000"/>
                  </a:lnTo>
                  <a:lnTo>
                    <a:pt x="5426705" y="3695700"/>
                  </a:lnTo>
                  <a:lnTo>
                    <a:pt x="5431982" y="3708400"/>
                  </a:lnTo>
                  <a:lnTo>
                    <a:pt x="5441102" y="3721100"/>
                  </a:lnTo>
                  <a:lnTo>
                    <a:pt x="5173540" y="4241800"/>
                  </a:lnTo>
                  <a:lnTo>
                    <a:pt x="5186335" y="4241800"/>
                  </a:lnTo>
                  <a:lnTo>
                    <a:pt x="5452830" y="3733800"/>
                  </a:lnTo>
                  <a:lnTo>
                    <a:pt x="5467771" y="3733800"/>
                  </a:lnTo>
                  <a:lnTo>
                    <a:pt x="5499531" y="3721100"/>
                  </a:lnTo>
                  <a:lnTo>
                    <a:pt x="5510118" y="3683000"/>
                  </a:lnTo>
                  <a:lnTo>
                    <a:pt x="5499506" y="3657600"/>
                  </a:lnTo>
                  <a:lnTo>
                    <a:pt x="5434474" y="3657600"/>
                  </a:lnTo>
                  <a:lnTo>
                    <a:pt x="5394175" y="3632200"/>
                  </a:lnTo>
                  <a:close/>
                </a:path>
                <a:path w="5510530" h="8013700">
                  <a:moveTo>
                    <a:pt x="2502553" y="3810000"/>
                  </a:moveTo>
                  <a:lnTo>
                    <a:pt x="2488019" y="3810000"/>
                  </a:lnTo>
                  <a:lnTo>
                    <a:pt x="2435717" y="4178300"/>
                  </a:lnTo>
                  <a:lnTo>
                    <a:pt x="2450972" y="4178300"/>
                  </a:lnTo>
                  <a:lnTo>
                    <a:pt x="2502553" y="3810000"/>
                  </a:lnTo>
                  <a:close/>
                </a:path>
                <a:path w="5510530" h="8013700">
                  <a:moveTo>
                    <a:pt x="3126478" y="3784600"/>
                  </a:moveTo>
                  <a:lnTo>
                    <a:pt x="3048924" y="3784600"/>
                  </a:lnTo>
                  <a:lnTo>
                    <a:pt x="3500826" y="3860800"/>
                  </a:lnTo>
                  <a:lnTo>
                    <a:pt x="3502009" y="3873500"/>
                  </a:lnTo>
                  <a:lnTo>
                    <a:pt x="3504282" y="3873500"/>
                  </a:lnTo>
                  <a:lnTo>
                    <a:pt x="3074399" y="4178300"/>
                  </a:lnTo>
                  <a:lnTo>
                    <a:pt x="3094837" y="4178300"/>
                  </a:lnTo>
                  <a:lnTo>
                    <a:pt x="3511915" y="3886200"/>
                  </a:lnTo>
                  <a:lnTo>
                    <a:pt x="3615150" y="3886200"/>
                  </a:lnTo>
                  <a:lnTo>
                    <a:pt x="3584834" y="3873500"/>
                  </a:lnTo>
                  <a:lnTo>
                    <a:pt x="3585701" y="3860800"/>
                  </a:lnTo>
                  <a:lnTo>
                    <a:pt x="3584453" y="3848100"/>
                  </a:lnTo>
                  <a:lnTo>
                    <a:pt x="3502994" y="3848100"/>
                  </a:lnTo>
                  <a:lnTo>
                    <a:pt x="3126478" y="3784600"/>
                  </a:lnTo>
                  <a:close/>
                </a:path>
                <a:path w="5510530" h="8013700">
                  <a:moveTo>
                    <a:pt x="1667243" y="3594100"/>
                  </a:moveTo>
                  <a:lnTo>
                    <a:pt x="1592821" y="3594100"/>
                  </a:lnTo>
                  <a:lnTo>
                    <a:pt x="1737288" y="3619500"/>
                  </a:lnTo>
                  <a:lnTo>
                    <a:pt x="1739917" y="3632200"/>
                  </a:lnTo>
                  <a:lnTo>
                    <a:pt x="1747868" y="3644900"/>
                  </a:lnTo>
                  <a:lnTo>
                    <a:pt x="1761141" y="3657600"/>
                  </a:lnTo>
                  <a:lnTo>
                    <a:pt x="1800721" y="3657600"/>
                  </a:lnTo>
                  <a:lnTo>
                    <a:pt x="1934528" y="3835400"/>
                  </a:lnTo>
                  <a:lnTo>
                    <a:pt x="1929045" y="3835400"/>
                  </a:lnTo>
                  <a:lnTo>
                    <a:pt x="1925676" y="3848100"/>
                  </a:lnTo>
                  <a:lnTo>
                    <a:pt x="1924423" y="3860800"/>
                  </a:lnTo>
                  <a:lnTo>
                    <a:pt x="1925283" y="3873500"/>
                  </a:lnTo>
                  <a:lnTo>
                    <a:pt x="1682777" y="3975100"/>
                  </a:lnTo>
                  <a:lnTo>
                    <a:pt x="1717969" y="3975100"/>
                  </a:lnTo>
                  <a:lnTo>
                    <a:pt x="1930162" y="3886200"/>
                  </a:lnTo>
                  <a:lnTo>
                    <a:pt x="2023737" y="3886200"/>
                  </a:lnTo>
                  <a:lnTo>
                    <a:pt x="2005825" y="3873500"/>
                  </a:lnTo>
                  <a:lnTo>
                    <a:pt x="2008097" y="3873500"/>
                  </a:lnTo>
                  <a:lnTo>
                    <a:pt x="2009280" y="3860800"/>
                  </a:lnTo>
                  <a:lnTo>
                    <a:pt x="2084595" y="3848100"/>
                  </a:lnTo>
                  <a:lnTo>
                    <a:pt x="2007144" y="3848100"/>
                  </a:lnTo>
                  <a:lnTo>
                    <a:pt x="2003103" y="3835400"/>
                  </a:lnTo>
                  <a:lnTo>
                    <a:pt x="1996950" y="3822700"/>
                  </a:lnTo>
                  <a:lnTo>
                    <a:pt x="1945847" y="3822700"/>
                  </a:lnTo>
                  <a:lnTo>
                    <a:pt x="1812040" y="3644900"/>
                  </a:lnTo>
                  <a:lnTo>
                    <a:pt x="1820383" y="3632200"/>
                  </a:lnTo>
                  <a:lnTo>
                    <a:pt x="1821900" y="3619500"/>
                  </a:lnTo>
                  <a:lnTo>
                    <a:pt x="1819242" y="3606800"/>
                  </a:lnTo>
                  <a:lnTo>
                    <a:pt x="1739477" y="3606800"/>
                  </a:lnTo>
                  <a:lnTo>
                    <a:pt x="1667243" y="3594100"/>
                  </a:lnTo>
                  <a:close/>
                </a:path>
                <a:path w="5510530" h="8013700">
                  <a:moveTo>
                    <a:pt x="3880408" y="3949700"/>
                  </a:moveTo>
                  <a:lnTo>
                    <a:pt x="3841469" y="3949700"/>
                  </a:lnTo>
                  <a:lnTo>
                    <a:pt x="3833361" y="3962400"/>
                  </a:lnTo>
                  <a:lnTo>
                    <a:pt x="3827361" y="3975100"/>
                  </a:lnTo>
                  <a:lnTo>
                    <a:pt x="3901233" y="3975100"/>
                  </a:lnTo>
                  <a:lnTo>
                    <a:pt x="3892810" y="3962400"/>
                  </a:lnTo>
                  <a:lnTo>
                    <a:pt x="3880408" y="3949700"/>
                  </a:lnTo>
                  <a:close/>
                </a:path>
                <a:path w="5510530" h="8013700">
                  <a:moveTo>
                    <a:pt x="1289063" y="3937000"/>
                  </a:moveTo>
                  <a:lnTo>
                    <a:pt x="1249873" y="3937000"/>
                  </a:lnTo>
                  <a:lnTo>
                    <a:pt x="1244298" y="3949700"/>
                  </a:lnTo>
                  <a:lnTo>
                    <a:pt x="1301784" y="3949700"/>
                  </a:lnTo>
                  <a:lnTo>
                    <a:pt x="1289063" y="3937000"/>
                  </a:lnTo>
                  <a:close/>
                </a:path>
                <a:path w="5510530" h="8013700">
                  <a:moveTo>
                    <a:pt x="4520261" y="3771900"/>
                  </a:moveTo>
                  <a:lnTo>
                    <a:pt x="4437672" y="3771900"/>
                  </a:lnTo>
                  <a:lnTo>
                    <a:pt x="4441928" y="3784600"/>
                  </a:lnTo>
                  <a:lnTo>
                    <a:pt x="4265829" y="3949700"/>
                  </a:lnTo>
                  <a:lnTo>
                    <a:pt x="4288569" y="3949700"/>
                  </a:lnTo>
                  <a:lnTo>
                    <a:pt x="4451122" y="3797300"/>
                  </a:lnTo>
                  <a:lnTo>
                    <a:pt x="4508887" y="3797300"/>
                  </a:lnTo>
                  <a:lnTo>
                    <a:pt x="4516197" y="3784600"/>
                  </a:lnTo>
                  <a:lnTo>
                    <a:pt x="4520261" y="3771900"/>
                  </a:lnTo>
                  <a:close/>
                </a:path>
                <a:path w="5510530" h="8013700">
                  <a:moveTo>
                    <a:pt x="1998191" y="3886200"/>
                  </a:moveTo>
                  <a:lnTo>
                    <a:pt x="1936157" y="3886200"/>
                  </a:lnTo>
                  <a:lnTo>
                    <a:pt x="1944264" y="3898900"/>
                  </a:lnTo>
                  <a:lnTo>
                    <a:pt x="1994443" y="3898900"/>
                  </a:lnTo>
                  <a:lnTo>
                    <a:pt x="1998191" y="3886200"/>
                  </a:lnTo>
                  <a:close/>
                </a:path>
                <a:path w="5510530" h="8013700">
                  <a:moveTo>
                    <a:pt x="3573939" y="3886200"/>
                  </a:moveTo>
                  <a:lnTo>
                    <a:pt x="3511915" y="3886200"/>
                  </a:lnTo>
                  <a:lnTo>
                    <a:pt x="3515663" y="3898900"/>
                  </a:lnTo>
                  <a:lnTo>
                    <a:pt x="3565835" y="3898900"/>
                  </a:lnTo>
                  <a:lnTo>
                    <a:pt x="3573939" y="3886200"/>
                  </a:lnTo>
                  <a:close/>
                </a:path>
                <a:path w="5510530" h="8013700">
                  <a:moveTo>
                    <a:pt x="2083953" y="3073400"/>
                  </a:moveTo>
                  <a:lnTo>
                    <a:pt x="2063697" y="3073400"/>
                  </a:lnTo>
                  <a:lnTo>
                    <a:pt x="2472313" y="3733800"/>
                  </a:lnTo>
                  <a:lnTo>
                    <a:pt x="2466423" y="3746500"/>
                  </a:lnTo>
                  <a:lnTo>
                    <a:pt x="2462231" y="3746500"/>
                  </a:lnTo>
                  <a:lnTo>
                    <a:pt x="2459737" y="3759200"/>
                  </a:lnTo>
                  <a:lnTo>
                    <a:pt x="2458942" y="3771900"/>
                  </a:lnTo>
                  <a:lnTo>
                    <a:pt x="2007144" y="3848100"/>
                  </a:lnTo>
                  <a:lnTo>
                    <a:pt x="2084595" y="3848100"/>
                  </a:lnTo>
                  <a:lnTo>
                    <a:pt x="2461172" y="3784600"/>
                  </a:lnTo>
                  <a:lnTo>
                    <a:pt x="2540121" y="3784600"/>
                  </a:lnTo>
                  <a:lnTo>
                    <a:pt x="2543210" y="3771900"/>
                  </a:lnTo>
                  <a:lnTo>
                    <a:pt x="2542774" y="3759200"/>
                  </a:lnTo>
                  <a:lnTo>
                    <a:pt x="2535714" y="3733800"/>
                  </a:lnTo>
                  <a:lnTo>
                    <a:pt x="2525191" y="3733800"/>
                  </a:lnTo>
                  <a:lnTo>
                    <a:pt x="2518856" y="3721100"/>
                  </a:lnTo>
                  <a:lnTo>
                    <a:pt x="2484710" y="3721100"/>
                  </a:lnTo>
                  <a:lnTo>
                    <a:pt x="2083953" y="3073400"/>
                  </a:lnTo>
                  <a:close/>
                </a:path>
                <a:path w="5510530" h="8013700">
                  <a:moveTo>
                    <a:pt x="3489329" y="3073400"/>
                  </a:moveTo>
                  <a:lnTo>
                    <a:pt x="3474628" y="3073400"/>
                  </a:lnTo>
                  <a:lnTo>
                    <a:pt x="3705689" y="3581400"/>
                  </a:lnTo>
                  <a:lnTo>
                    <a:pt x="3693546" y="3594100"/>
                  </a:lnTo>
                  <a:lnTo>
                    <a:pt x="3688220" y="3619500"/>
                  </a:lnTo>
                  <a:lnTo>
                    <a:pt x="3689720" y="3632200"/>
                  </a:lnTo>
                  <a:lnTo>
                    <a:pt x="3698056" y="3644900"/>
                  </a:lnTo>
                  <a:lnTo>
                    <a:pt x="3564280" y="3822700"/>
                  </a:lnTo>
                  <a:lnTo>
                    <a:pt x="3513188" y="3822700"/>
                  </a:lnTo>
                  <a:lnTo>
                    <a:pt x="3507038" y="3835400"/>
                  </a:lnTo>
                  <a:lnTo>
                    <a:pt x="3502994" y="3848100"/>
                  </a:lnTo>
                  <a:lnTo>
                    <a:pt x="3584453" y="3848100"/>
                  </a:lnTo>
                  <a:lnTo>
                    <a:pt x="3581087" y="3835400"/>
                  </a:lnTo>
                  <a:lnTo>
                    <a:pt x="3575599" y="3835400"/>
                  </a:lnTo>
                  <a:lnTo>
                    <a:pt x="3709385" y="3657600"/>
                  </a:lnTo>
                  <a:lnTo>
                    <a:pt x="3748954" y="3657600"/>
                  </a:lnTo>
                  <a:lnTo>
                    <a:pt x="3762221" y="3644900"/>
                  </a:lnTo>
                  <a:lnTo>
                    <a:pt x="3770180" y="3632200"/>
                  </a:lnTo>
                  <a:lnTo>
                    <a:pt x="3772828" y="3619500"/>
                  </a:lnTo>
                  <a:lnTo>
                    <a:pt x="3845057" y="3606800"/>
                  </a:lnTo>
                  <a:lnTo>
                    <a:pt x="3770661" y="3606800"/>
                  </a:lnTo>
                  <a:lnTo>
                    <a:pt x="3765378" y="3594100"/>
                  </a:lnTo>
                  <a:lnTo>
                    <a:pt x="3756909" y="3581400"/>
                  </a:lnTo>
                  <a:lnTo>
                    <a:pt x="3719060" y="3581400"/>
                  </a:lnTo>
                  <a:lnTo>
                    <a:pt x="3489329" y="3073400"/>
                  </a:lnTo>
                  <a:close/>
                </a:path>
                <a:path w="5510530" h="8013700">
                  <a:moveTo>
                    <a:pt x="2050137" y="3073400"/>
                  </a:moveTo>
                  <a:lnTo>
                    <a:pt x="2035489" y="3073400"/>
                  </a:lnTo>
                  <a:lnTo>
                    <a:pt x="1963711" y="3810000"/>
                  </a:lnTo>
                  <a:lnTo>
                    <a:pt x="1956863" y="3822700"/>
                  </a:lnTo>
                  <a:lnTo>
                    <a:pt x="1978307" y="3822700"/>
                  </a:lnTo>
                  <a:lnTo>
                    <a:pt x="2050137" y="3073400"/>
                  </a:lnTo>
                  <a:close/>
                </a:path>
                <a:path w="5510530" h="8013700">
                  <a:moveTo>
                    <a:pt x="3474628" y="3073400"/>
                  </a:moveTo>
                  <a:lnTo>
                    <a:pt x="3459979" y="3073400"/>
                  </a:lnTo>
                  <a:lnTo>
                    <a:pt x="3531810" y="3822700"/>
                  </a:lnTo>
                  <a:lnTo>
                    <a:pt x="3553264" y="3822700"/>
                  </a:lnTo>
                  <a:lnTo>
                    <a:pt x="3546406" y="3810000"/>
                  </a:lnTo>
                  <a:lnTo>
                    <a:pt x="3474628" y="3073400"/>
                  </a:lnTo>
                  <a:close/>
                </a:path>
                <a:path w="5510530" h="8013700">
                  <a:moveTo>
                    <a:pt x="1072434" y="3771900"/>
                  </a:moveTo>
                  <a:lnTo>
                    <a:pt x="989855" y="3771900"/>
                  </a:lnTo>
                  <a:lnTo>
                    <a:pt x="993902" y="3784600"/>
                  </a:lnTo>
                  <a:lnTo>
                    <a:pt x="1001207" y="3797300"/>
                  </a:lnTo>
                  <a:lnTo>
                    <a:pt x="1011773" y="3810000"/>
                  </a:lnTo>
                  <a:lnTo>
                    <a:pt x="1054000" y="3810000"/>
                  </a:lnTo>
                  <a:lnTo>
                    <a:pt x="1058984" y="3797300"/>
                  </a:lnTo>
                  <a:lnTo>
                    <a:pt x="1081716" y="3797300"/>
                  </a:lnTo>
                  <a:lnTo>
                    <a:pt x="1068167" y="3784600"/>
                  </a:lnTo>
                  <a:lnTo>
                    <a:pt x="1072434" y="3771900"/>
                  </a:lnTo>
                  <a:close/>
                </a:path>
                <a:path w="5510530" h="8013700">
                  <a:moveTo>
                    <a:pt x="4508887" y="3797300"/>
                  </a:moveTo>
                  <a:lnTo>
                    <a:pt x="4451122" y="3797300"/>
                  </a:lnTo>
                  <a:lnTo>
                    <a:pt x="4456106" y="3810000"/>
                  </a:lnTo>
                  <a:lnTo>
                    <a:pt x="4498330" y="3810000"/>
                  </a:lnTo>
                  <a:lnTo>
                    <a:pt x="4508887" y="3797300"/>
                  </a:lnTo>
                  <a:close/>
                </a:path>
                <a:path w="5510530" h="8013700">
                  <a:moveTo>
                    <a:pt x="614757" y="3352800"/>
                  </a:moveTo>
                  <a:lnTo>
                    <a:pt x="589773" y="3352800"/>
                  </a:lnTo>
                  <a:lnTo>
                    <a:pt x="995541" y="3746500"/>
                  </a:lnTo>
                  <a:lnTo>
                    <a:pt x="992012" y="3746500"/>
                  </a:lnTo>
                  <a:lnTo>
                    <a:pt x="989897" y="3759200"/>
                  </a:lnTo>
                  <a:lnTo>
                    <a:pt x="989196" y="3759200"/>
                  </a:lnTo>
                  <a:lnTo>
                    <a:pt x="324514" y="3797300"/>
                  </a:lnTo>
                  <a:lnTo>
                    <a:pt x="546728" y="3797300"/>
                  </a:lnTo>
                  <a:lnTo>
                    <a:pt x="989855" y="3771900"/>
                  </a:lnTo>
                  <a:lnTo>
                    <a:pt x="1073814" y="3771900"/>
                  </a:lnTo>
                  <a:lnTo>
                    <a:pt x="1072299" y="3759200"/>
                  </a:lnTo>
                  <a:lnTo>
                    <a:pt x="1067885" y="3746500"/>
                  </a:lnTo>
                  <a:lnTo>
                    <a:pt x="1081703" y="3733800"/>
                  </a:lnTo>
                  <a:lnTo>
                    <a:pt x="1005227" y="3733800"/>
                  </a:lnTo>
                  <a:lnTo>
                    <a:pt x="614757" y="3352800"/>
                  </a:lnTo>
                  <a:close/>
                </a:path>
                <a:path w="5510530" h="8013700">
                  <a:moveTo>
                    <a:pt x="4981502" y="3352800"/>
                  </a:moveTo>
                  <a:lnTo>
                    <a:pt x="4961619" y="3352800"/>
                  </a:lnTo>
                  <a:lnTo>
                    <a:pt x="5199298" y="3771900"/>
                  </a:lnTo>
                  <a:lnTo>
                    <a:pt x="5194337" y="3771900"/>
                  </a:lnTo>
                  <a:lnTo>
                    <a:pt x="5190402" y="3784600"/>
                  </a:lnTo>
                  <a:lnTo>
                    <a:pt x="5187493" y="3784600"/>
                  </a:lnTo>
                  <a:lnTo>
                    <a:pt x="5185613" y="3797300"/>
                  </a:lnTo>
                  <a:lnTo>
                    <a:pt x="5267735" y="3797300"/>
                  </a:lnTo>
                  <a:lnTo>
                    <a:pt x="5254061" y="3771900"/>
                  </a:lnTo>
                  <a:lnTo>
                    <a:pt x="5260654" y="3759200"/>
                  </a:lnTo>
                  <a:lnTo>
                    <a:pt x="5211989" y="3759200"/>
                  </a:lnTo>
                  <a:lnTo>
                    <a:pt x="4981502" y="3352800"/>
                  </a:lnTo>
                  <a:close/>
                </a:path>
                <a:path w="5510530" h="8013700">
                  <a:moveTo>
                    <a:pt x="904807" y="622300"/>
                  </a:moveTo>
                  <a:lnTo>
                    <a:pt x="884372" y="622300"/>
                  </a:lnTo>
                  <a:lnTo>
                    <a:pt x="856304" y="635000"/>
                  </a:lnTo>
                  <a:lnTo>
                    <a:pt x="843069" y="660400"/>
                  </a:lnTo>
                  <a:lnTo>
                    <a:pt x="844677" y="685800"/>
                  </a:lnTo>
                  <a:lnTo>
                    <a:pt x="861137" y="698500"/>
                  </a:lnTo>
                  <a:lnTo>
                    <a:pt x="279238" y="2133600"/>
                  </a:lnTo>
                  <a:lnTo>
                    <a:pt x="269637" y="2133600"/>
                  </a:lnTo>
                  <a:lnTo>
                    <a:pt x="238749" y="2146300"/>
                  </a:lnTo>
                  <a:lnTo>
                    <a:pt x="227281" y="2171700"/>
                  </a:lnTo>
                  <a:lnTo>
                    <a:pt x="235247" y="2197100"/>
                  </a:lnTo>
                  <a:lnTo>
                    <a:pt x="262663" y="2222500"/>
                  </a:lnTo>
                  <a:lnTo>
                    <a:pt x="275312" y="3759200"/>
                  </a:lnTo>
                  <a:lnTo>
                    <a:pt x="289971" y="3759200"/>
                  </a:lnTo>
                  <a:lnTo>
                    <a:pt x="277437" y="2235200"/>
                  </a:lnTo>
                  <a:lnTo>
                    <a:pt x="291118" y="2235200"/>
                  </a:lnTo>
                  <a:lnTo>
                    <a:pt x="287762" y="2222500"/>
                  </a:lnTo>
                  <a:lnTo>
                    <a:pt x="300441" y="2209800"/>
                  </a:lnTo>
                  <a:lnTo>
                    <a:pt x="308497" y="2197100"/>
                  </a:lnTo>
                  <a:lnTo>
                    <a:pt x="311931" y="2184400"/>
                  </a:lnTo>
                  <a:lnTo>
                    <a:pt x="310745" y="2159000"/>
                  </a:lnTo>
                  <a:lnTo>
                    <a:pt x="337650" y="2146300"/>
                  </a:lnTo>
                  <a:lnTo>
                    <a:pt x="297992" y="2146300"/>
                  </a:lnTo>
                  <a:lnTo>
                    <a:pt x="292861" y="2133600"/>
                  </a:lnTo>
                  <a:lnTo>
                    <a:pt x="874770" y="711200"/>
                  </a:lnTo>
                  <a:lnTo>
                    <a:pt x="900793" y="711200"/>
                  </a:lnTo>
                  <a:lnTo>
                    <a:pt x="908531" y="698500"/>
                  </a:lnTo>
                  <a:lnTo>
                    <a:pt x="914906" y="698500"/>
                  </a:lnTo>
                  <a:lnTo>
                    <a:pt x="919920" y="685800"/>
                  </a:lnTo>
                  <a:lnTo>
                    <a:pt x="951628" y="685800"/>
                  </a:lnTo>
                  <a:lnTo>
                    <a:pt x="925480" y="673100"/>
                  </a:lnTo>
                  <a:lnTo>
                    <a:pt x="926535" y="673100"/>
                  </a:lnTo>
                  <a:lnTo>
                    <a:pt x="926779" y="660400"/>
                  </a:lnTo>
                  <a:lnTo>
                    <a:pt x="926214" y="660400"/>
                  </a:lnTo>
                  <a:lnTo>
                    <a:pt x="924842" y="647700"/>
                  </a:lnTo>
                  <a:lnTo>
                    <a:pt x="948467" y="635000"/>
                  </a:lnTo>
                  <a:lnTo>
                    <a:pt x="912530" y="635000"/>
                  </a:lnTo>
                  <a:lnTo>
                    <a:pt x="904807" y="622300"/>
                  </a:lnTo>
                  <a:close/>
                </a:path>
                <a:path w="5510530" h="8013700">
                  <a:moveTo>
                    <a:pt x="291118" y="2235200"/>
                  </a:moveTo>
                  <a:lnTo>
                    <a:pt x="277437" y="2235200"/>
                  </a:lnTo>
                  <a:lnTo>
                    <a:pt x="548487" y="3276600"/>
                  </a:lnTo>
                  <a:lnTo>
                    <a:pt x="529992" y="3289300"/>
                  </a:lnTo>
                  <a:lnTo>
                    <a:pt x="521709" y="3302000"/>
                  </a:lnTo>
                  <a:lnTo>
                    <a:pt x="523645" y="3327400"/>
                  </a:lnTo>
                  <a:lnTo>
                    <a:pt x="535806" y="3340100"/>
                  </a:lnTo>
                  <a:lnTo>
                    <a:pt x="298138" y="3759200"/>
                  </a:lnTo>
                  <a:lnTo>
                    <a:pt x="318031" y="3759200"/>
                  </a:lnTo>
                  <a:lnTo>
                    <a:pt x="548497" y="3352800"/>
                  </a:lnTo>
                  <a:lnTo>
                    <a:pt x="614757" y="3352800"/>
                  </a:lnTo>
                  <a:lnTo>
                    <a:pt x="601742" y="3340100"/>
                  </a:lnTo>
                  <a:lnTo>
                    <a:pt x="696449" y="3340100"/>
                  </a:lnTo>
                  <a:lnTo>
                    <a:pt x="605920" y="3314700"/>
                  </a:lnTo>
                  <a:lnTo>
                    <a:pt x="606527" y="3314700"/>
                  </a:lnTo>
                  <a:lnTo>
                    <a:pt x="605490" y="3302000"/>
                  </a:lnTo>
                  <a:lnTo>
                    <a:pt x="602883" y="3289300"/>
                  </a:lnTo>
                  <a:lnTo>
                    <a:pt x="625174" y="3276600"/>
                  </a:lnTo>
                  <a:lnTo>
                    <a:pt x="580318" y="3276600"/>
                  </a:lnTo>
                  <a:lnTo>
                    <a:pt x="583165" y="3263900"/>
                  </a:lnTo>
                  <a:lnTo>
                    <a:pt x="562999" y="3263900"/>
                  </a:lnTo>
                  <a:lnTo>
                    <a:pt x="291118" y="2235200"/>
                  </a:lnTo>
                  <a:close/>
                </a:path>
                <a:path w="5510530" h="8013700">
                  <a:moveTo>
                    <a:pt x="5247349" y="2235200"/>
                  </a:moveTo>
                  <a:lnTo>
                    <a:pt x="5232669" y="2235200"/>
                  </a:lnTo>
                  <a:lnTo>
                    <a:pt x="5220146" y="3759200"/>
                  </a:lnTo>
                  <a:lnTo>
                    <a:pt x="5234794" y="3759200"/>
                  </a:lnTo>
                  <a:lnTo>
                    <a:pt x="5247349" y="2235200"/>
                  </a:lnTo>
                  <a:close/>
                </a:path>
                <a:path w="5510530" h="8013700">
                  <a:moveTo>
                    <a:pt x="5334027" y="3556000"/>
                  </a:moveTo>
                  <a:lnTo>
                    <a:pt x="5306825" y="3568700"/>
                  </a:lnTo>
                  <a:lnTo>
                    <a:pt x="5293264" y="3594100"/>
                  </a:lnTo>
                  <a:lnTo>
                    <a:pt x="5293351" y="3619500"/>
                  </a:lnTo>
                  <a:lnTo>
                    <a:pt x="5307096" y="3644900"/>
                  </a:lnTo>
                  <a:lnTo>
                    <a:pt x="5241161" y="3759200"/>
                  </a:lnTo>
                  <a:lnTo>
                    <a:pt x="5260654" y="3759200"/>
                  </a:lnTo>
                  <a:lnTo>
                    <a:pt x="5319996" y="3644900"/>
                  </a:lnTo>
                  <a:lnTo>
                    <a:pt x="5361185" y="3644900"/>
                  </a:lnTo>
                  <a:lnTo>
                    <a:pt x="5367220" y="3632200"/>
                  </a:lnTo>
                  <a:lnTo>
                    <a:pt x="5394175" y="3632200"/>
                  </a:lnTo>
                  <a:lnTo>
                    <a:pt x="5374026" y="3619500"/>
                  </a:lnTo>
                  <a:lnTo>
                    <a:pt x="5376256" y="3606800"/>
                  </a:lnTo>
                  <a:lnTo>
                    <a:pt x="5370341" y="3581400"/>
                  </a:lnTo>
                  <a:lnTo>
                    <a:pt x="5356269" y="3568700"/>
                  </a:lnTo>
                  <a:lnTo>
                    <a:pt x="5334027" y="3556000"/>
                  </a:lnTo>
                  <a:close/>
                </a:path>
                <a:path w="5510530" h="8013700">
                  <a:moveTo>
                    <a:pt x="1046625" y="3721100"/>
                  </a:moveTo>
                  <a:lnTo>
                    <a:pt x="1010617" y="3721100"/>
                  </a:lnTo>
                  <a:lnTo>
                    <a:pt x="1005227" y="3733800"/>
                  </a:lnTo>
                  <a:lnTo>
                    <a:pt x="1052978" y="3733800"/>
                  </a:lnTo>
                  <a:lnTo>
                    <a:pt x="1046625" y="3721100"/>
                  </a:lnTo>
                  <a:close/>
                </a:path>
                <a:path w="5510530" h="8013700">
                  <a:moveTo>
                    <a:pt x="638610" y="3340100"/>
                  </a:moveTo>
                  <a:lnTo>
                    <a:pt x="601742" y="3340100"/>
                  </a:lnTo>
                  <a:lnTo>
                    <a:pt x="1150720" y="3606800"/>
                  </a:lnTo>
                  <a:lnTo>
                    <a:pt x="1149374" y="3619500"/>
                  </a:lnTo>
                  <a:lnTo>
                    <a:pt x="1149673" y="3619500"/>
                  </a:lnTo>
                  <a:lnTo>
                    <a:pt x="1151621" y="3632200"/>
                  </a:lnTo>
                  <a:lnTo>
                    <a:pt x="1155222" y="3644900"/>
                  </a:lnTo>
                  <a:lnTo>
                    <a:pt x="1058492" y="3733800"/>
                  </a:lnTo>
                  <a:lnTo>
                    <a:pt x="1081703" y="3733800"/>
                  </a:lnTo>
                  <a:lnTo>
                    <a:pt x="1164615" y="3657600"/>
                  </a:lnTo>
                  <a:lnTo>
                    <a:pt x="1209644" y="3657600"/>
                  </a:lnTo>
                  <a:lnTo>
                    <a:pt x="1222668" y="3644900"/>
                  </a:lnTo>
                  <a:lnTo>
                    <a:pt x="1230811" y="3632200"/>
                  </a:lnTo>
                  <a:lnTo>
                    <a:pt x="1234078" y="3619500"/>
                  </a:lnTo>
                  <a:lnTo>
                    <a:pt x="1372802" y="3606800"/>
                  </a:lnTo>
                  <a:lnTo>
                    <a:pt x="1232759" y="3606800"/>
                  </a:lnTo>
                  <a:lnTo>
                    <a:pt x="1227823" y="3594100"/>
                  </a:lnTo>
                  <a:lnTo>
                    <a:pt x="1156426" y="3594100"/>
                  </a:lnTo>
                  <a:lnTo>
                    <a:pt x="638610" y="3340100"/>
                  </a:lnTo>
                  <a:close/>
                </a:path>
                <a:path w="5510530" h="8013700">
                  <a:moveTo>
                    <a:pt x="2106481" y="3060700"/>
                  </a:moveTo>
                  <a:lnTo>
                    <a:pt x="2079414" y="3060700"/>
                  </a:lnTo>
                  <a:lnTo>
                    <a:pt x="2715719" y="3467100"/>
                  </a:lnTo>
                  <a:lnTo>
                    <a:pt x="2713165" y="3479800"/>
                  </a:lnTo>
                  <a:lnTo>
                    <a:pt x="2713187" y="3492500"/>
                  </a:lnTo>
                  <a:lnTo>
                    <a:pt x="2715785" y="3505200"/>
                  </a:lnTo>
                  <a:lnTo>
                    <a:pt x="2720965" y="3517900"/>
                  </a:lnTo>
                  <a:lnTo>
                    <a:pt x="2525191" y="3733800"/>
                  </a:lnTo>
                  <a:lnTo>
                    <a:pt x="2535714" y="3733800"/>
                  </a:lnTo>
                  <a:lnTo>
                    <a:pt x="2731488" y="3517900"/>
                  </a:lnTo>
                  <a:lnTo>
                    <a:pt x="2789392" y="3517900"/>
                  </a:lnTo>
                  <a:lnTo>
                    <a:pt x="2794711" y="3505200"/>
                  </a:lnTo>
                  <a:lnTo>
                    <a:pt x="2797383" y="3492500"/>
                  </a:lnTo>
                  <a:lnTo>
                    <a:pt x="2797410" y="3479800"/>
                  </a:lnTo>
                  <a:lnTo>
                    <a:pt x="2794795" y="3467100"/>
                  </a:lnTo>
                  <a:lnTo>
                    <a:pt x="2814667" y="3454400"/>
                  </a:lnTo>
                  <a:lnTo>
                    <a:pt x="2722902" y="3454400"/>
                  </a:lnTo>
                  <a:lnTo>
                    <a:pt x="2106481" y="3060700"/>
                  </a:lnTo>
                  <a:close/>
                </a:path>
                <a:path w="5510530" h="8013700">
                  <a:moveTo>
                    <a:pt x="3497381" y="3060700"/>
                  </a:moveTo>
                  <a:lnTo>
                    <a:pt x="3434022" y="3060700"/>
                  </a:lnTo>
                  <a:lnTo>
                    <a:pt x="3025417" y="3721100"/>
                  </a:lnTo>
                  <a:lnTo>
                    <a:pt x="2991271" y="3721100"/>
                  </a:lnTo>
                  <a:lnTo>
                    <a:pt x="2984936" y="3733800"/>
                  </a:lnTo>
                  <a:lnTo>
                    <a:pt x="3037825" y="3733800"/>
                  </a:lnTo>
                  <a:lnTo>
                    <a:pt x="3446430" y="3073400"/>
                  </a:lnTo>
                  <a:lnTo>
                    <a:pt x="3508866" y="3073400"/>
                  </a:lnTo>
                  <a:lnTo>
                    <a:pt x="3497381" y="3060700"/>
                  </a:lnTo>
                  <a:close/>
                </a:path>
                <a:path w="5510530" h="8013700">
                  <a:moveTo>
                    <a:pt x="4499515" y="3721100"/>
                  </a:moveTo>
                  <a:lnTo>
                    <a:pt x="4463502" y="3721100"/>
                  </a:lnTo>
                  <a:lnTo>
                    <a:pt x="4457153" y="3733800"/>
                  </a:lnTo>
                  <a:lnTo>
                    <a:pt x="4504900" y="3733800"/>
                  </a:lnTo>
                  <a:lnTo>
                    <a:pt x="4499515" y="3721100"/>
                  </a:lnTo>
                  <a:close/>
                </a:path>
                <a:path w="5510530" h="8013700">
                  <a:moveTo>
                    <a:pt x="4974300" y="3340100"/>
                  </a:moveTo>
                  <a:lnTo>
                    <a:pt x="4908375" y="3340100"/>
                  </a:lnTo>
                  <a:lnTo>
                    <a:pt x="4504900" y="3733800"/>
                  </a:lnTo>
                  <a:lnTo>
                    <a:pt x="4527685" y="3733800"/>
                  </a:lnTo>
                  <a:lnTo>
                    <a:pt x="4920333" y="3352800"/>
                  </a:lnTo>
                  <a:lnTo>
                    <a:pt x="4981502" y="3352800"/>
                  </a:lnTo>
                  <a:lnTo>
                    <a:pt x="4974300" y="3340100"/>
                  </a:lnTo>
                  <a:close/>
                </a:path>
                <a:path w="5510530" h="8013700">
                  <a:moveTo>
                    <a:pt x="176090" y="3556000"/>
                  </a:moveTo>
                  <a:lnTo>
                    <a:pt x="153875" y="3568700"/>
                  </a:lnTo>
                  <a:lnTo>
                    <a:pt x="139802" y="3581400"/>
                  </a:lnTo>
                  <a:lnTo>
                    <a:pt x="133870" y="3606800"/>
                  </a:lnTo>
                  <a:lnTo>
                    <a:pt x="136080" y="3619500"/>
                  </a:lnTo>
                  <a:lnTo>
                    <a:pt x="75663" y="3657600"/>
                  </a:lnTo>
                  <a:lnTo>
                    <a:pt x="102598" y="3657600"/>
                  </a:lnTo>
                  <a:lnTo>
                    <a:pt x="142876" y="3632200"/>
                  </a:lnTo>
                  <a:lnTo>
                    <a:pt x="209892" y="3632200"/>
                  </a:lnTo>
                  <a:lnTo>
                    <a:pt x="216762" y="3619500"/>
                  </a:lnTo>
                  <a:lnTo>
                    <a:pt x="216869" y="3594100"/>
                  </a:lnTo>
                  <a:lnTo>
                    <a:pt x="203318" y="3568700"/>
                  </a:lnTo>
                  <a:lnTo>
                    <a:pt x="176090" y="3556000"/>
                  </a:lnTo>
                  <a:close/>
                </a:path>
                <a:path w="5510530" h="8013700">
                  <a:moveTo>
                    <a:pt x="5467667" y="3644900"/>
                  </a:moveTo>
                  <a:lnTo>
                    <a:pt x="5448047" y="3644900"/>
                  </a:lnTo>
                  <a:lnTo>
                    <a:pt x="5440509" y="3657600"/>
                  </a:lnTo>
                  <a:lnTo>
                    <a:pt x="5499506" y="3657600"/>
                  </a:lnTo>
                  <a:lnTo>
                    <a:pt x="5467667" y="3644900"/>
                  </a:lnTo>
                  <a:close/>
                </a:path>
                <a:path w="5510530" h="8013700">
                  <a:moveTo>
                    <a:pt x="1592821" y="3594100"/>
                  </a:moveTo>
                  <a:lnTo>
                    <a:pt x="1511525" y="3594100"/>
                  </a:lnTo>
                  <a:lnTo>
                    <a:pt x="1516466" y="3606800"/>
                  </a:lnTo>
                  <a:lnTo>
                    <a:pt x="1524948" y="3619500"/>
                  </a:lnTo>
                  <a:lnTo>
                    <a:pt x="1579060" y="3619500"/>
                  </a:lnTo>
                  <a:lnTo>
                    <a:pt x="1587529" y="3606800"/>
                  </a:lnTo>
                  <a:lnTo>
                    <a:pt x="1592821" y="3594100"/>
                  </a:lnTo>
                  <a:close/>
                </a:path>
                <a:path w="5510530" h="8013700">
                  <a:moveTo>
                    <a:pt x="3998581" y="3594100"/>
                  </a:moveTo>
                  <a:lnTo>
                    <a:pt x="3917285" y="3594100"/>
                  </a:lnTo>
                  <a:lnTo>
                    <a:pt x="3922566" y="3606800"/>
                  </a:lnTo>
                  <a:lnTo>
                    <a:pt x="3931033" y="3619500"/>
                  </a:lnTo>
                  <a:lnTo>
                    <a:pt x="3985145" y="3619500"/>
                  </a:lnTo>
                  <a:lnTo>
                    <a:pt x="3993631" y="3606800"/>
                  </a:lnTo>
                  <a:lnTo>
                    <a:pt x="3998581" y="3594100"/>
                  </a:lnTo>
                  <a:close/>
                </a:path>
                <a:path w="5510530" h="8013700">
                  <a:moveTo>
                    <a:pt x="696449" y="3340100"/>
                  </a:moveTo>
                  <a:lnTo>
                    <a:pt x="638610" y="3340100"/>
                  </a:lnTo>
                  <a:lnTo>
                    <a:pt x="1491673" y="3581400"/>
                  </a:lnTo>
                  <a:lnTo>
                    <a:pt x="1232759" y="3606800"/>
                  </a:lnTo>
                  <a:lnTo>
                    <a:pt x="1372802" y="3606800"/>
                  </a:lnTo>
                  <a:lnTo>
                    <a:pt x="1511525" y="3594100"/>
                  </a:lnTo>
                  <a:lnTo>
                    <a:pt x="1667243" y="3594100"/>
                  </a:lnTo>
                  <a:lnTo>
                    <a:pt x="1595010" y="3581400"/>
                  </a:lnTo>
                  <a:lnTo>
                    <a:pt x="1594507" y="3568700"/>
                  </a:lnTo>
                  <a:lnTo>
                    <a:pt x="1511211" y="3568700"/>
                  </a:lnTo>
                  <a:lnTo>
                    <a:pt x="696449" y="3340100"/>
                  </a:lnTo>
                  <a:close/>
                </a:path>
                <a:path w="5510530" h="8013700">
                  <a:moveTo>
                    <a:pt x="2035489" y="3073400"/>
                  </a:moveTo>
                  <a:lnTo>
                    <a:pt x="2020787" y="3073400"/>
                  </a:lnTo>
                  <a:lnTo>
                    <a:pt x="1791056" y="3581400"/>
                  </a:lnTo>
                  <a:lnTo>
                    <a:pt x="1753234" y="3581400"/>
                  </a:lnTo>
                  <a:lnTo>
                    <a:pt x="1744765" y="3594100"/>
                  </a:lnTo>
                  <a:lnTo>
                    <a:pt x="1739477" y="3606800"/>
                  </a:lnTo>
                  <a:lnTo>
                    <a:pt x="1819242" y="3606800"/>
                  </a:lnTo>
                  <a:lnTo>
                    <a:pt x="1816585" y="3594100"/>
                  </a:lnTo>
                  <a:lnTo>
                    <a:pt x="1804438" y="3581400"/>
                  </a:lnTo>
                  <a:lnTo>
                    <a:pt x="2035489" y="3073400"/>
                  </a:lnTo>
                  <a:close/>
                </a:path>
                <a:path w="5510530" h="8013700">
                  <a:moveTo>
                    <a:pt x="4603351" y="3098800"/>
                  </a:moveTo>
                  <a:lnTo>
                    <a:pt x="4572846" y="3098800"/>
                  </a:lnTo>
                  <a:lnTo>
                    <a:pt x="4907244" y="3289300"/>
                  </a:lnTo>
                  <a:lnTo>
                    <a:pt x="4904637" y="3302000"/>
                  </a:lnTo>
                  <a:lnTo>
                    <a:pt x="4903590" y="3314700"/>
                  </a:lnTo>
                  <a:lnTo>
                    <a:pt x="4904197" y="3314700"/>
                  </a:lnTo>
                  <a:lnTo>
                    <a:pt x="3998916" y="3568700"/>
                  </a:lnTo>
                  <a:lnTo>
                    <a:pt x="3915617" y="3568700"/>
                  </a:lnTo>
                  <a:lnTo>
                    <a:pt x="3915107" y="3581400"/>
                  </a:lnTo>
                  <a:lnTo>
                    <a:pt x="3770661" y="3606800"/>
                  </a:lnTo>
                  <a:lnTo>
                    <a:pt x="3845057" y="3606800"/>
                  </a:lnTo>
                  <a:lnTo>
                    <a:pt x="3917285" y="3594100"/>
                  </a:lnTo>
                  <a:lnTo>
                    <a:pt x="4147906" y="3594100"/>
                  </a:lnTo>
                  <a:lnTo>
                    <a:pt x="4018444" y="3581400"/>
                  </a:lnTo>
                  <a:lnTo>
                    <a:pt x="4871507" y="3340100"/>
                  </a:lnTo>
                  <a:lnTo>
                    <a:pt x="4974300" y="3340100"/>
                  </a:lnTo>
                  <a:lnTo>
                    <a:pt x="4986464" y="3327400"/>
                  </a:lnTo>
                  <a:lnTo>
                    <a:pt x="4988414" y="3302000"/>
                  </a:lnTo>
                  <a:lnTo>
                    <a:pt x="4980139" y="3289300"/>
                  </a:lnTo>
                  <a:lnTo>
                    <a:pt x="4961630" y="3276600"/>
                  </a:lnTo>
                  <a:lnTo>
                    <a:pt x="4899077" y="3276600"/>
                  </a:lnTo>
                  <a:lnTo>
                    <a:pt x="4603351" y="3098800"/>
                  </a:lnTo>
                  <a:close/>
                </a:path>
                <a:path w="5510530" h="8013700">
                  <a:moveTo>
                    <a:pt x="4347657" y="3581400"/>
                  </a:moveTo>
                  <a:lnTo>
                    <a:pt x="4290799" y="3581400"/>
                  </a:lnTo>
                  <a:lnTo>
                    <a:pt x="4282316" y="3594100"/>
                  </a:lnTo>
                  <a:lnTo>
                    <a:pt x="4277368" y="3606800"/>
                  </a:lnTo>
                  <a:lnTo>
                    <a:pt x="4359418" y="3606800"/>
                  </a:lnTo>
                  <a:lnTo>
                    <a:pt x="4385559" y="3594100"/>
                  </a:lnTo>
                  <a:lnTo>
                    <a:pt x="4353711" y="3594100"/>
                  </a:lnTo>
                  <a:lnTo>
                    <a:pt x="4347657" y="3581400"/>
                  </a:lnTo>
                  <a:close/>
                </a:path>
                <a:path w="5510530" h="8013700">
                  <a:moveTo>
                    <a:pt x="1219342" y="3581400"/>
                  </a:moveTo>
                  <a:lnTo>
                    <a:pt x="1162482" y="3581400"/>
                  </a:lnTo>
                  <a:lnTo>
                    <a:pt x="1156426" y="3594100"/>
                  </a:lnTo>
                  <a:lnTo>
                    <a:pt x="1227823" y="3594100"/>
                  </a:lnTo>
                  <a:lnTo>
                    <a:pt x="1219342" y="3581400"/>
                  </a:lnTo>
                  <a:close/>
                </a:path>
                <a:path w="5510530" h="8013700">
                  <a:moveTo>
                    <a:pt x="4908375" y="3340100"/>
                  </a:moveTo>
                  <a:lnTo>
                    <a:pt x="4871507" y="3340100"/>
                  </a:lnTo>
                  <a:lnTo>
                    <a:pt x="4353711" y="3594100"/>
                  </a:lnTo>
                  <a:lnTo>
                    <a:pt x="4385559" y="3594100"/>
                  </a:lnTo>
                  <a:lnTo>
                    <a:pt x="4908375" y="3340100"/>
                  </a:lnTo>
                  <a:close/>
                </a:path>
                <a:path w="5510530" h="8013700">
                  <a:moveTo>
                    <a:pt x="1590430" y="3556000"/>
                  </a:moveTo>
                  <a:lnTo>
                    <a:pt x="1513107" y="3556000"/>
                  </a:lnTo>
                  <a:lnTo>
                    <a:pt x="1511965" y="3568700"/>
                  </a:lnTo>
                  <a:lnTo>
                    <a:pt x="1592981" y="3568700"/>
                  </a:lnTo>
                  <a:lnTo>
                    <a:pt x="1590430" y="3556000"/>
                  </a:lnTo>
                  <a:close/>
                </a:path>
                <a:path w="5510530" h="8013700">
                  <a:moveTo>
                    <a:pt x="3997031" y="3556000"/>
                  </a:moveTo>
                  <a:lnTo>
                    <a:pt x="3919705" y="3556000"/>
                  </a:lnTo>
                  <a:lnTo>
                    <a:pt x="3917150" y="3568700"/>
                  </a:lnTo>
                  <a:lnTo>
                    <a:pt x="3998162" y="3568700"/>
                  </a:lnTo>
                  <a:lnTo>
                    <a:pt x="3997031" y="3556000"/>
                  </a:lnTo>
                  <a:close/>
                </a:path>
                <a:path w="5510530" h="8013700">
                  <a:moveTo>
                    <a:pt x="1015816" y="3098800"/>
                  </a:moveTo>
                  <a:lnTo>
                    <a:pt x="992107" y="3098800"/>
                  </a:lnTo>
                  <a:lnTo>
                    <a:pt x="1514646" y="3556000"/>
                  </a:lnTo>
                  <a:lnTo>
                    <a:pt x="1586853" y="3556000"/>
                  </a:lnTo>
                  <a:lnTo>
                    <a:pt x="1598272" y="3543300"/>
                  </a:lnTo>
                  <a:lnTo>
                    <a:pt x="1523148" y="3543300"/>
                  </a:lnTo>
                  <a:lnTo>
                    <a:pt x="1015816" y="3098800"/>
                  </a:lnTo>
                  <a:close/>
                </a:path>
                <a:path w="5510530" h="8013700">
                  <a:moveTo>
                    <a:pt x="3508866" y="3073400"/>
                  </a:moveTo>
                  <a:lnTo>
                    <a:pt x="3489329" y="3073400"/>
                  </a:lnTo>
                  <a:lnTo>
                    <a:pt x="3923284" y="3556000"/>
                  </a:lnTo>
                  <a:lnTo>
                    <a:pt x="3995492" y="3556000"/>
                  </a:lnTo>
                  <a:lnTo>
                    <a:pt x="4010006" y="3543300"/>
                  </a:lnTo>
                  <a:lnTo>
                    <a:pt x="3933808" y="3543300"/>
                  </a:lnTo>
                  <a:lnTo>
                    <a:pt x="3508866" y="3073400"/>
                  </a:lnTo>
                  <a:close/>
                </a:path>
                <a:path w="5510530" h="8013700">
                  <a:moveTo>
                    <a:pt x="1562100" y="3530600"/>
                  </a:moveTo>
                  <a:lnTo>
                    <a:pt x="1543621" y="3530600"/>
                  </a:lnTo>
                  <a:lnTo>
                    <a:pt x="1535742" y="3543300"/>
                  </a:lnTo>
                  <a:lnTo>
                    <a:pt x="1569995" y="3543300"/>
                  </a:lnTo>
                  <a:lnTo>
                    <a:pt x="1562100" y="3530600"/>
                  </a:lnTo>
                  <a:close/>
                </a:path>
                <a:path w="5510530" h="8013700">
                  <a:moveTo>
                    <a:pt x="2088977" y="3035300"/>
                  </a:moveTo>
                  <a:lnTo>
                    <a:pt x="2005249" y="3035300"/>
                  </a:lnTo>
                  <a:lnTo>
                    <a:pt x="2006369" y="3048000"/>
                  </a:lnTo>
                  <a:lnTo>
                    <a:pt x="2008861" y="3048000"/>
                  </a:lnTo>
                  <a:lnTo>
                    <a:pt x="2012725" y="3060700"/>
                  </a:lnTo>
                  <a:lnTo>
                    <a:pt x="1576319" y="3543300"/>
                  </a:lnTo>
                  <a:lnTo>
                    <a:pt x="1598272" y="3543300"/>
                  </a:lnTo>
                  <a:lnTo>
                    <a:pt x="2020787" y="3073400"/>
                  </a:lnTo>
                  <a:lnTo>
                    <a:pt x="2083953" y="3073400"/>
                  </a:lnTo>
                  <a:lnTo>
                    <a:pt x="2076095" y="3060700"/>
                  </a:lnTo>
                  <a:lnTo>
                    <a:pt x="2106481" y="3060700"/>
                  </a:lnTo>
                  <a:lnTo>
                    <a:pt x="2086597" y="3048000"/>
                  </a:lnTo>
                  <a:lnTo>
                    <a:pt x="2088977" y="3035300"/>
                  </a:lnTo>
                  <a:close/>
                </a:path>
                <a:path w="5510530" h="8013700">
                  <a:moveTo>
                    <a:pt x="3966512" y="3530600"/>
                  </a:moveTo>
                  <a:lnTo>
                    <a:pt x="3948027" y="3530600"/>
                  </a:lnTo>
                  <a:lnTo>
                    <a:pt x="3940132" y="3543300"/>
                  </a:lnTo>
                  <a:lnTo>
                    <a:pt x="3974394" y="3543300"/>
                  </a:lnTo>
                  <a:lnTo>
                    <a:pt x="3966512" y="3530600"/>
                  </a:lnTo>
                  <a:close/>
                </a:path>
                <a:path w="5510530" h="8013700">
                  <a:moveTo>
                    <a:pt x="4021198" y="3035300"/>
                  </a:moveTo>
                  <a:lnTo>
                    <a:pt x="3504857" y="3035300"/>
                  </a:lnTo>
                  <a:lnTo>
                    <a:pt x="4503539" y="3060700"/>
                  </a:lnTo>
                  <a:lnTo>
                    <a:pt x="4504272" y="3073400"/>
                  </a:lnTo>
                  <a:lnTo>
                    <a:pt x="4506000" y="3073400"/>
                  </a:lnTo>
                  <a:lnTo>
                    <a:pt x="4508785" y="3086100"/>
                  </a:lnTo>
                  <a:lnTo>
                    <a:pt x="3986989" y="3543300"/>
                  </a:lnTo>
                  <a:lnTo>
                    <a:pt x="4010006" y="3543300"/>
                  </a:lnTo>
                  <a:lnTo>
                    <a:pt x="4517989" y="3098800"/>
                  </a:lnTo>
                  <a:lnTo>
                    <a:pt x="4603351" y="3098800"/>
                  </a:lnTo>
                  <a:lnTo>
                    <a:pt x="4582228" y="3086100"/>
                  </a:lnTo>
                  <a:lnTo>
                    <a:pt x="4587976" y="3060700"/>
                  </a:lnTo>
                  <a:lnTo>
                    <a:pt x="4585883" y="3048000"/>
                  </a:lnTo>
                  <a:lnTo>
                    <a:pt x="4503811" y="3048000"/>
                  </a:lnTo>
                  <a:lnTo>
                    <a:pt x="4021198" y="3035300"/>
                  </a:lnTo>
                  <a:close/>
                </a:path>
                <a:path w="5510530" h="8013700">
                  <a:moveTo>
                    <a:pt x="2778796" y="3517900"/>
                  </a:moveTo>
                  <a:lnTo>
                    <a:pt x="2731488" y="3517900"/>
                  </a:lnTo>
                  <a:lnTo>
                    <a:pt x="2736116" y="3530600"/>
                  </a:lnTo>
                  <a:lnTo>
                    <a:pt x="2774230" y="3530600"/>
                  </a:lnTo>
                  <a:lnTo>
                    <a:pt x="2778796" y="3517900"/>
                  </a:lnTo>
                  <a:close/>
                </a:path>
                <a:path w="5510530" h="8013700">
                  <a:moveTo>
                    <a:pt x="2776772" y="3441700"/>
                  </a:moveTo>
                  <a:lnTo>
                    <a:pt x="2733359" y="3441700"/>
                  </a:lnTo>
                  <a:lnTo>
                    <a:pt x="2727669" y="3454400"/>
                  </a:lnTo>
                  <a:lnTo>
                    <a:pt x="2782644" y="3454400"/>
                  </a:lnTo>
                  <a:lnTo>
                    <a:pt x="2776772" y="3441700"/>
                  </a:lnTo>
                  <a:close/>
                </a:path>
                <a:path w="5510530" h="8013700">
                  <a:moveTo>
                    <a:pt x="2849772" y="2438400"/>
                  </a:moveTo>
                  <a:lnTo>
                    <a:pt x="2794649" y="2438400"/>
                  </a:lnTo>
                  <a:lnTo>
                    <a:pt x="4463132" y="2844800"/>
                  </a:lnTo>
                  <a:lnTo>
                    <a:pt x="4463781" y="2857500"/>
                  </a:lnTo>
                  <a:lnTo>
                    <a:pt x="3503444" y="3022600"/>
                  </a:lnTo>
                  <a:lnTo>
                    <a:pt x="3420778" y="3022600"/>
                  </a:lnTo>
                  <a:lnTo>
                    <a:pt x="3421139" y="3035300"/>
                  </a:lnTo>
                  <a:lnTo>
                    <a:pt x="3423509" y="3048000"/>
                  </a:lnTo>
                  <a:lnTo>
                    <a:pt x="2787549" y="3454400"/>
                  </a:lnTo>
                  <a:lnTo>
                    <a:pt x="2814667" y="3454400"/>
                  </a:lnTo>
                  <a:lnTo>
                    <a:pt x="3430692" y="3060700"/>
                  </a:lnTo>
                  <a:lnTo>
                    <a:pt x="3497381" y="3060700"/>
                  </a:lnTo>
                  <a:lnTo>
                    <a:pt x="3501245" y="3048000"/>
                  </a:lnTo>
                  <a:lnTo>
                    <a:pt x="3503737" y="3048000"/>
                  </a:lnTo>
                  <a:lnTo>
                    <a:pt x="3504857" y="3035300"/>
                  </a:lnTo>
                  <a:lnTo>
                    <a:pt x="4021198" y="3035300"/>
                  </a:lnTo>
                  <a:lnTo>
                    <a:pt x="3538584" y="3022600"/>
                  </a:lnTo>
                  <a:lnTo>
                    <a:pt x="4468566" y="2870200"/>
                  </a:lnTo>
                  <a:lnTo>
                    <a:pt x="4540281" y="2870200"/>
                  </a:lnTo>
                  <a:lnTo>
                    <a:pt x="4547405" y="2857500"/>
                  </a:lnTo>
                  <a:lnTo>
                    <a:pt x="4546061" y="2832100"/>
                  </a:lnTo>
                  <a:lnTo>
                    <a:pt x="4466085" y="2832100"/>
                  </a:lnTo>
                  <a:lnTo>
                    <a:pt x="2849772" y="2438400"/>
                  </a:lnTo>
                  <a:close/>
                </a:path>
                <a:path w="5510530" h="8013700">
                  <a:moveTo>
                    <a:pt x="2762147" y="2463800"/>
                  </a:moveTo>
                  <a:lnTo>
                    <a:pt x="2747498" y="2463800"/>
                  </a:lnTo>
                  <a:lnTo>
                    <a:pt x="2747498" y="3441700"/>
                  </a:lnTo>
                  <a:lnTo>
                    <a:pt x="2762147" y="3441700"/>
                  </a:lnTo>
                  <a:lnTo>
                    <a:pt x="2762147" y="2463800"/>
                  </a:lnTo>
                  <a:close/>
                </a:path>
                <a:path w="5510530" h="8013700">
                  <a:moveTo>
                    <a:pt x="902655" y="1930400"/>
                  </a:moveTo>
                  <a:lnTo>
                    <a:pt x="886749" y="1930400"/>
                  </a:lnTo>
                  <a:lnTo>
                    <a:pt x="992170" y="2806700"/>
                  </a:lnTo>
                  <a:lnTo>
                    <a:pt x="973887" y="2819400"/>
                  </a:lnTo>
                  <a:lnTo>
                    <a:pt x="964062" y="2832100"/>
                  </a:lnTo>
                  <a:lnTo>
                    <a:pt x="962704" y="2857500"/>
                  </a:lnTo>
                  <a:lnTo>
                    <a:pt x="969825" y="2870200"/>
                  </a:lnTo>
                  <a:lnTo>
                    <a:pt x="588203" y="3276600"/>
                  </a:lnTo>
                  <a:lnTo>
                    <a:pt x="611040" y="3276600"/>
                  </a:lnTo>
                  <a:lnTo>
                    <a:pt x="980076" y="2882900"/>
                  </a:lnTo>
                  <a:lnTo>
                    <a:pt x="1027421" y="2882900"/>
                  </a:lnTo>
                  <a:lnTo>
                    <a:pt x="1035561" y="2870200"/>
                  </a:lnTo>
                  <a:lnTo>
                    <a:pt x="1120208" y="2870200"/>
                  </a:lnTo>
                  <a:lnTo>
                    <a:pt x="1046335" y="2857500"/>
                  </a:lnTo>
                  <a:lnTo>
                    <a:pt x="1046985" y="2844800"/>
                  </a:lnTo>
                  <a:lnTo>
                    <a:pt x="1099138" y="2832100"/>
                  </a:lnTo>
                  <a:lnTo>
                    <a:pt x="1044053" y="2832100"/>
                  </a:lnTo>
                  <a:lnTo>
                    <a:pt x="1041791" y="2819400"/>
                  </a:lnTo>
                  <a:lnTo>
                    <a:pt x="1038304" y="2819400"/>
                  </a:lnTo>
                  <a:lnTo>
                    <a:pt x="1033530" y="2806700"/>
                  </a:lnTo>
                  <a:lnTo>
                    <a:pt x="1006745" y="2806700"/>
                  </a:lnTo>
                  <a:lnTo>
                    <a:pt x="902655" y="1930400"/>
                  </a:lnTo>
                  <a:close/>
                </a:path>
                <a:path w="5510530" h="8013700">
                  <a:moveTo>
                    <a:pt x="1003928" y="2882900"/>
                  </a:moveTo>
                  <a:lnTo>
                    <a:pt x="989479" y="2882900"/>
                  </a:lnTo>
                  <a:lnTo>
                    <a:pt x="965615" y="3009900"/>
                  </a:lnTo>
                  <a:lnTo>
                    <a:pt x="964547" y="3009900"/>
                  </a:lnTo>
                  <a:lnTo>
                    <a:pt x="940482" y="3022600"/>
                  </a:lnTo>
                  <a:lnTo>
                    <a:pt x="926343" y="3035300"/>
                  </a:lnTo>
                  <a:lnTo>
                    <a:pt x="922136" y="3060700"/>
                  </a:lnTo>
                  <a:lnTo>
                    <a:pt x="927868" y="3086100"/>
                  </a:lnTo>
                  <a:lnTo>
                    <a:pt x="611040" y="3276600"/>
                  </a:lnTo>
                  <a:lnTo>
                    <a:pt x="625174" y="3276600"/>
                  </a:lnTo>
                  <a:lnTo>
                    <a:pt x="937250" y="3098800"/>
                  </a:lnTo>
                  <a:lnTo>
                    <a:pt x="1015816" y="3098800"/>
                  </a:lnTo>
                  <a:lnTo>
                    <a:pt x="1001321" y="3086100"/>
                  </a:lnTo>
                  <a:lnTo>
                    <a:pt x="1004096" y="3073400"/>
                  </a:lnTo>
                  <a:lnTo>
                    <a:pt x="1005834" y="3073400"/>
                  </a:lnTo>
                  <a:lnTo>
                    <a:pt x="1006567" y="3060700"/>
                  </a:lnTo>
                  <a:lnTo>
                    <a:pt x="1505908" y="3048000"/>
                  </a:lnTo>
                  <a:lnTo>
                    <a:pt x="1006316" y="3048000"/>
                  </a:lnTo>
                  <a:lnTo>
                    <a:pt x="1003317" y="3035300"/>
                  </a:lnTo>
                  <a:lnTo>
                    <a:pt x="997935" y="3035300"/>
                  </a:lnTo>
                  <a:lnTo>
                    <a:pt x="990176" y="3022600"/>
                  </a:lnTo>
                  <a:lnTo>
                    <a:pt x="980044" y="3022600"/>
                  </a:lnTo>
                  <a:lnTo>
                    <a:pt x="1003928" y="2882900"/>
                  </a:lnTo>
                  <a:close/>
                </a:path>
                <a:path w="5510530" h="8013700">
                  <a:moveTo>
                    <a:pt x="4540281" y="2870200"/>
                  </a:moveTo>
                  <a:lnTo>
                    <a:pt x="4474534" y="2870200"/>
                  </a:lnTo>
                  <a:lnTo>
                    <a:pt x="4482671" y="2882900"/>
                  </a:lnTo>
                  <a:lnTo>
                    <a:pt x="4530030" y="2882900"/>
                  </a:lnTo>
                  <a:lnTo>
                    <a:pt x="4899077" y="3276600"/>
                  </a:lnTo>
                  <a:lnTo>
                    <a:pt x="4921924" y="3276600"/>
                  </a:lnTo>
                  <a:lnTo>
                    <a:pt x="4540281" y="2870200"/>
                  </a:lnTo>
                  <a:close/>
                </a:path>
                <a:path w="5510530" h="8013700">
                  <a:moveTo>
                    <a:pt x="4645282" y="1930400"/>
                  </a:moveTo>
                  <a:lnTo>
                    <a:pt x="4628080" y="1930400"/>
                  </a:lnTo>
                  <a:lnTo>
                    <a:pt x="4929798" y="3276600"/>
                  </a:lnTo>
                  <a:lnTo>
                    <a:pt x="4961630" y="3276600"/>
                  </a:lnTo>
                  <a:lnTo>
                    <a:pt x="4964935" y="3263900"/>
                  </a:lnTo>
                  <a:lnTo>
                    <a:pt x="4944154" y="3263900"/>
                  </a:lnTo>
                  <a:lnTo>
                    <a:pt x="4645282" y="1930400"/>
                  </a:lnTo>
                  <a:close/>
                </a:path>
                <a:path w="5510530" h="8013700">
                  <a:moveTo>
                    <a:pt x="901146" y="1917700"/>
                  </a:moveTo>
                  <a:lnTo>
                    <a:pt x="867681" y="1917700"/>
                  </a:lnTo>
                  <a:lnTo>
                    <a:pt x="565963" y="3263900"/>
                  </a:lnTo>
                  <a:lnTo>
                    <a:pt x="583165" y="3263900"/>
                  </a:lnTo>
                  <a:lnTo>
                    <a:pt x="882047" y="1930400"/>
                  </a:lnTo>
                  <a:lnTo>
                    <a:pt x="902655" y="1930400"/>
                  </a:lnTo>
                  <a:lnTo>
                    <a:pt x="901146" y="1917700"/>
                  </a:lnTo>
                  <a:close/>
                </a:path>
                <a:path w="5510530" h="8013700">
                  <a:moveTo>
                    <a:pt x="4693759" y="1905000"/>
                  </a:moveTo>
                  <a:lnTo>
                    <a:pt x="4661262" y="1905000"/>
                  </a:lnTo>
                  <a:lnTo>
                    <a:pt x="5199382" y="2159000"/>
                  </a:lnTo>
                  <a:lnTo>
                    <a:pt x="5198183" y="2184400"/>
                  </a:lnTo>
                  <a:lnTo>
                    <a:pt x="5201608" y="2197100"/>
                  </a:lnTo>
                  <a:lnTo>
                    <a:pt x="5209661" y="2209800"/>
                  </a:lnTo>
                  <a:lnTo>
                    <a:pt x="5222344" y="2222500"/>
                  </a:lnTo>
                  <a:lnTo>
                    <a:pt x="4947117" y="3263900"/>
                  </a:lnTo>
                  <a:lnTo>
                    <a:pt x="4964935" y="3263900"/>
                  </a:lnTo>
                  <a:lnTo>
                    <a:pt x="5232669" y="2235200"/>
                  </a:lnTo>
                  <a:lnTo>
                    <a:pt x="5247349" y="2235200"/>
                  </a:lnTo>
                  <a:lnTo>
                    <a:pt x="5247454" y="2222500"/>
                  </a:lnTo>
                  <a:lnTo>
                    <a:pt x="5274850" y="2197100"/>
                  </a:lnTo>
                  <a:lnTo>
                    <a:pt x="5282840" y="2171700"/>
                  </a:lnTo>
                  <a:lnTo>
                    <a:pt x="5271393" y="2146300"/>
                  </a:lnTo>
                  <a:lnTo>
                    <a:pt x="5204973" y="2146300"/>
                  </a:lnTo>
                  <a:lnTo>
                    <a:pt x="4693759" y="1905000"/>
                  </a:lnTo>
                  <a:close/>
                </a:path>
                <a:path w="5510530" h="8013700">
                  <a:moveTo>
                    <a:pt x="1120208" y="2870200"/>
                  </a:moveTo>
                  <a:lnTo>
                    <a:pt x="1041540" y="2870200"/>
                  </a:lnTo>
                  <a:lnTo>
                    <a:pt x="1971543" y="3022600"/>
                  </a:lnTo>
                  <a:lnTo>
                    <a:pt x="1006316" y="3048000"/>
                  </a:lnTo>
                  <a:lnTo>
                    <a:pt x="1505908" y="3048000"/>
                  </a:lnTo>
                  <a:lnTo>
                    <a:pt x="2005249" y="3035300"/>
                  </a:lnTo>
                  <a:lnTo>
                    <a:pt x="2088977" y="3035300"/>
                  </a:lnTo>
                  <a:lnTo>
                    <a:pt x="2089347" y="3022600"/>
                  </a:lnTo>
                  <a:lnTo>
                    <a:pt x="2006683" y="3022600"/>
                  </a:lnTo>
                  <a:lnTo>
                    <a:pt x="1120208" y="2870200"/>
                  </a:lnTo>
                  <a:close/>
                </a:path>
                <a:path w="5510530" h="8013700">
                  <a:moveTo>
                    <a:pt x="4520638" y="2882900"/>
                  </a:moveTo>
                  <a:lnTo>
                    <a:pt x="4506188" y="2882900"/>
                  </a:lnTo>
                  <a:lnTo>
                    <a:pt x="4530072" y="3022600"/>
                  </a:lnTo>
                  <a:lnTo>
                    <a:pt x="4519953" y="3022600"/>
                  </a:lnTo>
                  <a:lnTo>
                    <a:pt x="4512198" y="3035300"/>
                  </a:lnTo>
                  <a:lnTo>
                    <a:pt x="4506816" y="3035300"/>
                  </a:lnTo>
                  <a:lnTo>
                    <a:pt x="4503811" y="3048000"/>
                  </a:lnTo>
                  <a:lnTo>
                    <a:pt x="4585883" y="3048000"/>
                  </a:lnTo>
                  <a:lnTo>
                    <a:pt x="4583791" y="3035300"/>
                  </a:lnTo>
                  <a:lnTo>
                    <a:pt x="4569659" y="3022600"/>
                  </a:lnTo>
                  <a:lnTo>
                    <a:pt x="4545569" y="3009900"/>
                  </a:lnTo>
                  <a:lnTo>
                    <a:pt x="4544501" y="3009900"/>
                  </a:lnTo>
                  <a:lnTo>
                    <a:pt x="4520638" y="2882900"/>
                  </a:lnTo>
                  <a:close/>
                </a:path>
                <a:path w="5510530" h="8013700">
                  <a:moveTo>
                    <a:pt x="2062882" y="2984500"/>
                  </a:moveTo>
                  <a:lnTo>
                    <a:pt x="2032107" y="2984500"/>
                  </a:lnTo>
                  <a:lnTo>
                    <a:pt x="2020418" y="2997200"/>
                  </a:lnTo>
                  <a:lnTo>
                    <a:pt x="2011946" y="3009900"/>
                  </a:lnTo>
                  <a:lnTo>
                    <a:pt x="2006683" y="3022600"/>
                  </a:lnTo>
                  <a:lnTo>
                    <a:pt x="2087709" y="3022600"/>
                  </a:lnTo>
                  <a:lnTo>
                    <a:pt x="2084063" y="3009900"/>
                  </a:lnTo>
                  <a:lnTo>
                    <a:pt x="2098681" y="2997200"/>
                  </a:lnTo>
                  <a:lnTo>
                    <a:pt x="2069424" y="2997200"/>
                  </a:lnTo>
                  <a:lnTo>
                    <a:pt x="2062882" y="2984500"/>
                  </a:lnTo>
                  <a:close/>
                </a:path>
                <a:path w="5510530" h="8013700">
                  <a:moveTo>
                    <a:pt x="2806799" y="2451100"/>
                  </a:moveTo>
                  <a:lnTo>
                    <a:pt x="2783068" y="2451100"/>
                  </a:lnTo>
                  <a:lnTo>
                    <a:pt x="3426064" y="3009900"/>
                  </a:lnTo>
                  <a:lnTo>
                    <a:pt x="3422421" y="3022600"/>
                  </a:lnTo>
                  <a:lnTo>
                    <a:pt x="3503444" y="3022600"/>
                  </a:lnTo>
                  <a:lnTo>
                    <a:pt x="3498193" y="3009900"/>
                  </a:lnTo>
                  <a:lnTo>
                    <a:pt x="3489723" y="2997200"/>
                  </a:lnTo>
                  <a:lnTo>
                    <a:pt x="3435090" y="2997200"/>
                  </a:lnTo>
                  <a:lnTo>
                    <a:pt x="2806799" y="2451100"/>
                  </a:lnTo>
                  <a:close/>
                </a:path>
                <a:path w="5510530" h="8013700">
                  <a:moveTo>
                    <a:pt x="2792188" y="2438400"/>
                  </a:moveTo>
                  <a:lnTo>
                    <a:pt x="2718243" y="2438400"/>
                  </a:lnTo>
                  <a:lnTo>
                    <a:pt x="2075048" y="2997200"/>
                  </a:lnTo>
                  <a:lnTo>
                    <a:pt x="2098681" y="2997200"/>
                  </a:lnTo>
                  <a:lnTo>
                    <a:pt x="2727269" y="2451100"/>
                  </a:lnTo>
                  <a:lnTo>
                    <a:pt x="2806799" y="2451100"/>
                  </a:lnTo>
                  <a:lnTo>
                    <a:pt x="2792188" y="2438400"/>
                  </a:lnTo>
                  <a:close/>
                </a:path>
                <a:path w="5510530" h="8013700">
                  <a:moveTo>
                    <a:pt x="3478028" y="2984500"/>
                  </a:moveTo>
                  <a:lnTo>
                    <a:pt x="3447249" y="2984500"/>
                  </a:lnTo>
                  <a:lnTo>
                    <a:pt x="3440712" y="2997200"/>
                  </a:lnTo>
                  <a:lnTo>
                    <a:pt x="3489723" y="2997200"/>
                  </a:lnTo>
                  <a:lnTo>
                    <a:pt x="3478028" y="2984500"/>
                  </a:lnTo>
                  <a:close/>
                </a:path>
                <a:path w="5510530" h="8013700">
                  <a:moveTo>
                    <a:pt x="2797832" y="2413000"/>
                  </a:moveTo>
                  <a:lnTo>
                    <a:pt x="2712766" y="2413000"/>
                  </a:lnTo>
                  <a:lnTo>
                    <a:pt x="2712955" y="2425700"/>
                  </a:lnTo>
                  <a:lnTo>
                    <a:pt x="1044053" y="2832100"/>
                  </a:lnTo>
                  <a:lnTo>
                    <a:pt x="1099138" y="2832100"/>
                  </a:lnTo>
                  <a:lnTo>
                    <a:pt x="2715887" y="2438400"/>
                  </a:lnTo>
                  <a:lnTo>
                    <a:pt x="2849772" y="2438400"/>
                  </a:lnTo>
                  <a:lnTo>
                    <a:pt x="2797633" y="2425700"/>
                  </a:lnTo>
                  <a:lnTo>
                    <a:pt x="2797832" y="2413000"/>
                  </a:lnTo>
                  <a:close/>
                </a:path>
                <a:path w="5510530" h="8013700">
                  <a:moveTo>
                    <a:pt x="4032747" y="2057400"/>
                  </a:moveTo>
                  <a:lnTo>
                    <a:pt x="4018140" y="2057400"/>
                  </a:lnTo>
                  <a:lnTo>
                    <a:pt x="4474399" y="2819400"/>
                  </a:lnTo>
                  <a:lnTo>
                    <a:pt x="4467980" y="2819400"/>
                  </a:lnTo>
                  <a:lnTo>
                    <a:pt x="4466085" y="2832100"/>
                  </a:lnTo>
                  <a:lnTo>
                    <a:pt x="4546061" y="2832100"/>
                  </a:lnTo>
                  <a:lnTo>
                    <a:pt x="4536244" y="2819400"/>
                  </a:lnTo>
                  <a:lnTo>
                    <a:pt x="4517947" y="2806700"/>
                  </a:lnTo>
                  <a:lnTo>
                    <a:pt x="4486199" y="2806700"/>
                  </a:lnTo>
                  <a:lnTo>
                    <a:pt x="4032747" y="2057400"/>
                  </a:lnTo>
                  <a:close/>
                </a:path>
                <a:path w="5510530" h="8013700">
                  <a:moveTo>
                    <a:pt x="973040" y="1905000"/>
                  </a:moveTo>
                  <a:lnTo>
                    <a:pt x="923177" y="1905000"/>
                  </a:lnTo>
                  <a:lnTo>
                    <a:pt x="1475726" y="2057400"/>
                  </a:lnTo>
                  <a:lnTo>
                    <a:pt x="1021069" y="2806700"/>
                  </a:lnTo>
                  <a:lnTo>
                    <a:pt x="1033530" y="2806700"/>
                  </a:lnTo>
                  <a:lnTo>
                    <a:pt x="1490353" y="2057400"/>
                  </a:lnTo>
                  <a:lnTo>
                    <a:pt x="1541824" y="2057400"/>
                  </a:lnTo>
                  <a:lnTo>
                    <a:pt x="1498269" y="2044700"/>
                  </a:lnTo>
                  <a:lnTo>
                    <a:pt x="1483641" y="2044700"/>
                  </a:lnTo>
                  <a:lnTo>
                    <a:pt x="973040" y="1905000"/>
                  </a:lnTo>
                  <a:close/>
                </a:path>
                <a:path w="5510530" h="8013700">
                  <a:moveTo>
                    <a:pt x="4642435" y="1917700"/>
                  </a:moveTo>
                  <a:lnTo>
                    <a:pt x="4608970" y="1917700"/>
                  </a:lnTo>
                  <a:lnTo>
                    <a:pt x="4503372" y="2806700"/>
                  </a:lnTo>
                  <a:lnTo>
                    <a:pt x="4517947" y="2806700"/>
                  </a:lnTo>
                  <a:lnTo>
                    <a:pt x="4623368" y="1930400"/>
                  </a:lnTo>
                  <a:lnTo>
                    <a:pt x="4645282" y="1930400"/>
                  </a:lnTo>
                  <a:lnTo>
                    <a:pt x="4642435" y="1917700"/>
                  </a:lnTo>
                  <a:close/>
                </a:path>
                <a:path w="5510530" h="8013700">
                  <a:moveTo>
                    <a:pt x="2777623" y="2451100"/>
                  </a:moveTo>
                  <a:lnTo>
                    <a:pt x="2732556" y="2451100"/>
                  </a:lnTo>
                  <a:lnTo>
                    <a:pt x="2739300" y="2463800"/>
                  </a:lnTo>
                  <a:lnTo>
                    <a:pt x="2770649" y="2463800"/>
                  </a:lnTo>
                  <a:lnTo>
                    <a:pt x="2777623" y="2451100"/>
                  </a:lnTo>
                  <a:close/>
                </a:path>
                <a:path w="5510530" h="8013700">
                  <a:moveTo>
                    <a:pt x="1541824" y="2057400"/>
                  </a:moveTo>
                  <a:lnTo>
                    <a:pt x="1490353" y="2057400"/>
                  </a:lnTo>
                  <a:lnTo>
                    <a:pt x="2713426" y="2413000"/>
                  </a:lnTo>
                  <a:lnTo>
                    <a:pt x="2797151" y="2413000"/>
                  </a:lnTo>
                  <a:lnTo>
                    <a:pt x="2840758" y="2400300"/>
                  </a:lnTo>
                  <a:lnTo>
                    <a:pt x="2717792" y="2400300"/>
                  </a:lnTo>
                  <a:lnTo>
                    <a:pt x="1541824" y="2057400"/>
                  </a:lnTo>
                  <a:close/>
                </a:path>
                <a:path w="5510530" h="8013700">
                  <a:moveTo>
                    <a:pt x="2790555" y="2387600"/>
                  </a:moveTo>
                  <a:lnTo>
                    <a:pt x="2719939" y="2387600"/>
                  </a:lnTo>
                  <a:lnTo>
                    <a:pt x="2717792" y="2400300"/>
                  </a:lnTo>
                  <a:lnTo>
                    <a:pt x="2792753" y="2400300"/>
                  </a:lnTo>
                  <a:lnTo>
                    <a:pt x="2790555" y="2387600"/>
                  </a:lnTo>
                  <a:close/>
                </a:path>
                <a:path w="5510530" h="8013700">
                  <a:moveTo>
                    <a:pt x="3539720" y="1244600"/>
                  </a:moveTo>
                  <a:lnTo>
                    <a:pt x="3519548" y="1244600"/>
                  </a:lnTo>
                  <a:lnTo>
                    <a:pt x="4010245" y="2044700"/>
                  </a:lnTo>
                  <a:lnTo>
                    <a:pt x="2792753" y="2400300"/>
                  </a:lnTo>
                  <a:lnTo>
                    <a:pt x="2840758" y="2400300"/>
                  </a:lnTo>
                  <a:lnTo>
                    <a:pt x="4018140" y="2057400"/>
                  </a:lnTo>
                  <a:lnTo>
                    <a:pt x="4032747" y="2057400"/>
                  </a:lnTo>
                  <a:lnTo>
                    <a:pt x="4078928" y="2044700"/>
                  </a:lnTo>
                  <a:lnTo>
                    <a:pt x="4024863" y="2044700"/>
                  </a:lnTo>
                  <a:lnTo>
                    <a:pt x="3539720" y="1244600"/>
                  </a:lnTo>
                  <a:close/>
                </a:path>
                <a:path w="5510530" h="8013700">
                  <a:moveTo>
                    <a:pt x="2043747" y="1244600"/>
                  </a:moveTo>
                  <a:lnTo>
                    <a:pt x="2023510" y="1244600"/>
                  </a:lnTo>
                  <a:lnTo>
                    <a:pt x="2726284" y="2387600"/>
                  </a:lnTo>
                  <a:lnTo>
                    <a:pt x="2784010" y="2387600"/>
                  </a:lnTo>
                  <a:lnTo>
                    <a:pt x="2791817" y="2374900"/>
                  </a:lnTo>
                  <a:lnTo>
                    <a:pt x="2738703" y="2374900"/>
                  </a:lnTo>
                  <a:lnTo>
                    <a:pt x="2043747" y="1244600"/>
                  </a:lnTo>
                  <a:close/>
                </a:path>
                <a:path w="5510530" h="8013700">
                  <a:moveTo>
                    <a:pt x="2762147" y="1244600"/>
                  </a:moveTo>
                  <a:lnTo>
                    <a:pt x="2747498" y="1244600"/>
                  </a:lnTo>
                  <a:lnTo>
                    <a:pt x="2747498" y="2374900"/>
                  </a:lnTo>
                  <a:lnTo>
                    <a:pt x="2762147" y="2374900"/>
                  </a:lnTo>
                  <a:lnTo>
                    <a:pt x="2762147" y="1244600"/>
                  </a:lnTo>
                  <a:close/>
                </a:path>
                <a:path w="5510530" h="8013700">
                  <a:moveTo>
                    <a:pt x="3532019" y="1231900"/>
                  </a:moveTo>
                  <a:lnTo>
                    <a:pt x="3474167" y="1231900"/>
                  </a:lnTo>
                  <a:lnTo>
                    <a:pt x="2771508" y="2374900"/>
                  </a:lnTo>
                  <a:lnTo>
                    <a:pt x="2791817" y="2374900"/>
                  </a:lnTo>
                  <a:lnTo>
                    <a:pt x="3486596" y="1244600"/>
                  </a:lnTo>
                  <a:lnTo>
                    <a:pt x="3539720" y="1244600"/>
                  </a:lnTo>
                  <a:lnTo>
                    <a:pt x="3532019" y="1231900"/>
                  </a:lnTo>
                  <a:close/>
                </a:path>
                <a:path w="5510530" h="8013700">
                  <a:moveTo>
                    <a:pt x="906622" y="1841500"/>
                  </a:moveTo>
                  <a:lnTo>
                    <a:pt x="859219" y="1841500"/>
                  </a:lnTo>
                  <a:lnTo>
                    <a:pt x="847643" y="1854200"/>
                  </a:lnTo>
                  <a:lnTo>
                    <a:pt x="842321" y="1879600"/>
                  </a:lnTo>
                  <a:lnTo>
                    <a:pt x="843263" y="1892300"/>
                  </a:lnTo>
                  <a:lnTo>
                    <a:pt x="305164" y="2146300"/>
                  </a:lnTo>
                  <a:lnTo>
                    <a:pt x="337650" y="2146300"/>
                  </a:lnTo>
                  <a:lnTo>
                    <a:pt x="848844" y="1905000"/>
                  </a:lnTo>
                  <a:lnTo>
                    <a:pt x="973040" y="1905000"/>
                  </a:lnTo>
                  <a:lnTo>
                    <a:pt x="926622" y="1892300"/>
                  </a:lnTo>
                  <a:lnTo>
                    <a:pt x="927208" y="1879600"/>
                  </a:lnTo>
                  <a:lnTo>
                    <a:pt x="926433" y="1866900"/>
                  </a:lnTo>
                  <a:lnTo>
                    <a:pt x="924308" y="1866900"/>
                  </a:lnTo>
                  <a:lnTo>
                    <a:pt x="945299" y="1854200"/>
                  </a:lnTo>
                  <a:lnTo>
                    <a:pt x="912544" y="1854200"/>
                  </a:lnTo>
                  <a:lnTo>
                    <a:pt x="906622" y="1841500"/>
                  </a:lnTo>
                  <a:close/>
                </a:path>
                <a:path w="5510530" h="8013700">
                  <a:moveTo>
                    <a:pt x="4665428" y="685800"/>
                  </a:moveTo>
                  <a:lnTo>
                    <a:pt x="4590186" y="685800"/>
                  </a:lnTo>
                  <a:lnTo>
                    <a:pt x="4595196" y="698500"/>
                  </a:lnTo>
                  <a:lnTo>
                    <a:pt x="4601573" y="698500"/>
                  </a:lnTo>
                  <a:lnTo>
                    <a:pt x="4609316" y="711200"/>
                  </a:lnTo>
                  <a:lnTo>
                    <a:pt x="4635357" y="711200"/>
                  </a:lnTo>
                  <a:lnTo>
                    <a:pt x="5217256" y="2133600"/>
                  </a:lnTo>
                  <a:lnTo>
                    <a:pt x="5212135" y="2146300"/>
                  </a:lnTo>
                  <a:lnTo>
                    <a:pt x="5271393" y="2146300"/>
                  </a:lnTo>
                  <a:lnTo>
                    <a:pt x="5240480" y="2133600"/>
                  </a:lnTo>
                  <a:lnTo>
                    <a:pt x="5230878" y="2133600"/>
                  </a:lnTo>
                  <a:lnTo>
                    <a:pt x="4648969" y="698500"/>
                  </a:lnTo>
                  <a:lnTo>
                    <a:pt x="4665428" y="685800"/>
                  </a:lnTo>
                  <a:close/>
                </a:path>
                <a:path w="5510530" h="8013700">
                  <a:moveTo>
                    <a:pt x="2035939" y="1231900"/>
                  </a:moveTo>
                  <a:lnTo>
                    <a:pt x="1978035" y="1231900"/>
                  </a:lnTo>
                  <a:lnTo>
                    <a:pt x="1483641" y="2044700"/>
                  </a:lnTo>
                  <a:lnTo>
                    <a:pt x="1498269" y="2044700"/>
                  </a:lnTo>
                  <a:lnTo>
                    <a:pt x="1990495" y="1244600"/>
                  </a:lnTo>
                  <a:lnTo>
                    <a:pt x="2043747" y="1244600"/>
                  </a:lnTo>
                  <a:lnTo>
                    <a:pt x="2035939" y="1231900"/>
                  </a:lnTo>
                  <a:close/>
                </a:path>
                <a:path w="5510530" h="8013700">
                  <a:moveTo>
                    <a:pt x="3544821" y="1206500"/>
                  </a:moveTo>
                  <a:lnTo>
                    <a:pt x="3461288" y="1206500"/>
                  </a:lnTo>
                  <a:lnTo>
                    <a:pt x="3462891" y="1219200"/>
                  </a:lnTo>
                  <a:lnTo>
                    <a:pt x="3465568" y="1219200"/>
                  </a:lnTo>
                  <a:lnTo>
                    <a:pt x="3469325" y="1231900"/>
                  </a:lnTo>
                  <a:lnTo>
                    <a:pt x="3536249" y="1231900"/>
                  </a:lnTo>
                  <a:lnTo>
                    <a:pt x="4585819" y="1866900"/>
                  </a:lnTo>
                  <a:lnTo>
                    <a:pt x="4583694" y="1866900"/>
                  </a:lnTo>
                  <a:lnTo>
                    <a:pt x="4582908" y="1879600"/>
                  </a:lnTo>
                  <a:lnTo>
                    <a:pt x="4583495" y="1892300"/>
                  </a:lnTo>
                  <a:lnTo>
                    <a:pt x="4024863" y="2044700"/>
                  </a:lnTo>
                  <a:lnTo>
                    <a:pt x="4078928" y="2044700"/>
                  </a:lnTo>
                  <a:lnTo>
                    <a:pt x="4586919" y="1905000"/>
                  </a:lnTo>
                  <a:lnTo>
                    <a:pt x="4693759" y="1905000"/>
                  </a:lnTo>
                  <a:lnTo>
                    <a:pt x="4666853" y="1892300"/>
                  </a:lnTo>
                  <a:lnTo>
                    <a:pt x="4667806" y="1879600"/>
                  </a:lnTo>
                  <a:lnTo>
                    <a:pt x="4662494" y="1854200"/>
                  </a:lnTo>
                  <a:lnTo>
                    <a:pt x="4592699" y="1854200"/>
                  </a:lnTo>
                  <a:lnTo>
                    <a:pt x="3543129" y="1219200"/>
                  </a:lnTo>
                  <a:lnTo>
                    <a:pt x="3544821" y="1206500"/>
                  </a:lnTo>
                  <a:close/>
                </a:path>
                <a:path w="5510530" h="8013700">
                  <a:moveTo>
                    <a:pt x="919545" y="1905000"/>
                  </a:moveTo>
                  <a:lnTo>
                    <a:pt x="848844" y="1905000"/>
                  </a:lnTo>
                  <a:lnTo>
                    <a:pt x="853127" y="1917700"/>
                  </a:lnTo>
                  <a:lnTo>
                    <a:pt x="914663" y="1917700"/>
                  </a:lnTo>
                  <a:lnTo>
                    <a:pt x="919545" y="1905000"/>
                  </a:lnTo>
                  <a:close/>
                </a:path>
                <a:path w="5510530" h="8013700">
                  <a:moveTo>
                    <a:pt x="4661262" y="1905000"/>
                  </a:moveTo>
                  <a:lnTo>
                    <a:pt x="4590553" y="1905000"/>
                  </a:lnTo>
                  <a:lnTo>
                    <a:pt x="4595439" y="1917700"/>
                  </a:lnTo>
                  <a:lnTo>
                    <a:pt x="4656979" y="1917700"/>
                  </a:lnTo>
                  <a:lnTo>
                    <a:pt x="4661262" y="1905000"/>
                  </a:lnTo>
                  <a:close/>
                </a:path>
                <a:path w="5510530" h="8013700">
                  <a:moveTo>
                    <a:pt x="2048818" y="1206500"/>
                  </a:moveTo>
                  <a:lnTo>
                    <a:pt x="1965291" y="1206500"/>
                  </a:lnTo>
                  <a:lnTo>
                    <a:pt x="1966978" y="1219200"/>
                  </a:lnTo>
                  <a:lnTo>
                    <a:pt x="917439" y="1854200"/>
                  </a:lnTo>
                  <a:lnTo>
                    <a:pt x="945299" y="1854200"/>
                  </a:lnTo>
                  <a:lnTo>
                    <a:pt x="1973857" y="1231900"/>
                  </a:lnTo>
                  <a:lnTo>
                    <a:pt x="2040777" y="1231900"/>
                  </a:lnTo>
                  <a:lnTo>
                    <a:pt x="2044534" y="1219200"/>
                  </a:lnTo>
                  <a:lnTo>
                    <a:pt x="2047214" y="1219200"/>
                  </a:lnTo>
                  <a:lnTo>
                    <a:pt x="2048818" y="1206500"/>
                  </a:lnTo>
                  <a:close/>
                </a:path>
                <a:path w="5510530" h="8013700">
                  <a:moveTo>
                    <a:pt x="4650917" y="1841500"/>
                  </a:moveTo>
                  <a:lnTo>
                    <a:pt x="4603512" y="1841500"/>
                  </a:lnTo>
                  <a:lnTo>
                    <a:pt x="4597593" y="1854200"/>
                  </a:lnTo>
                  <a:lnTo>
                    <a:pt x="4662494" y="1854200"/>
                  </a:lnTo>
                  <a:lnTo>
                    <a:pt x="4650917" y="1841500"/>
                  </a:lnTo>
                  <a:close/>
                </a:path>
                <a:path w="5510530" h="8013700">
                  <a:moveTo>
                    <a:pt x="891691" y="711200"/>
                  </a:moveTo>
                  <a:lnTo>
                    <a:pt x="877042" y="711200"/>
                  </a:lnTo>
                  <a:lnTo>
                    <a:pt x="877042" y="1841500"/>
                  </a:lnTo>
                  <a:lnTo>
                    <a:pt x="891691" y="1841500"/>
                  </a:lnTo>
                  <a:lnTo>
                    <a:pt x="891691" y="711200"/>
                  </a:lnTo>
                  <a:close/>
                </a:path>
                <a:path w="5510530" h="8013700">
                  <a:moveTo>
                    <a:pt x="4633074" y="711200"/>
                  </a:moveTo>
                  <a:lnTo>
                    <a:pt x="4618426" y="711200"/>
                  </a:lnTo>
                  <a:lnTo>
                    <a:pt x="4618426" y="1841500"/>
                  </a:lnTo>
                  <a:lnTo>
                    <a:pt x="4633074" y="1841500"/>
                  </a:lnTo>
                  <a:lnTo>
                    <a:pt x="4633074" y="711200"/>
                  </a:lnTo>
                  <a:close/>
                </a:path>
                <a:path w="5510530" h="8013700">
                  <a:moveTo>
                    <a:pt x="2798429" y="1206500"/>
                  </a:moveTo>
                  <a:lnTo>
                    <a:pt x="2711688" y="1206500"/>
                  </a:lnTo>
                  <a:lnTo>
                    <a:pt x="2716208" y="1219200"/>
                  </a:lnTo>
                  <a:lnTo>
                    <a:pt x="2724127" y="1231900"/>
                  </a:lnTo>
                  <a:lnTo>
                    <a:pt x="2734779" y="1244600"/>
                  </a:lnTo>
                  <a:lnTo>
                    <a:pt x="2775033" y="1244600"/>
                  </a:lnTo>
                  <a:lnTo>
                    <a:pt x="2785828" y="1231900"/>
                  </a:lnTo>
                  <a:lnTo>
                    <a:pt x="2793854" y="1219200"/>
                  </a:lnTo>
                  <a:lnTo>
                    <a:pt x="2798429" y="1206500"/>
                  </a:lnTo>
                  <a:close/>
                </a:path>
                <a:path w="5510530" h="8013700">
                  <a:moveTo>
                    <a:pt x="3545415" y="1193800"/>
                  </a:moveTo>
                  <a:lnTo>
                    <a:pt x="1964710" y="1193800"/>
                  </a:lnTo>
                  <a:lnTo>
                    <a:pt x="1964535" y="1206500"/>
                  </a:lnTo>
                  <a:lnTo>
                    <a:pt x="3545583" y="1206500"/>
                  </a:lnTo>
                  <a:lnTo>
                    <a:pt x="3545415" y="1193800"/>
                  </a:lnTo>
                  <a:close/>
                </a:path>
                <a:path w="5510530" h="8013700">
                  <a:moveTo>
                    <a:pt x="951628" y="685800"/>
                  </a:moveTo>
                  <a:lnTo>
                    <a:pt x="919920" y="685800"/>
                  </a:lnTo>
                  <a:lnTo>
                    <a:pt x="1965815" y="1193800"/>
                  </a:lnTo>
                  <a:lnTo>
                    <a:pt x="2048828" y="1193800"/>
                  </a:lnTo>
                  <a:lnTo>
                    <a:pt x="2047269" y="1181100"/>
                  </a:lnTo>
                  <a:lnTo>
                    <a:pt x="1971375" y="1181100"/>
                  </a:lnTo>
                  <a:lnTo>
                    <a:pt x="951628" y="685800"/>
                  </a:lnTo>
                  <a:close/>
                </a:path>
                <a:path w="5510530" h="8013700">
                  <a:moveTo>
                    <a:pt x="2775512" y="1155700"/>
                  </a:moveTo>
                  <a:lnTo>
                    <a:pt x="2734301" y="1155700"/>
                  </a:lnTo>
                  <a:lnTo>
                    <a:pt x="2723381" y="1168400"/>
                  </a:lnTo>
                  <a:lnTo>
                    <a:pt x="2715481" y="1181100"/>
                  </a:lnTo>
                  <a:lnTo>
                    <a:pt x="2711342" y="1193800"/>
                  </a:lnTo>
                  <a:lnTo>
                    <a:pt x="2798774" y="1193800"/>
                  </a:lnTo>
                  <a:lnTo>
                    <a:pt x="2794586" y="1181100"/>
                  </a:lnTo>
                  <a:lnTo>
                    <a:pt x="2786578" y="1168400"/>
                  </a:lnTo>
                  <a:lnTo>
                    <a:pt x="2775512" y="1155700"/>
                  </a:lnTo>
                  <a:close/>
                </a:path>
                <a:path w="5510530" h="8013700">
                  <a:moveTo>
                    <a:pt x="3741021" y="177800"/>
                  </a:moveTo>
                  <a:lnTo>
                    <a:pt x="3711134" y="177800"/>
                  </a:lnTo>
                  <a:lnTo>
                    <a:pt x="4585285" y="647700"/>
                  </a:lnTo>
                  <a:lnTo>
                    <a:pt x="4583911" y="660400"/>
                  </a:lnTo>
                  <a:lnTo>
                    <a:pt x="4583342" y="660400"/>
                  </a:lnTo>
                  <a:lnTo>
                    <a:pt x="4583579" y="673100"/>
                  </a:lnTo>
                  <a:lnTo>
                    <a:pt x="4584626" y="673100"/>
                  </a:lnTo>
                  <a:lnTo>
                    <a:pt x="3538762" y="1181100"/>
                  </a:lnTo>
                  <a:lnTo>
                    <a:pt x="3462863" y="1181100"/>
                  </a:lnTo>
                  <a:lnTo>
                    <a:pt x="3461299" y="1193800"/>
                  </a:lnTo>
                  <a:lnTo>
                    <a:pt x="3544322" y="1193800"/>
                  </a:lnTo>
                  <a:lnTo>
                    <a:pt x="4590186" y="685800"/>
                  </a:lnTo>
                  <a:lnTo>
                    <a:pt x="4665428" y="685800"/>
                  </a:lnTo>
                  <a:lnTo>
                    <a:pt x="4667058" y="660400"/>
                  </a:lnTo>
                  <a:lnTo>
                    <a:pt x="4653837" y="635000"/>
                  </a:lnTo>
                  <a:lnTo>
                    <a:pt x="4591547" y="635000"/>
                  </a:lnTo>
                  <a:lnTo>
                    <a:pt x="3741021" y="177800"/>
                  </a:lnTo>
                  <a:close/>
                </a:path>
                <a:path w="5510530" h="8013700">
                  <a:moveTo>
                    <a:pt x="2041061" y="1168400"/>
                  </a:moveTo>
                  <a:lnTo>
                    <a:pt x="1975338" y="1168400"/>
                  </a:lnTo>
                  <a:lnTo>
                    <a:pt x="1971375" y="1181100"/>
                  </a:lnTo>
                  <a:lnTo>
                    <a:pt x="2044681" y="1181100"/>
                  </a:lnTo>
                  <a:lnTo>
                    <a:pt x="2041061" y="1168400"/>
                  </a:lnTo>
                  <a:close/>
                </a:path>
                <a:path w="5510530" h="8013700">
                  <a:moveTo>
                    <a:pt x="3534797" y="1168400"/>
                  </a:moveTo>
                  <a:lnTo>
                    <a:pt x="3469072" y="1168400"/>
                  </a:lnTo>
                  <a:lnTo>
                    <a:pt x="3465454" y="1181100"/>
                  </a:lnTo>
                  <a:lnTo>
                    <a:pt x="3538762" y="1181100"/>
                  </a:lnTo>
                  <a:lnTo>
                    <a:pt x="3534797" y="1168400"/>
                  </a:lnTo>
                  <a:close/>
                </a:path>
                <a:path w="5510530" h="8013700">
                  <a:moveTo>
                    <a:pt x="2789476" y="63500"/>
                  </a:moveTo>
                  <a:lnTo>
                    <a:pt x="2720860" y="63500"/>
                  </a:lnTo>
                  <a:lnTo>
                    <a:pt x="2024138" y="1155700"/>
                  </a:lnTo>
                  <a:lnTo>
                    <a:pt x="1985954" y="1155700"/>
                  </a:lnTo>
                  <a:lnTo>
                    <a:pt x="1980196" y="1168400"/>
                  </a:lnTo>
                  <a:lnTo>
                    <a:pt x="2036410" y="1168400"/>
                  </a:lnTo>
                  <a:lnTo>
                    <a:pt x="2731583" y="76200"/>
                  </a:lnTo>
                  <a:lnTo>
                    <a:pt x="2797575" y="76200"/>
                  </a:lnTo>
                  <a:lnTo>
                    <a:pt x="2789476" y="63500"/>
                  </a:lnTo>
                  <a:close/>
                </a:path>
                <a:path w="5510530" h="8013700">
                  <a:moveTo>
                    <a:pt x="2797575" y="76200"/>
                  </a:moveTo>
                  <a:lnTo>
                    <a:pt x="2778670" y="76200"/>
                  </a:lnTo>
                  <a:lnTo>
                    <a:pt x="3473717" y="1168400"/>
                  </a:lnTo>
                  <a:lnTo>
                    <a:pt x="3529935" y="1168400"/>
                  </a:lnTo>
                  <a:lnTo>
                    <a:pt x="3524170" y="1155700"/>
                  </a:lnTo>
                  <a:lnTo>
                    <a:pt x="3485989" y="1155700"/>
                  </a:lnTo>
                  <a:lnTo>
                    <a:pt x="2797575" y="76200"/>
                  </a:lnTo>
                  <a:close/>
                </a:path>
                <a:path w="5510530" h="8013700">
                  <a:moveTo>
                    <a:pt x="1859405" y="177800"/>
                  </a:moveTo>
                  <a:lnTo>
                    <a:pt x="1805004" y="177800"/>
                  </a:lnTo>
                  <a:lnTo>
                    <a:pt x="1812685" y="190500"/>
                  </a:lnTo>
                  <a:lnTo>
                    <a:pt x="1833003" y="190500"/>
                  </a:lnTo>
                  <a:lnTo>
                    <a:pt x="1992621" y="1155700"/>
                  </a:lnTo>
                  <a:lnTo>
                    <a:pt x="2007112" y="1155700"/>
                  </a:lnTo>
                  <a:lnTo>
                    <a:pt x="1847494" y="190500"/>
                  </a:lnTo>
                  <a:lnTo>
                    <a:pt x="1859405" y="177800"/>
                  </a:lnTo>
                  <a:close/>
                </a:path>
                <a:path w="5510530" h="8013700">
                  <a:moveTo>
                    <a:pt x="2762147" y="76200"/>
                  </a:moveTo>
                  <a:lnTo>
                    <a:pt x="2747498" y="76200"/>
                  </a:lnTo>
                  <a:lnTo>
                    <a:pt x="2747498" y="1155700"/>
                  </a:lnTo>
                  <a:lnTo>
                    <a:pt x="2762147" y="1155700"/>
                  </a:lnTo>
                  <a:lnTo>
                    <a:pt x="2762147" y="76200"/>
                  </a:lnTo>
                  <a:close/>
                </a:path>
                <a:path w="5510530" h="8013700">
                  <a:moveTo>
                    <a:pt x="3525232" y="114300"/>
                  </a:moveTo>
                  <a:lnTo>
                    <a:pt x="3424358" y="114300"/>
                  </a:lnTo>
                  <a:lnTo>
                    <a:pt x="3476421" y="127000"/>
                  </a:lnTo>
                  <a:lnTo>
                    <a:pt x="3567266" y="139700"/>
                  </a:lnTo>
                  <a:lnTo>
                    <a:pt x="3634550" y="152400"/>
                  </a:lnTo>
                  <a:lnTo>
                    <a:pt x="3636670" y="165100"/>
                  </a:lnTo>
                  <a:lnTo>
                    <a:pt x="3642048" y="165100"/>
                  </a:lnTo>
                  <a:lnTo>
                    <a:pt x="3650695" y="177800"/>
                  </a:lnTo>
                  <a:lnTo>
                    <a:pt x="3662622" y="190500"/>
                  </a:lnTo>
                  <a:lnTo>
                    <a:pt x="3503004" y="1155700"/>
                  </a:lnTo>
                  <a:lnTo>
                    <a:pt x="3517496" y="1155700"/>
                  </a:lnTo>
                  <a:lnTo>
                    <a:pt x="3677114" y="190500"/>
                  </a:lnTo>
                  <a:lnTo>
                    <a:pt x="3697414" y="190500"/>
                  </a:lnTo>
                  <a:lnTo>
                    <a:pt x="3705097" y="177800"/>
                  </a:lnTo>
                  <a:lnTo>
                    <a:pt x="3741021" y="177800"/>
                  </a:lnTo>
                  <a:lnTo>
                    <a:pt x="3717395" y="165100"/>
                  </a:lnTo>
                  <a:lnTo>
                    <a:pt x="3719009" y="139700"/>
                  </a:lnTo>
                  <a:lnTo>
                    <a:pt x="3715910" y="127000"/>
                  </a:lnTo>
                  <a:lnTo>
                    <a:pt x="3568294" y="127000"/>
                  </a:lnTo>
                  <a:lnTo>
                    <a:pt x="3525232" y="114300"/>
                  </a:lnTo>
                  <a:close/>
                </a:path>
                <a:path w="5510530" h="8013700">
                  <a:moveTo>
                    <a:pt x="1848594" y="101600"/>
                  </a:moveTo>
                  <a:lnTo>
                    <a:pt x="1811355" y="101600"/>
                  </a:lnTo>
                  <a:lnTo>
                    <a:pt x="1797331" y="114300"/>
                  </a:lnTo>
                  <a:lnTo>
                    <a:pt x="1791117" y="139700"/>
                  </a:lnTo>
                  <a:lnTo>
                    <a:pt x="1792711" y="165100"/>
                  </a:lnTo>
                  <a:lnTo>
                    <a:pt x="918591" y="635000"/>
                  </a:lnTo>
                  <a:lnTo>
                    <a:pt x="948467" y="635000"/>
                  </a:lnTo>
                  <a:lnTo>
                    <a:pt x="1798972" y="177800"/>
                  </a:lnTo>
                  <a:lnTo>
                    <a:pt x="1859405" y="177800"/>
                  </a:lnTo>
                  <a:lnTo>
                    <a:pt x="1868049" y="165100"/>
                  </a:lnTo>
                  <a:lnTo>
                    <a:pt x="1873433" y="165100"/>
                  </a:lnTo>
                  <a:lnTo>
                    <a:pt x="1875567" y="152400"/>
                  </a:lnTo>
                  <a:lnTo>
                    <a:pt x="1942920" y="139700"/>
                  </a:lnTo>
                  <a:lnTo>
                    <a:pt x="1985888" y="127000"/>
                  </a:lnTo>
                  <a:lnTo>
                    <a:pt x="1874048" y="127000"/>
                  </a:lnTo>
                  <a:lnTo>
                    <a:pt x="1869018" y="114300"/>
                  </a:lnTo>
                  <a:lnTo>
                    <a:pt x="1860534" y="114300"/>
                  </a:lnTo>
                  <a:lnTo>
                    <a:pt x="1848594" y="101600"/>
                  </a:lnTo>
                  <a:close/>
                </a:path>
                <a:path w="5510530" h="8013700">
                  <a:moveTo>
                    <a:pt x="4625745" y="622300"/>
                  </a:moveTo>
                  <a:lnTo>
                    <a:pt x="4605328" y="622300"/>
                  </a:lnTo>
                  <a:lnTo>
                    <a:pt x="4597607" y="635000"/>
                  </a:lnTo>
                  <a:lnTo>
                    <a:pt x="4653837" y="635000"/>
                  </a:lnTo>
                  <a:lnTo>
                    <a:pt x="4625745" y="622300"/>
                  </a:lnTo>
                  <a:close/>
                </a:path>
                <a:path w="5510530" h="8013700">
                  <a:moveTo>
                    <a:pt x="2086000" y="114300"/>
                  </a:moveTo>
                  <a:lnTo>
                    <a:pt x="1985033" y="114300"/>
                  </a:lnTo>
                  <a:lnTo>
                    <a:pt x="1904630" y="127000"/>
                  </a:lnTo>
                  <a:lnTo>
                    <a:pt x="2033874" y="127000"/>
                  </a:lnTo>
                  <a:lnTo>
                    <a:pt x="2086000" y="114300"/>
                  </a:lnTo>
                  <a:close/>
                </a:path>
                <a:path w="5510530" h="8013700">
                  <a:moveTo>
                    <a:pt x="3698789" y="101600"/>
                  </a:moveTo>
                  <a:lnTo>
                    <a:pt x="3661543" y="101600"/>
                  </a:lnTo>
                  <a:lnTo>
                    <a:pt x="3649607" y="114300"/>
                  </a:lnTo>
                  <a:lnTo>
                    <a:pt x="3641118" y="114300"/>
                  </a:lnTo>
                  <a:lnTo>
                    <a:pt x="3636079" y="127000"/>
                  </a:lnTo>
                  <a:lnTo>
                    <a:pt x="3715910" y="127000"/>
                  </a:lnTo>
                  <a:lnTo>
                    <a:pt x="3712812" y="114300"/>
                  </a:lnTo>
                  <a:lnTo>
                    <a:pt x="3698789" y="101600"/>
                  </a:lnTo>
                  <a:close/>
                </a:path>
                <a:path w="5510530" h="8013700">
                  <a:moveTo>
                    <a:pt x="2199148" y="101600"/>
                  </a:moveTo>
                  <a:lnTo>
                    <a:pt x="2085280" y="101600"/>
                  </a:lnTo>
                  <a:lnTo>
                    <a:pt x="2033112" y="114300"/>
                  </a:lnTo>
                  <a:lnTo>
                    <a:pt x="2141385" y="114300"/>
                  </a:lnTo>
                  <a:lnTo>
                    <a:pt x="2199148" y="101600"/>
                  </a:lnTo>
                  <a:close/>
                </a:path>
                <a:path w="5510530" h="8013700">
                  <a:moveTo>
                    <a:pt x="3425113" y="101600"/>
                  </a:moveTo>
                  <a:lnTo>
                    <a:pt x="3311339" y="101600"/>
                  </a:lnTo>
                  <a:lnTo>
                    <a:pt x="3369038" y="114300"/>
                  </a:lnTo>
                  <a:lnTo>
                    <a:pt x="3477215" y="114300"/>
                  </a:lnTo>
                  <a:lnTo>
                    <a:pt x="3425113" y="101600"/>
                  </a:lnTo>
                  <a:close/>
                </a:path>
                <a:path w="5510530" h="8013700">
                  <a:moveTo>
                    <a:pt x="2318286" y="88900"/>
                  </a:moveTo>
                  <a:lnTo>
                    <a:pt x="2198399" y="88900"/>
                  </a:lnTo>
                  <a:lnTo>
                    <a:pt x="2140666" y="101600"/>
                  </a:lnTo>
                  <a:lnTo>
                    <a:pt x="2258408" y="101600"/>
                  </a:lnTo>
                  <a:lnTo>
                    <a:pt x="2318286" y="88900"/>
                  </a:lnTo>
                  <a:close/>
                </a:path>
                <a:path w="5510530" h="8013700">
                  <a:moveTo>
                    <a:pt x="3312127" y="88900"/>
                  </a:moveTo>
                  <a:lnTo>
                    <a:pt x="3192318" y="88900"/>
                  </a:lnTo>
                  <a:lnTo>
                    <a:pt x="3252140" y="101600"/>
                  </a:lnTo>
                  <a:lnTo>
                    <a:pt x="3369794" y="101600"/>
                  </a:lnTo>
                  <a:lnTo>
                    <a:pt x="3312127" y="88900"/>
                  </a:lnTo>
                  <a:close/>
                </a:path>
                <a:path w="5510530" h="8013700">
                  <a:moveTo>
                    <a:pt x="2436372" y="76200"/>
                  </a:moveTo>
                  <a:lnTo>
                    <a:pt x="2317418" y="76200"/>
                  </a:lnTo>
                  <a:lnTo>
                    <a:pt x="2257607" y="88900"/>
                  </a:lnTo>
                  <a:lnTo>
                    <a:pt x="2377901" y="88900"/>
                  </a:lnTo>
                  <a:lnTo>
                    <a:pt x="2436372" y="76200"/>
                  </a:lnTo>
                  <a:close/>
                </a:path>
                <a:path w="5510530" h="8013700">
                  <a:moveTo>
                    <a:pt x="3193227" y="76200"/>
                  </a:moveTo>
                  <a:lnTo>
                    <a:pt x="3074319" y="76200"/>
                  </a:lnTo>
                  <a:lnTo>
                    <a:pt x="3132752" y="88900"/>
                  </a:lnTo>
                  <a:lnTo>
                    <a:pt x="3252982" y="88900"/>
                  </a:lnTo>
                  <a:lnTo>
                    <a:pt x="3193227" y="76200"/>
                  </a:lnTo>
                  <a:close/>
                </a:path>
                <a:path w="5510530" h="8013700">
                  <a:moveTo>
                    <a:pt x="2641211" y="50800"/>
                  </a:moveTo>
                  <a:lnTo>
                    <a:pt x="2491758" y="50800"/>
                  </a:lnTo>
                  <a:lnTo>
                    <a:pt x="2376961" y="76200"/>
                  </a:lnTo>
                  <a:lnTo>
                    <a:pt x="2492819" y="76200"/>
                  </a:lnTo>
                  <a:lnTo>
                    <a:pt x="2546361" y="63500"/>
                  </a:lnTo>
                  <a:lnTo>
                    <a:pt x="2596119" y="63500"/>
                  </a:lnTo>
                  <a:lnTo>
                    <a:pt x="2641211" y="50800"/>
                  </a:lnTo>
                  <a:close/>
                </a:path>
                <a:path w="5510530" h="8013700">
                  <a:moveTo>
                    <a:pt x="3018998" y="50800"/>
                  </a:moveTo>
                  <a:lnTo>
                    <a:pt x="2869482" y="50800"/>
                  </a:lnTo>
                  <a:lnTo>
                    <a:pt x="2914601" y="63500"/>
                  </a:lnTo>
                  <a:lnTo>
                    <a:pt x="2964366" y="63500"/>
                  </a:lnTo>
                  <a:lnTo>
                    <a:pt x="3017898" y="76200"/>
                  </a:lnTo>
                  <a:lnTo>
                    <a:pt x="3133732" y="76200"/>
                  </a:lnTo>
                  <a:lnTo>
                    <a:pt x="3018998" y="50800"/>
                  </a:lnTo>
                  <a:close/>
                </a:path>
                <a:path w="5510530" h="8013700">
                  <a:moveTo>
                    <a:pt x="2795434" y="50800"/>
                  </a:moveTo>
                  <a:lnTo>
                    <a:pt x="2715101" y="50800"/>
                  </a:lnTo>
                  <a:lnTo>
                    <a:pt x="2717405" y="63500"/>
                  </a:lnTo>
                  <a:lnTo>
                    <a:pt x="2793047" y="63500"/>
                  </a:lnTo>
                  <a:lnTo>
                    <a:pt x="2795434" y="50800"/>
                  </a:lnTo>
                  <a:close/>
                </a:path>
                <a:path w="5510530" h="8013700">
                  <a:moveTo>
                    <a:pt x="2870569" y="38100"/>
                  </a:moveTo>
                  <a:lnTo>
                    <a:pt x="2640158" y="38100"/>
                  </a:lnTo>
                  <a:lnTo>
                    <a:pt x="2595026" y="50800"/>
                  </a:lnTo>
                  <a:lnTo>
                    <a:pt x="2915730" y="50800"/>
                  </a:lnTo>
                  <a:lnTo>
                    <a:pt x="2870569" y="38100"/>
                  </a:lnTo>
                  <a:close/>
                </a:path>
                <a:path w="5510530" h="8013700">
                  <a:moveTo>
                    <a:pt x="2785627" y="0"/>
                  </a:moveTo>
                  <a:lnTo>
                    <a:pt x="2725007" y="0"/>
                  </a:lnTo>
                  <a:lnTo>
                    <a:pt x="2716741" y="12700"/>
                  </a:lnTo>
                  <a:lnTo>
                    <a:pt x="2713060" y="38100"/>
                  </a:lnTo>
                  <a:lnTo>
                    <a:pt x="2797539" y="38100"/>
                  </a:lnTo>
                  <a:lnTo>
                    <a:pt x="2793882" y="12700"/>
                  </a:lnTo>
                  <a:lnTo>
                    <a:pt x="2785627" y="0"/>
                  </a:lnTo>
                  <a:close/>
                </a:path>
              </a:pathLst>
            </a:custGeom>
            <a:solidFill>
              <a:srgbClr val="4A59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395434" y="8280088"/>
              <a:ext cx="1135380" cy="1024255"/>
            </a:xfrm>
            <a:custGeom>
              <a:avLst/>
              <a:gdLst/>
              <a:ahLst/>
              <a:cxnLst/>
              <a:rect l="l" t="t" r="r" b="b"/>
              <a:pathLst>
                <a:path w="1135379" h="1024254">
                  <a:moveTo>
                    <a:pt x="0" y="0"/>
                  </a:moveTo>
                  <a:lnTo>
                    <a:pt x="0" y="1024000"/>
                  </a:lnTo>
                  <a:lnTo>
                    <a:pt x="1134897" y="1024000"/>
                  </a:lnTo>
                </a:path>
              </a:pathLst>
            </a:custGeom>
            <a:ln w="104708">
              <a:solidFill>
                <a:srgbClr val="D218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110402" y="1223772"/>
              <a:ext cx="1144905" cy="1075690"/>
            </a:xfrm>
            <a:custGeom>
              <a:avLst/>
              <a:gdLst/>
              <a:ahLst/>
              <a:cxnLst/>
              <a:rect l="l" t="t" r="r" b="b"/>
              <a:pathLst>
                <a:path w="1144905" h="1075689">
                  <a:moveTo>
                    <a:pt x="1144792" y="1075537"/>
                  </a:moveTo>
                  <a:lnTo>
                    <a:pt x="1144792" y="0"/>
                  </a:lnTo>
                  <a:lnTo>
                    <a:pt x="0" y="0"/>
                  </a:lnTo>
                </a:path>
              </a:pathLst>
            </a:custGeom>
            <a:ln w="104708">
              <a:solidFill>
                <a:srgbClr val="D218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395437" y="1223774"/>
              <a:ext cx="1142365" cy="1075690"/>
            </a:xfrm>
            <a:custGeom>
              <a:avLst/>
              <a:gdLst/>
              <a:ahLst/>
              <a:cxnLst/>
              <a:rect l="l" t="t" r="r" b="b"/>
              <a:pathLst>
                <a:path w="1142365" h="1075689">
                  <a:moveTo>
                    <a:pt x="1142310" y="0"/>
                  </a:moveTo>
                  <a:lnTo>
                    <a:pt x="0" y="0"/>
                  </a:lnTo>
                  <a:lnTo>
                    <a:pt x="0" y="1075537"/>
                  </a:lnTo>
                </a:path>
              </a:pathLst>
            </a:custGeom>
            <a:ln w="104708">
              <a:solidFill>
                <a:srgbClr val="D218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102992" y="8235554"/>
              <a:ext cx="1152525" cy="1068705"/>
            </a:xfrm>
            <a:custGeom>
              <a:avLst/>
              <a:gdLst/>
              <a:ahLst/>
              <a:cxnLst/>
              <a:rect l="l" t="t" r="r" b="b"/>
              <a:pathLst>
                <a:path w="1152525" h="1068704">
                  <a:moveTo>
                    <a:pt x="0" y="1068532"/>
                  </a:moveTo>
                  <a:lnTo>
                    <a:pt x="1152205" y="1068532"/>
                  </a:lnTo>
                  <a:lnTo>
                    <a:pt x="1152205" y="0"/>
                  </a:lnTo>
                </a:path>
              </a:pathLst>
            </a:custGeom>
            <a:ln w="104708">
              <a:solidFill>
                <a:srgbClr val="D218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4661" y="896467"/>
            <a:ext cx="7642225" cy="239204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55"/>
              </a:spcBef>
            </a:pPr>
            <a:r>
              <a:rPr dirty="0"/>
              <a:t>Augmented</a:t>
            </a:r>
            <a:r>
              <a:rPr spc="-50" dirty="0"/>
              <a:t> </a:t>
            </a:r>
            <a:r>
              <a:rPr spc="-10" dirty="0"/>
              <a:t>Reality </a:t>
            </a:r>
            <a:r>
              <a:rPr sz="4950" b="0" dirty="0">
                <a:latin typeface="Roboto"/>
                <a:cs typeface="Roboto"/>
              </a:rPr>
              <a:t>Digitising</a:t>
            </a:r>
            <a:r>
              <a:rPr sz="4950" b="0" spc="-195" dirty="0">
                <a:latin typeface="Roboto"/>
                <a:cs typeface="Roboto"/>
              </a:rPr>
              <a:t> </a:t>
            </a:r>
            <a:r>
              <a:rPr sz="4950" b="0" dirty="0">
                <a:latin typeface="Roboto"/>
                <a:cs typeface="Roboto"/>
              </a:rPr>
              <a:t>existing</a:t>
            </a:r>
            <a:r>
              <a:rPr sz="4950" b="0" spc="-190" dirty="0">
                <a:latin typeface="Roboto"/>
                <a:cs typeface="Roboto"/>
              </a:rPr>
              <a:t> </a:t>
            </a:r>
            <a:r>
              <a:rPr sz="4950" b="0" spc="-10" dirty="0">
                <a:latin typeface="Roboto"/>
                <a:cs typeface="Roboto"/>
              </a:rPr>
              <a:t>artefacts </a:t>
            </a:r>
            <a:r>
              <a:rPr sz="4950" b="0" dirty="0">
                <a:latin typeface="Roboto"/>
                <a:cs typeface="Roboto"/>
              </a:rPr>
              <a:t>for</a:t>
            </a:r>
            <a:r>
              <a:rPr sz="4950" b="0" spc="-80" dirty="0">
                <a:latin typeface="Roboto"/>
                <a:cs typeface="Roboto"/>
              </a:rPr>
              <a:t> </a:t>
            </a:r>
            <a:r>
              <a:rPr sz="4950" b="0" spc="-10" dirty="0">
                <a:latin typeface="Roboto"/>
                <a:cs typeface="Roboto"/>
              </a:rPr>
              <a:t>commercialisation</a:t>
            </a:r>
            <a:endParaRPr sz="4950">
              <a:latin typeface="Roboto"/>
              <a:cs typeface="Robo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232710" y="9894745"/>
            <a:ext cx="79375" cy="452755"/>
          </a:xfrm>
          <a:custGeom>
            <a:avLst/>
            <a:gdLst/>
            <a:ahLst/>
            <a:cxnLst/>
            <a:rect l="l" t="t" r="r" b="b"/>
            <a:pathLst>
              <a:path w="79375" h="452754">
                <a:moveTo>
                  <a:pt x="79170" y="0"/>
                </a:moveTo>
                <a:lnTo>
                  <a:pt x="0" y="0"/>
                </a:lnTo>
                <a:lnTo>
                  <a:pt x="0" y="452227"/>
                </a:lnTo>
                <a:lnTo>
                  <a:pt x="79170" y="452227"/>
                </a:lnTo>
                <a:lnTo>
                  <a:pt x="791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7366617" y="9866390"/>
            <a:ext cx="1757045" cy="487680"/>
            <a:chOff x="17366617" y="9866390"/>
            <a:chExt cx="1757045" cy="487680"/>
          </a:xfrm>
        </p:grpSpPr>
        <p:pic>
          <p:nvPicPr>
            <p:cNvPr id="6" name="object 6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03367" y="9866390"/>
              <a:ext cx="146843" cy="14684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366617" y="9888219"/>
              <a:ext cx="312420" cy="465455"/>
            </a:xfrm>
            <a:custGeom>
              <a:avLst/>
              <a:gdLst/>
              <a:ahLst/>
              <a:cxnLst/>
              <a:rect l="l" t="t" r="r" b="b"/>
              <a:pathLst>
                <a:path w="312419" h="465454">
                  <a:moveTo>
                    <a:pt x="157796" y="0"/>
                  </a:moveTo>
                  <a:lnTo>
                    <a:pt x="94685" y="12927"/>
                  </a:lnTo>
                  <a:lnTo>
                    <a:pt x="44187" y="51715"/>
                  </a:lnTo>
                  <a:lnTo>
                    <a:pt x="11044" y="110996"/>
                  </a:lnTo>
                  <a:lnTo>
                    <a:pt x="0" y="185418"/>
                  </a:lnTo>
                  <a:lnTo>
                    <a:pt x="0" y="279844"/>
                  </a:lnTo>
                  <a:lnTo>
                    <a:pt x="2846" y="319076"/>
                  </a:lnTo>
                  <a:lnTo>
                    <a:pt x="25616" y="386015"/>
                  </a:lnTo>
                  <a:lnTo>
                    <a:pt x="69944" y="436273"/>
                  </a:lnTo>
                  <a:lnTo>
                    <a:pt x="128509" y="462051"/>
                  </a:lnTo>
                  <a:lnTo>
                    <a:pt x="162675" y="465273"/>
                  </a:lnTo>
                  <a:lnTo>
                    <a:pt x="190228" y="464003"/>
                  </a:lnTo>
                  <a:lnTo>
                    <a:pt x="237403" y="453832"/>
                  </a:lnTo>
                  <a:lnTo>
                    <a:pt x="274191" y="434303"/>
                  </a:lnTo>
                  <a:lnTo>
                    <a:pt x="312063" y="396940"/>
                  </a:lnTo>
                  <a:lnTo>
                    <a:pt x="312063" y="222380"/>
                  </a:lnTo>
                  <a:lnTo>
                    <a:pt x="156707" y="222391"/>
                  </a:lnTo>
                  <a:lnTo>
                    <a:pt x="156707" y="285122"/>
                  </a:lnTo>
                  <a:lnTo>
                    <a:pt x="232621" y="285122"/>
                  </a:lnTo>
                  <a:lnTo>
                    <a:pt x="232621" y="372711"/>
                  </a:lnTo>
                  <a:lnTo>
                    <a:pt x="198334" y="392028"/>
                  </a:lnTo>
                  <a:lnTo>
                    <a:pt x="162675" y="395694"/>
                  </a:lnTo>
                  <a:lnTo>
                    <a:pt x="144520" y="393677"/>
                  </a:lnTo>
                  <a:lnTo>
                    <a:pt x="101661" y="363392"/>
                  </a:lnTo>
                  <a:lnTo>
                    <a:pt x="84590" y="326357"/>
                  </a:lnTo>
                  <a:lnTo>
                    <a:pt x="78898" y="279844"/>
                  </a:lnTo>
                  <a:lnTo>
                    <a:pt x="78898" y="184800"/>
                  </a:lnTo>
                  <a:lnTo>
                    <a:pt x="84452" y="138796"/>
                  </a:lnTo>
                  <a:lnTo>
                    <a:pt x="101127" y="102028"/>
                  </a:lnTo>
                  <a:lnTo>
                    <a:pt x="142402" y="71891"/>
                  </a:lnTo>
                  <a:lnTo>
                    <a:pt x="159691" y="69882"/>
                  </a:lnTo>
                  <a:lnTo>
                    <a:pt x="176006" y="71135"/>
                  </a:lnTo>
                  <a:lnTo>
                    <a:pt x="212558" y="89913"/>
                  </a:lnTo>
                  <a:lnTo>
                    <a:pt x="229591" y="128964"/>
                  </a:lnTo>
                  <a:lnTo>
                    <a:pt x="230725" y="145974"/>
                  </a:lnTo>
                  <a:lnTo>
                    <a:pt x="305289" y="145974"/>
                  </a:lnTo>
                  <a:lnTo>
                    <a:pt x="297214" y="85141"/>
                  </a:lnTo>
                  <a:lnTo>
                    <a:pt x="268682" y="39286"/>
                  </a:lnTo>
                  <a:lnTo>
                    <a:pt x="221713" y="9822"/>
                  </a:lnTo>
                  <a:lnTo>
                    <a:pt x="191873" y="2455"/>
                  </a:lnTo>
                  <a:lnTo>
                    <a:pt x="157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737208" y="10034197"/>
              <a:ext cx="79375" cy="313055"/>
            </a:xfrm>
            <a:custGeom>
              <a:avLst/>
              <a:gdLst/>
              <a:ahLst/>
              <a:cxnLst/>
              <a:rect l="l" t="t" r="r" b="b"/>
              <a:pathLst>
                <a:path w="79375" h="313054">
                  <a:moveTo>
                    <a:pt x="79170" y="0"/>
                  </a:moveTo>
                  <a:lnTo>
                    <a:pt x="0" y="0"/>
                  </a:lnTo>
                  <a:lnTo>
                    <a:pt x="0" y="312775"/>
                  </a:lnTo>
                  <a:lnTo>
                    <a:pt x="79170" y="312775"/>
                  </a:lnTo>
                  <a:lnTo>
                    <a:pt x="79170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31713" y="9894736"/>
              <a:ext cx="90154" cy="9015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871097" y="9888213"/>
              <a:ext cx="1252855" cy="465455"/>
            </a:xfrm>
            <a:custGeom>
              <a:avLst/>
              <a:gdLst/>
              <a:ahLst/>
              <a:cxnLst/>
              <a:rect l="l" t="t" r="r" b="b"/>
              <a:pathLst>
                <a:path w="1252855" h="465454">
                  <a:moveTo>
                    <a:pt x="306476" y="145986"/>
                  </a:moveTo>
                  <a:lnTo>
                    <a:pt x="296062" y="85864"/>
                  </a:lnTo>
                  <a:lnTo>
                    <a:pt x="267068" y="40386"/>
                  </a:lnTo>
                  <a:lnTo>
                    <a:pt x="218528" y="10096"/>
                  </a:lnTo>
                  <a:lnTo>
                    <a:pt x="154279" y="0"/>
                  </a:lnTo>
                  <a:lnTo>
                    <a:pt x="121373" y="3302"/>
                  </a:lnTo>
                  <a:lnTo>
                    <a:pt x="65506" y="29629"/>
                  </a:lnTo>
                  <a:lnTo>
                    <a:pt x="23952" y="80848"/>
                  </a:lnTo>
                  <a:lnTo>
                    <a:pt x="2667" y="148475"/>
                  </a:lnTo>
                  <a:lnTo>
                    <a:pt x="0" y="187909"/>
                  </a:lnTo>
                  <a:lnTo>
                    <a:pt x="0" y="277685"/>
                  </a:lnTo>
                  <a:lnTo>
                    <a:pt x="2730" y="317233"/>
                  </a:lnTo>
                  <a:lnTo>
                    <a:pt x="24561" y="384873"/>
                  </a:lnTo>
                  <a:lnTo>
                    <a:pt x="67195" y="435851"/>
                  </a:lnTo>
                  <a:lnTo>
                    <a:pt x="124536" y="462013"/>
                  </a:lnTo>
                  <a:lnTo>
                    <a:pt x="158343" y="465289"/>
                  </a:lnTo>
                  <a:lnTo>
                    <a:pt x="191300" y="462724"/>
                  </a:lnTo>
                  <a:lnTo>
                    <a:pt x="245935" y="442226"/>
                  </a:lnTo>
                  <a:lnTo>
                    <a:pt x="284861" y="401828"/>
                  </a:lnTo>
                  <a:lnTo>
                    <a:pt x="304114" y="345147"/>
                  </a:lnTo>
                  <a:lnTo>
                    <a:pt x="228828" y="309054"/>
                  </a:lnTo>
                  <a:lnTo>
                    <a:pt x="227736" y="329679"/>
                  </a:lnTo>
                  <a:lnTo>
                    <a:pt x="224459" y="347446"/>
                  </a:lnTo>
                  <a:lnTo>
                    <a:pt x="201485" y="383743"/>
                  </a:lnTo>
                  <a:lnTo>
                    <a:pt x="158343" y="395706"/>
                  </a:lnTo>
                  <a:lnTo>
                    <a:pt x="140652" y="393649"/>
                  </a:lnTo>
                  <a:lnTo>
                    <a:pt x="99910" y="362788"/>
                  </a:lnTo>
                  <a:lnTo>
                    <a:pt x="84150" y="325043"/>
                  </a:lnTo>
                  <a:lnTo>
                    <a:pt x="78905" y="277685"/>
                  </a:lnTo>
                  <a:lnTo>
                    <a:pt x="78905" y="187299"/>
                  </a:lnTo>
                  <a:lnTo>
                    <a:pt x="83883" y="140208"/>
                  </a:lnTo>
                  <a:lnTo>
                    <a:pt x="98831" y="102666"/>
                  </a:lnTo>
                  <a:lnTo>
                    <a:pt x="137490" y="71932"/>
                  </a:lnTo>
                  <a:lnTo>
                    <a:pt x="154279" y="69888"/>
                  </a:lnTo>
                  <a:lnTo>
                    <a:pt x="172148" y="71221"/>
                  </a:lnTo>
                  <a:lnTo>
                    <a:pt x="210807" y="91173"/>
                  </a:lnTo>
                  <a:lnTo>
                    <a:pt x="226999" y="129044"/>
                  </a:lnTo>
                  <a:lnTo>
                    <a:pt x="228828" y="145986"/>
                  </a:lnTo>
                  <a:lnTo>
                    <a:pt x="306476" y="145986"/>
                  </a:lnTo>
                  <a:close/>
                </a:path>
                <a:path w="1252855" h="465454">
                  <a:moveTo>
                    <a:pt x="663956" y="458762"/>
                  </a:moveTo>
                  <a:lnTo>
                    <a:pt x="635368" y="361238"/>
                  </a:lnTo>
                  <a:lnTo>
                    <a:pt x="614514" y="290106"/>
                  </a:lnTo>
                  <a:lnTo>
                    <a:pt x="567804" y="130771"/>
                  </a:lnTo>
                  <a:lnTo>
                    <a:pt x="535178" y="19481"/>
                  </a:lnTo>
                  <a:lnTo>
                    <a:pt x="535178" y="290106"/>
                  </a:lnTo>
                  <a:lnTo>
                    <a:pt x="445973" y="290106"/>
                  </a:lnTo>
                  <a:lnTo>
                    <a:pt x="489889" y="130771"/>
                  </a:lnTo>
                  <a:lnTo>
                    <a:pt x="491528" y="130771"/>
                  </a:lnTo>
                  <a:lnTo>
                    <a:pt x="535178" y="290106"/>
                  </a:lnTo>
                  <a:lnTo>
                    <a:pt x="535178" y="19481"/>
                  </a:lnTo>
                  <a:lnTo>
                    <a:pt x="531380" y="6527"/>
                  </a:lnTo>
                  <a:lnTo>
                    <a:pt x="450316" y="6527"/>
                  </a:lnTo>
                  <a:lnTo>
                    <a:pt x="317182" y="458762"/>
                  </a:lnTo>
                  <a:lnTo>
                    <a:pt x="399884" y="458762"/>
                  </a:lnTo>
                  <a:lnTo>
                    <a:pt x="426453" y="361238"/>
                  </a:lnTo>
                  <a:lnTo>
                    <a:pt x="554418" y="361238"/>
                  </a:lnTo>
                  <a:lnTo>
                    <a:pt x="581266" y="458762"/>
                  </a:lnTo>
                  <a:lnTo>
                    <a:pt x="663956" y="458762"/>
                  </a:lnTo>
                  <a:close/>
                </a:path>
                <a:path w="1252855" h="465454">
                  <a:moveTo>
                    <a:pt x="957859" y="389191"/>
                  </a:moveTo>
                  <a:lnTo>
                    <a:pt x="781088" y="389191"/>
                  </a:lnTo>
                  <a:lnTo>
                    <a:pt x="781088" y="6921"/>
                  </a:lnTo>
                  <a:lnTo>
                    <a:pt x="701916" y="6921"/>
                  </a:lnTo>
                  <a:lnTo>
                    <a:pt x="701916" y="389191"/>
                  </a:lnTo>
                  <a:lnTo>
                    <a:pt x="701916" y="459041"/>
                  </a:lnTo>
                  <a:lnTo>
                    <a:pt x="957859" y="459041"/>
                  </a:lnTo>
                  <a:lnTo>
                    <a:pt x="957859" y="389191"/>
                  </a:lnTo>
                  <a:close/>
                </a:path>
                <a:path w="1252855" h="465454">
                  <a:moveTo>
                    <a:pt x="1252270" y="389191"/>
                  </a:moveTo>
                  <a:lnTo>
                    <a:pt x="1075499" y="389191"/>
                  </a:lnTo>
                  <a:lnTo>
                    <a:pt x="1075499" y="6921"/>
                  </a:lnTo>
                  <a:lnTo>
                    <a:pt x="996327" y="6921"/>
                  </a:lnTo>
                  <a:lnTo>
                    <a:pt x="996327" y="389191"/>
                  </a:lnTo>
                  <a:lnTo>
                    <a:pt x="996327" y="459041"/>
                  </a:lnTo>
                  <a:lnTo>
                    <a:pt x="1252270" y="459041"/>
                  </a:lnTo>
                  <a:lnTo>
                    <a:pt x="1252270" y="389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93008" y="3829031"/>
            <a:ext cx="5112385" cy="23399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4450"/>
              </a:lnSpc>
              <a:spcBef>
                <a:spcPts val="620"/>
              </a:spcBef>
            </a:pPr>
            <a:r>
              <a:rPr sz="4100" b="0" dirty="0">
                <a:solidFill>
                  <a:srgbClr val="D2181F"/>
                </a:solidFill>
                <a:latin typeface="Roboto"/>
                <a:cs typeface="Roboto"/>
              </a:rPr>
              <a:t>Liliesleaf</a:t>
            </a:r>
            <a:r>
              <a:rPr sz="4100" b="0" spc="-35" dirty="0">
                <a:solidFill>
                  <a:srgbClr val="D2181F"/>
                </a:solidFill>
                <a:latin typeface="Roboto"/>
                <a:cs typeface="Roboto"/>
              </a:rPr>
              <a:t> </a:t>
            </a:r>
            <a:r>
              <a:rPr sz="4100" b="0" spc="-10" dirty="0">
                <a:solidFill>
                  <a:srgbClr val="D2181F"/>
                </a:solidFill>
                <a:latin typeface="Roboto"/>
                <a:cs typeface="Roboto"/>
              </a:rPr>
              <a:t>Museum </a:t>
            </a:r>
            <a:r>
              <a:rPr sz="3700" dirty="0">
                <a:latin typeface="Roboto"/>
                <a:cs typeface="Roboto"/>
              </a:rPr>
              <a:t>Nelson</a:t>
            </a:r>
            <a:r>
              <a:rPr sz="3700" spc="-90" dirty="0">
                <a:latin typeface="Roboto"/>
                <a:cs typeface="Roboto"/>
              </a:rPr>
              <a:t> </a:t>
            </a:r>
            <a:r>
              <a:rPr sz="3700" spc="-20" dirty="0">
                <a:latin typeface="Roboto"/>
                <a:cs typeface="Roboto"/>
              </a:rPr>
              <a:t>Mandela’s</a:t>
            </a:r>
            <a:r>
              <a:rPr sz="3700" spc="-85" dirty="0">
                <a:latin typeface="Roboto"/>
                <a:cs typeface="Roboto"/>
              </a:rPr>
              <a:t> </a:t>
            </a:r>
            <a:r>
              <a:rPr sz="3700" spc="-10" dirty="0">
                <a:latin typeface="Roboto"/>
                <a:cs typeface="Roboto"/>
              </a:rPr>
              <a:t>Arrest </a:t>
            </a:r>
            <a:r>
              <a:rPr sz="3700" dirty="0">
                <a:latin typeface="Roboto"/>
                <a:cs typeface="Roboto"/>
              </a:rPr>
              <a:t>warrant</a:t>
            </a:r>
            <a:r>
              <a:rPr sz="3700" spc="-25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NFT</a:t>
            </a:r>
            <a:r>
              <a:rPr sz="3700" spc="-90" dirty="0">
                <a:latin typeface="Roboto"/>
                <a:cs typeface="Roboto"/>
              </a:rPr>
              <a:t> </a:t>
            </a:r>
            <a:r>
              <a:rPr sz="3700" spc="-10" dirty="0">
                <a:latin typeface="Roboto"/>
                <a:cs typeface="Roboto"/>
              </a:rPr>
              <a:t>auctioned </a:t>
            </a:r>
            <a:r>
              <a:rPr sz="3700" dirty="0">
                <a:latin typeface="Roboto"/>
                <a:cs typeface="Roboto"/>
              </a:rPr>
              <a:t>for</a:t>
            </a:r>
            <a:r>
              <a:rPr sz="3700" spc="-10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nearly</a:t>
            </a:r>
            <a:r>
              <a:rPr sz="3700" spc="-5" dirty="0">
                <a:latin typeface="Roboto"/>
                <a:cs typeface="Roboto"/>
              </a:rPr>
              <a:t> </a:t>
            </a:r>
            <a:r>
              <a:rPr sz="3700" spc="-25" dirty="0">
                <a:latin typeface="Roboto"/>
                <a:cs typeface="Roboto"/>
              </a:rPr>
              <a:t>R2m</a:t>
            </a:r>
            <a:endParaRPr sz="3700">
              <a:latin typeface="Roboto"/>
              <a:cs typeface="Roboto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0124" y="2539357"/>
            <a:ext cx="74667" cy="9397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5967" y="9806515"/>
            <a:ext cx="133859" cy="91630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9031822" y="6229106"/>
            <a:ext cx="40640" cy="3175"/>
          </a:xfrm>
          <a:custGeom>
            <a:avLst/>
            <a:gdLst/>
            <a:ahLst/>
            <a:cxnLst/>
            <a:rect l="l" t="t" r="r" b="b"/>
            <a:pathLst>
              <a:path w="40640" h="3175">
                <a:moveTo>
                  <a:pt x="38805" y="0"/>
                </a:moveTo>
                <a:lnTo>
                  <a:pt x="9748" y="593"/>
                </a:lnTo>
                <a:lnTo>
                  <a:pt x="0" y="858"/>
                </a:lnTo>
                <a:lnTo>
                  <a:pt x="2146" y="2994"/>
                </a:lnTo>
                <a:lnTo>
                  <a:pt x="30774" y="1788"/>
                </a:lnTo>
                <a:lnTo>
                  <a:pt x="40250" y="1444"/>
                </a:lnTo>
                <a:lnTo>
                  <a:pt x="38805" y="0"/>
                </a:lnTo>
                <a:close/>
              </a:path>
            </a:pathLst>
          </a:custGeom>
          <a:solidFill>
            <a:srgbClr val="8D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623730" y="6635822"/>
            <a:ext cx="17145" cy="3175"/>
          </a:xfrm>
          <a:custGeom>
            <a:avLst/>
            <a:gdLst/>
            <a:ahLst/>
            <a:cxnLst/>
            <a:rect l="l" t="t" r="r" b="b"/>
            <a:pathLst>
              <a:path w="17145" h="3175">
                <a:moveTo>
                  <a:pt x="0" y="0"/>
                </a:moveTo>
                <a:lnTo>
                  <a:pt x="41" y="2659"/>
                </a:lnTo>
                <a:lnTo>
                  <a:pt x="16680" y="1392"/>
                </a:lnTo>
                <a:lnTo>
                  <a:pt x="0" y="0"/>
                </a:lnTo>
                <a:close/>
              </a:path>
            </a:pathLst>
          </a:custGeom>
          <a:solidFill>
            <a:srgbClr val="8D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3672664" y="6946457"/>
            <a:ext cx="204470" cy="65405"/>
            <a:chOff x="13672664" y="6946457"/>
            <a:chExt cx="204470" cy="65405"/>
          </a:xfrm>
        </p:grpSpPr>
        <p:sp>
          <p:nvSpPr>
            <p:cNvPr id="17" name="object 17"/>
            <p:cNvSpPr/>
            <p:nvPr/>
          </p:nvSpPr>
          <p:spPr>
            <a:xfrm>
              <a:off x="13672664" y="6961327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0" y="0"/>
                  </a:moveTo>
                  <a:lnTo>
                    <a:pt x="439" y="157"/>
                  </a:lnTo>
                  <a:lnTo>
                    <a:pt x="931" y="324"/>
                  </a:lnTo>
                  <a:lnTo>
                    <a:pt x="1371" y="481"/>
                  </a:lnTo>
                  <a:lnTo>
                    <a:pt x="1622" y="554"/>
                  </a:lnTo>
                  <a:lnTo>
                    <a:pt x="366" y="104"/>
                  </a:lnTo>
                  <a:lnTo>
                    <a:pt x="115" y="31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15063" y="6946457"/>
              <a:ext cx="161935" cy="64837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13809105" y="8313438"/>
            <a:ext cx="90170" cy="147955"/>
            <a:chOff x="13809105" y="8313438"/>
            <a:chExt cx="90170" cy="147955"/>
          </a:xfrm>
        </p:grpSpPr>
        <p:pic>
          <p:nvPicPr>
            <p:cNvPr id="20" name="object 20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930" y="8315379"/>
              <a:ext cx="70039" cy="13919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105" y="8313438"/>
              <a:ext cx="90028" cy="147419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13788387" y="8215528"/>
            <a:ext cx="5080" cy="8890"/>
          </a:xfrm>
          <a:custGeom>
            <a:avLst/>
            <a:gdLst/>
            <a:ahLst/>
            <a:cxnLst/>
            <a:rect l="l" t="t" r="r" b="b"/>
            <a:pathLst>
              <a:path w="5080" h="8890">
                <a:moveTo>
                  <a:pt x="0" y="0"/>
                </a:moveTo>
                <a:lnTo>
                  <a:pt x="3204" y="5853"/>
                </a:lnTo>
                <a:lnTo>
                  <a:pt x="4764" y="8732"/>
                </a:lnTo>
                <a:lnTo>
                  <a:pt x="4345" y="5633"/>
                </a:lnTo>
                <a:lnTo>
                  <a:pt x="2869" y="2649"/>
                </a:lnTo>
                <a:lnTo>
                  <a:pt x="0" y="0"/>
                </a:lnTo>
                <a:close/>
              </a:path>
            </a:pathLst>
          </a:custGeom>
          <a:solidFill>
            <a:srgbClr val="8D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14728062" y="7677482"/>
            <a:ext cx="284480" cy="337820"/>
            <a:chOff x="14728062" y="7677482"/>
            <a:chExt cx="284480" cy="337820"/>
          </a:xfrm>
        </p:grpSpPr>
        <p:pic>
          <p:nvPicPr>
            <p:cNvPr id="24" name="object 24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82982" y="7743569"/>
              <a:ext cx="203773" cy="19459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28062" y="7677482"/>
              <a:ext cx="89068" cy="798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43338" y="7820803"/>
              <a:ext cx="168989" cy="194203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15391373" y="9974339"/>
            <a:ext cx="3810" cy="6985"/>
            <a:chOff x="15391373" y="9974339"/>
            <a:chExt cx="3810" cy="6985"/>
          </a:xfrm>
        </p:grpSpPr>
        <p:sp>
          <p:nvSpPr>
            <p:cNvPr id="28" name="object 28"/>
            <p:cNvSpPr/>
            <p:nvPr/>
          </p:nvSpPr>
          <p:spPr>
            <a:xfrm>
              <a:off x="15391373" y="9975103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09" h="6350">
                  <a:moveTo>
                    <a:pt x="3570" y="0"/>
                  </a:moveTo>
                  <a:lnTo>
                    <a:pt x="2045" y="2628"/>
                  </a:lnTo>
                  <a:lnTo>
                    <a:pt x="0" y="6020"/>
                  </a:lnTo>
                  <a:lnTo>
                    <a:pt x="2058" y="2617"/>
                  </a:lnTo>
                  <a:lnTo>
                    <a:pt x="357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5391385" y="9974339"/>
              <a:ext cx="3810" cy="6985"/>
            </a:xfrm>
            <a:custGeom>
              <a:avLst/>
              <a:gdLst/>
              <a:ahLst/>
              <a:cxnLst/>
              <a:rect l="l" t="t" r="r" b="b"/>
              <a:pathLst>
                <a:path w="3809" h="6984">
                  <a:moveTo>
                    <a:pt x="1842" y="0"/>
                  </a:moveTo>
                  <a:lnTo>
                    <a:pt x="596" y="4533"/>
                  </a:lnTo>
                  <a:lnTo>
                    <a:pt x="0" y="6764"/>
                  </a:lnTo>
                  <a:lnTo>
                    <a:pt x="2041" y="3382"/>
                  </a:lnTo>
                  <a:lnTo>
                    <a:pt x="3549" y="764"/>
                  </a:lnTo>
                  <a:lnTo>
                    <a:pt x="1842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9912163" y="7323126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70" h="1270">
                <a:moveTo>
                  <a:pt x="90164" y="0"/>
                </a:moveTo>
                <a:lnTo>
                  <a:pt x="0" y="219"/>
                </a:lnTo>
                <a:lnTo>
                  <a:pt x="14962" y="722"/>
                </a:lnTo>
                <a:lnTo>
                  <a:pt x="68605" y="753"/>
                </a:lnTo>
                <a:lnTo>
                  <a:pt x="90164" y="0"/>
                </a:lnTo>
                <a:close/>
              </a:path>
            </a:pathLst>
          </a:custGeom>
          <a:solidFill>
            <a:srgbClr val="8D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323638" y="8776506"/>
            <a:ext cx="545465" cy="49530"/>
          </a:xfrm>
          <a:custGeom>
            <a:avLst/>
            <a:gdLst/>
            <a:ahLst/>
            <a:cxnLst/>
            <a:rect l="l" t="t" r="r" b="b"/>
            <a:pathLst>
              <a:path w="545465" h="49529">
                <a:moveTo>
                  <a:pt x="544880" y="0"/>
                </a:moveTo>
                <a:lnTo>
                  <a:pt x="513346" y="1130"/>
                </a:lnTo>
                <a:lnTo>
                  <a:pt x="481533" y="1943"/>
                </a:lnTo>
                <a:lnTo>
                  <a:pt x="449465" y="2438"/>
                </a:lnTo>
                <a:lnTo>
                  <a:pt x="378320" y="2362"/>
                </a:lnTo>
                <a:lnTo>
                  <a:pt x="333489" y="8534"/>
                </a:lnTo>
                <a:lnTo>
                  <a:pt x="288455" y="13703"/>
                </a:lnTo>
                <a:lnTo>
                  <a:pt x="243217" y="17830"/>
                </a:lnTo>
                <a:lnTo>
                  <a:pt x="197751" y="20840"/>
                </a:lnTo>
                <a:lnTo>
                  <a:pt x="216217" y="22656"/>
                </a:lnTo>
                <a:lnTo>
                  <a:pt x="255612" y="25869"/>
                </a:lnTo>
                <a:lnTo>
                  <a:pt x="289318" y="27813"/>
                </a:lnTo>
                <a:lnTo>
                  <a:pt x="266433" y="26720"/>
                </a:lnTo>
                <a:lnTo>
                  <a:pt x="227990" y="24282"/>
                </a:lnTo>
                <a:lnTo>
                  <a:pt x="189865" y="21247"/>
                </a:lnTo>
                <a:lnTo>
                  <a:pt x="155600" y="22606"/>
                </a:lnTo>
                <a:lnTo>
                  <a:pt x="124917" y="23266"/>
                </a:lnTo>
                <a:lnTo>
                  <a:pt x="94475" y="23495"/>
                </a:lnTo>
                <a:lnTo>
                  <a:pt x="70650" y="23355"/>
                </a:lnTo>
                <a:lnTo>
                  <a:pt x="46951" y="22948"/>
                </a:lnTo>
                <a:lnTo>
                  <a:pt x="23406" y="22275"/>
                </a:lnTo>
                <a:lnTo>
                  <a:pt x="0" y="21361"/>
                </a:lnTo>
                <a:lnTo>
                  <a:pt x="48412" y="29578"/>
                </a:lnTo>
                <a:lnTo>
                  <a:pt x="97396" y="36944"/>
                </a:lnTo>
                <a:lnTo>
                  <a:pt x="146951" y="43421"/>
                </a:lnTo>
                <a:lnTo>
                  <a:pt x="197091" y="48983"/>
                </a:lnTo>
                <a:lnTo>
                  <a:pt x="243255" y="45974"/>
                </a:lnTo>
                <a:lnTo>
                  <a:pt x="289179" y="41833"/>
                </a:lnTo>
                <a:lnTo>
                  <a:pt x="334873" y="36639"/>
                </a:lnTo>
                <a:lnTo>
                  <a:pt x="380339" y="30429"/>
                </a:lnTo>
                <a:lnTo>
                  <a:pt x="344258" y="29794"/>
                </a:lnTo>
                <a:lnTo>
                  <a:pt x="305181" y="28562"/>
                </a:lnTo>
                <a:lnTo>
                  <a:pt x="298945" y="28270"/>
                </a:lnTo>
                <a:lnTo>
                  <a:pt x="334137" y="29451"/>
                </a:lnTo>
                <a:lnTo>
                  <a:pt x="384276" y="29845"/>
                </a:lnTo>
                <a:lnTo>
                  <a:pt x="424675" y="23418"/>
                </a:lnTo>
                <a:lnTo>
                  <a:pt x="464921" y="16281"/>
                </a:lnTo>
                <a:lnTo>
                  <a:pt x="504990" y="8458"/>
                </a:lnTo>
                <a:lnTo>
                  <a:pt x="544880" y="0"/>
                </a:lnTo>
                <a:close/>
              </a:path>
            </a:pathLst>
          </a:custGeom>
          <a:solidFill>
            <a:srgbClr val="8D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592988" y="7788812"/>
            <a:ext cx="551815" cy="29845"/>
          </a:xfrm>
          <a:custGeom>
            <a:avLst/>
            <a:gdLst/>
            <a:ahLst/>
            <a:cxnLst/>
            <a:rect l="l" t="t" r="r" b="b"/>
            <a:pathLst>
              <a:path w="551815" h="29845">
                <a:moveTo>
                  <a:pt x="420018" y="0"/>
                </a:moveTo>
                <a:lnTo>
                  <a:pt x="374852" y="861"/>
                </a:lnTo>
                <a:lnTo>
                  <a:pt x="329811" y="1235"/>
                </a:lnTo>
                <a:lnTo>
                  <a:pt x="281644" y="5606"/>
                </a:lnTo>
                <a:lnTo>
                  <a:pt x="233834" y="9311"/>
                </a:lnTo>
                <a:lnTo>
                  <a:pt x="186378" y="12375"/>
                </a:lnTo>
                <a:lnTo>
                  <a:pt x="139271" y="14826"/>
                </a:lnTo>
                <a:lnTo>
                  <a:pt x="92509" y="16686"/>
                </a:lnTo>
                <a:lnTo>
                  <a:pt x="46086" y="17984"/>
                </a:lnTo>
                <a:lnTo>
                  <a:pt x="0" y="18742"/>
                </a:lnTo>
                <a:lnTo>
                  <a:pt x="52269" y="21825"/>
                </a:lnTo>
                <a:lnTo>
                  <a:pt x="104780" y="24422"/>
                </a:lnTo>
                <a:lnTo>
                  <a:pt x="157523" y="26500"/>
                </a:lnTo>
                <a:lnTo>
                  <a:pt x="210491" y="28026"/>
                </a:lnTo>
                <a:lnTo>
                  <a:pt x="263672" y="28966"/>
                </a:lnTo>
                <a:lnTo>
                  <a:pt x="331256" y="29266"/>
                </a:lnTo>
                <a:lnTo>
                  <a:pt x="385700" y="23558"/>
                </a:lnTo>
                <a:lnTo>
                  <a:pt x="440586" y="16952"/>
                </a:lnTo>
                <a:lnTo>
                  <a:pt x="495923" y="9411"/>
                </a:lnTo>
                <a:lnTo>
                  <a:pt x="551721" y="900"/>
                </a:lnTo>
                <a:lnTo>
                  <a:pt x="513973" y="1078"/>
                </a:lnTo>
                <a:lnTo>
                  <a:pt x="466874" y="806"/>
                </a:lnTo>
                <a:lnTo>
                  <a:pt x="420018" y="0"/>
                </a:lnTo>
                <a:close/>
              </a:path>
            </a:pathLst>
          </a:custGeom>
          <a:solidFill>
            <a:srgbClr val="8D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12973986" y="5179489"/>
            <a:ext cx="14604" cy="49530"/>
            <a:chOff x="12973986" y="5179489"/>
            <a:chExt cx="14604" cy="49530"/>
          </a:xfrm>
        </p:grpSpPr>
        <p:sp>
          <p:nvSpPr>
            <p:cNvPr id="34" name="object 34"/>
            <p:cNvSpPr/>
            <p:nvPr/>
          </p:nvSpPr>
          <p:spPr>
            <a:xfrm>
              <a:off x="12980081" y="5181394"/>
              <a:ext cx="8255" cy="29209"/>
            </a:xfrm>
            <a:custGeom>
              <a:avLst/>
              <a:gdLst/>
              <a:ahLst/>
              <a:cxnLst/>
              <a:rect l="l" t="t" r="r" b="b"/>
              <a:pathLst>
                <a:path w="8254" h="29210">
                  <a:moveTo>
                    <a:pt x="0" y="0"/>
                  </a:moveTo>
                  <a:lnTo>
                    <a:pt x="378" y="14355"/>
                  </a:lnTo>
                  <a:lnTo>
                    <a:pt x="984" y="28931"/>
                  </a:lnTo>
                  <a:lnTo>
                    <a:pt x="8114" y="10586"/>
                  </a:lnTo>
                  <a:lnTo>
                    <a:pt x="5601" y="34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7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973986" y="5179489"/>
              <a:ext cx="7620" cy="49530"/>
            </a:xfrm>
            <a:custGeom>
              <a:avLst/>
              <a:gdLst/>
              <a:ahLst/>
              <a:cxnLst/>
              <a:rect l="l" t="t" r="r" b="b"/>
              <a:pathLst>
                <a:path w="7620" h="49529">
                  <a:moveTo>
                    <a:pt x="1235" y="0"/>
                  </a:moveTo>
                  <a:lnTo>
                    <a:pt x="452" y="24700"/>
                  </a:lnTo>
                  <a:lnTo>
                    <a:pt x="0" y="49370"/>
                  </a:lnTo>
                  <a:lnTo>
                    <a:pt x="7088" y="30836"/>
                  </a:lnTo>
                  <a:lnTo>
                    <a:pt x="6473" y="16261"/>
                  </a:lnTo>
                  <a:lnTo>
                    <a:pt x="6094" y="1905"/>
                  </a:lnTo>
                  <a:lnTo>
                    <a:pt x="4575" y="1057"/>
                  </a:lnTo>
                  <a:lnTo>
                    <a:pt x="2921" y="397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7D77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/>
          <p:nvPr/>
        </p:nvSpPr>
        <p:spPr>
          <a:xfrm>
            <a:off x="12990472" y="530826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0"/>
                </a:moveTo>
                <a:lnTo>
                  <a:pt x="41" y="282"/>
                </a:lnTo>
                <a:lnTo>
                  <a:pt x="73" y="565"/>
                </a:lnTo>
                <a:lnTo>
                  <a:pt x="115" y="848"/>
                </a:lnTo>
                <a:lnTo>
                  <a:pt x="94" y="565"/>
                </a:lnTo>
                <a:lnTo>
                  <a:pt x="52" y="282"/>
                </a:lnTo>
                <a:lnTo>
                  <a:pt x="0" y="0"/>
                </a:lnTo>
                <a:close/>
              </a:path>
            </a:pathLst>
          </a:custGeom>
          <a:solidFill>
            <a:srgbClr val="7E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982537" y="5449817"/>
            <a:ext cx="28575" cy="140970"/>
          </a:xfrm>
          <a:custGeom>
            <a:avLst/>
            <a:gdLst/>
            <a:ahLst/>
            <a:cxnLst/>
            <a:rect l="l" t="t" r="r" b="b"/>
            <a:pathLst>
              <a:path w="28575" h="140970">
                <a:moveTo>
                  <a:pt x="14033" y="120535"/>
                </a:moveTo>
                <a:lnTo>
                  <a:pt x="11366" y="90398"/>
                </a:lnTo>
                <a:lnTo>
                  <a:pt x="8394" y="60261"/>
                </a:lnTo>
                <a:lnTo>
                  <a:pt x="5080" y="30124"/>
                </a:lnTo>
                <a:lnTo>
                  <a:pt x="1371" y="0"/>
                </a:lnTo>
                <a:lnTo>
                  <a:pt x="406" y="2463"/>
                </a:lnTo>
                <a:lnTo>
                  <a:pt x="0" y="5156"/>
                </a:lnTo>
                <a:lnTo>
                  <a:pt x="2654" y="38074"/>
                </a:lnTo>
                <a:lnTo>
                  <a:pt x="8801" y="105727"/>
                </a:lnTo>
                <a:lnTo>
                  <a:pt x="12217" y="140601"/>
                </a:lnTo>
                <a:lnTo>
                  <a:pt x="14033" y="120535"/>
                </a:lnTo>
                <a:close/>
              </a:path>
              <a:path w="28575" h="140970">
                <a:moveTo>
                  <a:pt x="28092" y="5232"/>
                </a:moveTo>
                <a:lnTo>
                  <a:pt x="28016" y="4381"/>
                </a:lnTo>
                <a:lnTo>
                  <a:pt x="27876" y="3556"/>
                </a:lnTo>
                <a:lnTo>
                  <a:pt x="27940" y="4394"/>
                </a:lnTo>
                <a:lnTo>
                  <a:pt x="28016" y="5232"/>
                </a:lnTo>
                <a:lnTo>
                  <a:pt x="28079" y="6070"/>
                </a:lnTo>
                <a:lnTo>
                  <a:pt x="28092" y="5232"/>
                </a:lnTo>
                <a:close/>
              </a:path>
            </a:pathLst>
          </a:custGeom>
          <a:solidFill>
            <a:srgbClr val="7E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548676" y="7862189"/>
            <a:ext cx="14604" cy="8890"/>
          </a:xfrm>
          <a:custGeom>
            <a:avLst/>
            <a:gdLst/>
            <a:ahLst/>
            <a:cxnLst/>
            <a:rect l="l" t="t" r="r" b="b"/>
            <a:pathLst>
              <a:path w="14605" h="8890">
                <a:moveTo>
                  <a:pt x="0" y="0"/>
                </a:moveTo>
                <a:lnTo>
                  <a:pt x="9612" y="8826"/>
                </a:lnTo>
                <a:lnTo>
                  <a:pt x="14156" y="5916"/>
                </a:lnTo>
                <a:lnTo>
                  <a:pt x="9507" y="3926"/>
                </a:lnTo>
                <a:lnTo>
                  <a:pt x="4806" y="1958"/>
                </a:lnTo>
                <a:lnTo>
                  <a:pt x="0" y="0"/>
                </a:lnTo>
                <a:close/>
              </a:path>
            </a:pathLst>
          </a:custGeom>
          <a:solidFill>
            <a:srgbClr val="FEF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93942" y="8070126"/>
            <a:ext cx="174654" cy="93578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8909" y="8130774"/>
            <a:ext cx="110467" cy="70825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1674" y="8300391"/>
            <a:ext cx="136210" cy="86705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11392689" y="1509646"/>
            <a:ext cx="33020" cy="35560"/>
          </a:xfrm>
          <a:custGeom>
            <a:avLst/>
            <a:gdLst/>
            <a:ahLst/>
            <a:cxnLst/>
            <a:rect l="l" t="t" r="r" b="b"/>
            <a:pathLst>
              <a:path w="33020" h="35559">
                <a:moveTo>
                  <a:pt x="26711" y="0"/>
                </a:moveTo>
                <a:lnTo>
                  <a:pt x="4418" y="5214"/>
                </a:lnTo>
                <a:lnTo>
                  <a:pt x="4414" y="12845"/>
                </a:lnTo>
                <a:lnTo>
                  <a:pt x="3670" y="20406"/>
                </a:lnTo>
                <a:lnTo>
                  <a:pt x="2195" y="27847"/>
                </a:lnTo>
                <a:lnTo>
                  <a:pt x="0" y="35119"/>
                </a:lnTo>
                <a:lnTo>
                  <a:pt x="30951" y="27800"/>
                </a:lnTo>
                <a:lnTo>
                  <a:pt x="31705" y="23664"/>
                </a:lnTo>
                <a:lnTo>
                  <a:pt x="32208" y="19486"/>
                </a:lnTo>
                <a:lnTo>
                  <a:pt x="32459" y="15297"/>
                </a:lnTo>
                <a:lnTo>
                  <a:pt x="28575" y="5067"/>
                </a:lnTo>
                <a:lnTo>
                  <a:pt x="26711" y="0"/>
                </a:lnTo>
                <a:close/>
              </a:path>
            </a:pathLst>
          </a:custGeom>
          <a:solidFill>
            <a:srgbClr val="7E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12185737" y="6657382"/>
            <a:ext cx="99060" cy="142240"/>
            <a:chOff x="12185737" y="6657382"/>
            <a:chExt cx="99060" cy="142240"/>
          </a:xfrm>
        </p:grpSpPr>
        <p:pic>
          <p:nvPicPr>
            <p:cNvPr id="44" name="object 44"/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85737" y="6657382"/>
              <a:ext cx="71556" cy="8207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18006" y="6723893"/>
              <a:ext cx="66359" cy="75471"/>
            </a:xfrm>
            <a:prstGeom prst="rect">
              <a:avLst/>
            </a:prstGeom>
          </p:spPr>
        </p:pic>
      </p:grpSp>
      <p:sp>
        <p:nvSpPr>
          <p:cNvPr id="46" name="object 46"/>
          <p:cNvSpPr/>
          <p:nvPr/>
        </p:nvSpPr>
        <p:spPr>
          <a:xfrm>
            <a:off x="11085069" y="7314957"/>
            <a:ext cx="875030" cy="40640"/>
          </a:xfrm>
          <a:custGeom>
            <a:avLst/>
            <a:gdLst/>
            <a:ahLst/>
            <a:cxnLst/>
            <a:rect l="l" t="t" r="r" b="b"/>
            <a:pathLst>
              <a:path w="875029" h="40640">
                <a:moveTo>
                  <a:pt x="0" y="0"/>
                </a:moveTo>
                <a:lnTo>
                  <a:pt x="108967" y="7572"/>
                </a:lnTo>
                <a:lnTo>
                  <a:pt x="145513" y="9968"/>
                </a:lnTo>
                <a:lnTo>
                  <a:pt x="302742" y="16586"/>
                </a:lnTo>
                <a:lnTo>
                  <a:pt x="460500" y="24092"/>
                </a:lnTo>
                <a:lnTo>
                  <a:pt x="565504" y="29615"/>
                </a:lnTo>
                <a:lnTo>
                  <a:pt x="670052" y="35569"/>
                </a:lnTo>
                <a:lnTo>
                  <a:pt x="773140" y="38466"/>
                </a:lnTo>
                <a:lnTo>
                  <a:pt x="874758" y="40522"/>
                </a:lnTo>
                <a:lnTo>
                  <a:pt x="773051" y="34233"/>
                </a:lnTo>
                <a:lnTo>
                  <a:pt x="670430" y="28381"/>
                </a:lnTo>
                <a:lnTo>
                  <a:pt x="567170" y="22950"/>
                </a:lnTo>
                <a:lnTo>
                  <a:pt x="411677" y="15566"/>
                </a:lnTo>
                <a:lnTo>
                  <a:pt x="256279" y="9051"/>
                </a:lnTo>
                <a:lnTo>
                  <a:pt x="101899" y="3360"/>
                </a:lnTo>
                <a:lnTo>
                  <a:pt x="0" y="0"/>
                </a:lnTo>
                <a:close/>
              </a:path>
            </a:pathLst>
          </a:custGeom>
          <a:solidFill>
            <a:srgbClr val="7E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468674" y="3477035"/>
            <a:ext cx="5080" cy="73660"/>
          </a:xfrm>
          <a:custGeom>
            <a:avLst/>
            <a:gdLst/>
            <a:ahLst/>
            <a:cxnLst/>
            <a:rect l="l" t="t" r="r" b="b"/>
            <a:pathLst>
              <a:path w="5079" h="73660">
                <a:moveTo>
                  <a:pt x="4680" y="0"/>
                </a:moveTo>
                <a:lnTo>
                  <a:pt x="2756" y="18171"/>
                </a:lnTo>
                <a:lnTo>
                  <a:pt x="1342" y="36511"/>
                </a:lnTo>
                <a:lnTo>
                  <a:pt x="427" y="54993"/>
                </a:lnTo>
                <a:lnTo>
                  <a:pt x="0" y="73589"/>
                </a:lnTo>
                <a:lnTo>
                  <a:pt x="1891" y="54928"/>
                </a:lnTo>
                <a:lnTo>
                  <a:pt x="3298" y="36433"/>
                </a:lnTo>
                <a:lnTo>
                  <a:pt x="4225" y="18118"/>
                </a:lnTo>
                <a:lnTo>
                  <a:pt x="4680" y="0"/>
                </a:lnTo>
                <a:close/>
              </a:path>
            </a:pathLst>
          </a:custGeom>
          <a:solidFill>
            <a:srgbClr val="7E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12512309" y="2317185"/>
            <a:ext cx="650875" cy="670560"/>
            <a:chOff x="12512309" y="2317185"/>
            <a:chExt cx="650875" cy="670560"/>
          </a:xfrm>
        </p:grpSpPr>
        <p:pic>
          <p:nvPicPr>
            <p:cNvPr id="49" name="object 49"/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65764" y="2550467"/>
              <a:ext cx="140006" cy="24551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46316" y="2528519"/>
              <a:ext cx="207218" cy="25802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12309" y="2828793"/>
              <a:ext cx="126174" cy="3974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32854" y="2442366"/>
              <a:ext cx="70976" cy="14018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80279" y="2742245"/>
              <a:ext cx="82541" cy="24488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91090" y="2317185"/>
              <a:ext cx="139932" cy="256683"/>
            </a:xfrm>
            <a:prstGeom prst="rect">
              <a:avLst/>
            </a:prstGeom>
          </p:spPr>
        </p:pic>
      </p:grpSp>
      <p:pic>
        <p:nvPicPr>
          <p:cNvPr id="55" name="object 55"/>
          <p:cNvPicPr/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7112" y="4009145"/>
            <a:ext cx="41589" cy="115953"/>
          </a:xfrm>
          <a:prstGeom prst="rect">
            <a:avLst/>
          </a:prstGeom>
        </p:spPr>
      </p:pic>
      <p:grpSp>
        <p:nvGrpSpPr>
          <p:cNvPr id="56" name="object 56"/>
          <p:cNvGrpSpPr/>
          <p:nvPr/>
        </p:nvGrpSpPr>
        <p:grpSpPr>
          <a:xfrm>
            <a:off x="10457065" y="5143354"/>
            <a:ext cx="165735" cy="102235"/>
            <a:chOff x="10457065" y="5143354"/>
            <a:chExt cx="165735" cy="102235"/>
          </a:xfrm>
        </p:grpSpPr>
        <p:pic>
          <p:nvPicPr>
            <p:cNvPr id="57" name="object 57"/>
            <p:cNvPicPr/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7065" y="5143354"/>
              <a:ext cx="98038" cy="68919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0604782" y="5240217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2335" y="0"/>
                  </a:moveTo>
                  <a:lnTo>
                    <a:pt x="1706" y="356"/>
                  </a:lnTo>
                  <a:lnTo>
                    <a:pt x="1382" y="523"/>
                  </a:lnTo>
                  <a:lnTo>
                    <a:pt x="984" y="1727"/>
                  </a:lnTo>
                  <a:lnTo>
                    <a:pt x="565" y="2931"/>
                  </a:lnTo>
                  <a:lnTo>
                    <a:pt x="397" y="3392"/>
                  </a:lnTo>
                  <a:lnTo>
                    <a:pt x="209" y="3853"/>
                  </a:lnTo>
                  <a:lnTo>
                    <a:pt x="0" y="4293"/>
                  </a:lnTo>
                  <a:lnTo>
                    <a:pt x="1225" y="4649"/>
                  </a:lnTo>
                  <a:lnTo>
                    <a:pt x="2481" y="4827"/>
                  </a:lnTo>
                  <a:lnTo>
                    <a:pt x="3738" y="4848"/>
                  </a:lnTo>
                  <a:lnTo>
                    <a:pt x="2335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4828" y="5184117"/>
              <a:ext cx="67876" cy="5963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60044" y="5184379"/>
              <a:ext cx="47068" cy="60675"/>
            </a:xfrm>
            <a:prstGeom prst="rect">
              <a:avLst/>
            </a:prstGeom>
          </p:spPr>
        </p:pic>
      </p:grpSp>
      <p:pic>
        <p:nvPicPr>
          <p:cNvPr id="61" name="object 61"/>
          <p:cNvPicPr/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329" y="4959306"/>
            <a:ext cx="85871" cy="85869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668" y="4617117"/>
            <a:ext cx="85839" cy="85873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10364828" y="3739751"/>
            <a:ext cx="255270" cy="513080"/>
            <a:chOff x="10364828" y="3739751"/>
            <a:chExt cx="255270" cy="513080"/>
          </a:xfrm>
        </p:grpSpPr>
        <p:pic>
          <p:nvPicPr>
            <p:cNvPr id="64" name="object 64"/>
            <p:cNvPicPr/>
            <p:nvPr/>
          </p:nvPicPr>
          <p:blipFill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2432" y="4030803"/>
              <a:ext cx="160665" cy="15876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06163" y="3799472"/>
              <a:ext cx="111789" cy="23132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17895" y="3739751"/>
              <a:ext cx="102091" cy="144181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64828" y="4149973"/>
              <a:ext cx="102461" cy="102467"/>
            </a:xfrm>
            <a:prstGeom prst="rect">
              <a:avLst/>
            </a:prstGeom>
          </p:spPr>
        </p:pic>
      </p:grpSp>
      <p:pic>
        <p:nvPicPr>
          <p:cNvPr id="68" name="object 68"/>
          <p:cNvPicPr/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8976" y="3719043"/>
            <a:ext cx="98452" cy="98447"/>
          </a:xfrm>
          <a:prstGeom prst="rect">
            <a:avLst/>
          </a:prstGeom>
        </p:spPr>
      </p:pic>
      <p:grpSp>
        <p:nvGrpSpPr>
          <p:cNvPr id="69" name="object 69"/>
          <p:cNvGrpSpPr/>
          <p:nvPr/>
        </p:nvGrpSpPr>
        <p:grpSpPr>
          <a:xfrm>
            <a:off x="9945423" y="3170503"/>
            <a:ext cx="369570" cy="378460"/>
            <a:chOff x="9945423" y="3170503"/>
            <a:chExt cx="369570" cy="378460"/>
          </a:xfrm>
        </p:grpSpPr>
        <p:pic>
          <p:nvPicPr>
            <p:cNvPr id="70" name="object 70"/>
            <p:cNvPicPr/>
            <p:nvPr/>
          </p:nvPicPr>
          <p:blipFill>
            <a:blip r:embed="rId3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88144" y="3351220"/>
              <a:ext cx="126750" cy="19711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92230" y="3350990"/>
              <a:ext cx="122687" cy="17128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95092" y="3350799"/>
              <a:ext cx="118352" cy="14098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45423" y="3170503"/>
              <a:ext cx="134268" cy="173513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88971" y="3352622"/>
              <a:ext cx="95504" cy="95504"/>
            </a:xfrm>
            <a:prstGeom prst="rect">
              <a:avLst/>
            </a:prstGeom>
          </p:spPr>
        </p:pic>
      </p:grpSp>
      <p:pic>
        <p:nvPicPr>
          <p:cNvPr id="75" name="object 75"/>
          <p:cNvPicPr/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5783" y="3502489"/>
            <a:ext cx="74440" cy="74437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6595" y="3444811"/>
            <a:ext cx="70143" cy="70138"/>
          </a:xfrm>
          <a:prstGeom prst="rect">
            <a:avLst/>
          </a:prstGeom>
        </p:spPr>
      </p:pic>
      <p:grpSp>
        <p:nvGrpSpPr>
          <p:cNvPr id="77" name="object 77"/>
          <p:cNvGrpSpPr/>
          <p:nvPr/>
        </p:nvGrpSpPr>
        <p:grpSpPr>
          <a:xfrm>
            <a:off x="12910340" y="6666079"/>
            <a:ext cx="168910" cy="91440"/>
            <a:chOff x="12910340" y="6666079"/>
            <a:chExt cx="168910" cy="91440"/>
          </a:xfrm>
        </p:grpSpPr>
        <p:pic>
          <p:nvPicPr>
            <p:cNvPr id="78" name="object 78"/>
            <p:cNvPicPr/>
            <p:nvPr/>
          </p:nvPicPr>
          <p:blipFill>
            <a:blip r:embed="rId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10340" y="6690355"/>
              <a:ext cx="66626" cy="6663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45312" y="6666079"/>
              <a:ext cx="133898" cy="90854"/>
            </a:xfrm>
            <a:prstGeom prst="rect">
              <a:avLst/>
            </a:prstGeom>
          </p:spPr>
        </p:pic>
      </p:grpSp>
      <p:grpSp>
        <p:nvGrpSpPr>
          <p:cNvPr id="80" name="object 80"/>
          <p:cNvGrpSpPr/>
          <p:nvPr/>
        </p:nvGrpSpPr>
        <p:grpSpPr>
          <a:xfrm>
            <a:off x="11990691" y="6671243"/>
            <a:ext cx="73660" cy="73660"/>
            <a:chOff x="11990691" y="6671243"/>
            <a:chExt cx="73660" cy="73660"/>
          </a:xfrm>
        </p:grpSpPr>
        <p:sp>
          <p:nvSpPr>
            <p:cNvPr id="81" name="object 81"/>
            <p:cNvSpPr/>
            <p:nvPr/>
          </p:nvSpPr>
          <p:spPr>
            <a:xfrm>
              <a:off x="12023877" y="6699283"/>
              <a:ext cx="10160" cy="3175"/>
            </a:xfrm>
            <a:custGeom>
              <a:avLst/>
              <a:gdLst/>
              <a:ahLst/>
              <a:cxnLst/>
              <a:rect l="l" t="t" r="r" b="b"/>
              <a:pathLst>
                <a:path w="10159" h="3175">
                  <a:moveTo>
                    <a:pt x="6083" y="0"/>
                  </a:moveTo>
                  <a:lnTo>
                    <a:pt x="3455" y="0"/>
                  </a:lnTo>
                  <a:lnTo>
                    <a:pt x="2230" y="0"/>
                  </a:lnTo>
                  <a:lnTo>
                    <a:pt x="1057" y="261"/>
                  </a:lnTo>
                  <a:lnTo>
                    <a:pt x="0" y="732"/>
                  </a:lnTo>
                  <a:lnTo>
                    <a:pt x="10010" y="3005"/>
                  </a:lnTo>
                  <a:lnTo>
                    <a:pt x="8429" y="1172"/>
                  </a:lnTo>
                  <a:lnTo>
                    <a:pt x="6083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4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90691" y="6671243"/>
              <a:ext cx="73317" cy="73300"/>
            </a:xfrm>
            <a:prstGeom prst="rect">
              <a:avLst/>
            </a:prstGeom>
          </p:spPr>
        </p:pic>
      </p:grpSp>
      <p:grpSp>
        <p:nvGrpSpPr>
          <p:cNvPr id="83" name="object 83"/>
          <p:cNvGrpSpPr/>
          <p:nvPr/>
        </p:nvGrpSpPr>
        <p:grpSpPr>
          <a:xfrm>
            <a:off x="11743659" y="6625871"/>
            <a:ext cx="136525" cy="79375"/>
            <a:chOff x="11743659" y="6625871"/>
            <a:chExt cx="136525" cy="79375"/>
          </a:xfrm>
        </p:grpSpPr>
        <p:sp>
          <p:nvSpPr>
            <p:cNvPr id="84" name="object 84"/>
            <p:cNvSpPr/>
            <p:nvPr/>
          </p:nvSpPr>
          <p:spPr>
            <a:xfrm>
              <a:off x="11743652" y="6655644"/>
              <a:ext cx="108585" cy="9525"/>
            </a:xfrm>
            <a:custGeom>
              <a:avLst/>
              <a:gdLst/>
              <a:ahLst/>
              <a:cxnLst/>
              <a:rect l="l" t="t" r="r" b="b"/>
              <a:pathLst>
                <a:path w="108584" h="9525">
                  <a:moveTo>
                    <a:pt x="57861" y="749"/>
                  </a:moveTo>
                  <a:lnTo>
                    <a:pt x="53352" y="0"/>
                  </a:lnTo>
                  <a:lnTo>
                    <a:pt x="0" y="2755"/>
                  </a:lnTo>
                  <a:lnTo>
                    <a:pt x="42748" y="7632"/>
                  </a:lnTo>
                  <a:lnTo>
                    <a:pt x="56819" y="9334"/>
                  </a:lnTo>
                  <a:lnTo>
                    <a:pt x="56845" y="6388"/>
                  </a:lnTo>
                  <a:lnTo>
                    <a:pt x="57213" y="3517"/>
                  </a:lnTo>
                  <a:lnTo>
                    <a:pt x="57861" y="749"/>
                  </a:lnTo>
                  <a:close/>
                </a:path>
                <a:path w="108584" h="9525">
                  <a:moveTo>
                    <a:pt x="108000" y="9461"/>
                  </a:moveTo>
                  <a:lnTo>
                    <a:pt x="107937" y="7607"/>
                  </a:lnTo>
                  <a:lnTo>
                    <a:pt x="107442" y="5867"/>
                  </a:lnTo>
                  <a:lnTo>
                    <a:pt x="106603" y="4318"/>
                  </a:lnTo>
                  <a:lnTo>
                    <a:pt x="88036" y="1879"/>
                  </a:lnTo>
                  <a:lnTo>
                    <a:pt x="87058" y="2933"/>
                  </a:lnTo>
                  <a:lnTo>
                    <a:pt x="86245" y="4152"/>
                  </a:lnTo>
                  <a:lnTo>
                    <a:pt x="85686" y="5511"/>
                  </a:lnTo>
                  <a:lnTo>
                    <a:pt x="108000" y="9461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4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00465" y="6625871"/>
              <a:ext cx="79222" cy="79243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10667635" y="6534156"/>
            <a:ext cx="857885" cy="142240"/>
            <a:chOff x="10667635" y="6534156"/>
            <a:chExt cx="857885" cy="142240"/>
          </a:xfrm>
        </p:grpSpPr>
        <p:sp>
          <p:nvSpPr>
            <p:cNvPr id="87" name="object 87"/>
            <p:cNvSpPr/>
            <p:nvPr/>
          </p:nvSpPr>
          <p:spPr>
            <a:xfrm>
              <a:off x="11165650" y="6601935"/>
              <a:ext cx="360045" cy="29209"/>
            </a:xfrm>
            <a:custGeom>
              <a:avLst/>
              <a:gdLst/>
              <a:ahLst/>
              <a:cxnLst/>
              <a:rect l="l" t="t" r="r" b="b"/>
              <a:pathLst>
                <a:path w="360045" h="29209">
                  <a:moveTo>
                    <a:pt x="109207" y="17691"/>
                  </a:moveTo>
                  <a:lnTo>
                    <a:pt x="5778" y="17691"/>
                  </a:lnTo>
                  <a:lnTo>
                    <a:pt x="5778" y="21501"/>
                  </a:lnTo>
                  <a:lnTo>
                    <a:pt x="6007" y="21501"/>
                  </a:lnTo>
                  <a:lnTo>
                    <a:pt x="6007" y="22771"/>
                  </a:lnTo>
                  <a:lnTo>
                    <a:pt x="5956" y="27851"/>
                  </a:lnTo>
                  <a:lnTo>
                    <a:pt x="104355" y="27851"/>
                  </a:lnTo>
                  <a:lnTo>
                    <a:pt x="104355" y="29121"/>
                  </a:lnTo>
                  <a:lnTo>
                    <a:pt x="109169" y="29121"/>
                  </a:lnTo>
                  <a:lnTo>
                    <a:pt x="109169" y="27851"/>
                  </a:lnTo>
                  <a:lnTo>
                    <a:pt x="109080" y="22771"/>
                  </a:lnTo>
                  <a:lnTo>
                    <a:pt x="109004" y="21501"/>
                  </a:lnTo>
                  <a:lnTo>
                    <a:pt x="109207" y="21501"/>
                  </a:lnTo>
                  <a:lnTo>
                    <a:pt x="109207" y="17691"/>
                  </a:lnTo>
                  <a:close/>
                </a:path>
                <a:path w="360045" h="29209">
                  <a:moveTo>
                    <a:pt x="114363" y="635"/>
                  </a:moveTo>
                  <a:lnTo>
                    <a:pt x="53530" y="38"/>
                  </a:lnTo>
                  <a:lnTo>
                    <a:pt x="33413" y="0"/>
                  </a:lnTo>
                  <a:lnTo>
                    <a:pt x="0" y="114"/>
                  </a:lnTo>
                  <a:lnTo>
                    <a:pt x="1816" y="3797"/>
                  </a:lnTo>
                  <a:lnTo>
                    <a:pt x="2565" y="5727"/>
                  </a:lnTo>
                  <a:lnTo>
                    <a:pt x="42938" y="4635"/>
                  </a:lnTo>
                  <a:lnTo>
                    <a:pt x="112699" y="4445"/>
                  </a:lnTo>
                  <a:lnTo>
                    <a:pt x="114363" y="635"/>
                  </a:lnTo>
                  <a:close/>
                </a:path>
                <a:path w="360045" h="29209">
                  <a:moveTo>
                    <a:pt x="359829" y="10147"/>
                  </a:moveTo>
                  <a:lnTo>
                    <a:pt x="323354" y="8013"/>
                  </a:lnTo>
                  <a:lnTo>
                    <a:pt x="286791" y="6134"/>
                  </a:lnTo>
                  <a:lnTo>
                    <a:pt x="250202" y="4508"/>
                  </a:lnTo>
                  <a:lnTo>
                    <a:pt x="213626" y="3136"/>
                  </a:lnTo>
                  <a:lnTo>
                    <a:pt x="215303" y="7620"/>
                  </a:lnTo>
                  <a:lnTo>
                    <a:pt x="250342" y="9550"/>
                  </a:lnTo>
                  <a:lnTo>
                    <a:pt x="285546" y="11899"/>
                  </a:lnTo>
                  <a:lnTo>
                    <a:pt x="320865" y="14630"/>
                  </a:lnTo>
                  <a:lnTo>
                    <a:pt x="356260" y="17741"/>
                  </a:lnTo>
                  <a:lnTo>
                    <a:pt x="357263" y="15113"/>
                  </a:lnTo>
                  <a:lnTo>
                    <a:pt x="359829" y="10147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4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74655" y="6571675"/>
              <a:ext cx="108863" cy="95469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0746347" y="6588308"/>
              <a:ext cx="327025" cy="52069"/>
            </a:xfrm>
            <a:custGeom>
              <a:avLst/>
              <a:gdLst/>
              <a:ahLst/>
              <a:cxnLst/>
              <a:rect l="l" t="t" r="r" b="b"/>
              <a:pathLst>
                <a:path w="327025" h="52070">
                  <a:moveTo>
                    <a:pt x="20015" y="5283"/>
                  </a:moveTo>
                  <a:lnTo>
                    <a:pt x="17424" y="2019"/>
                  </a:lnTo>
                  <a:lnTo>
                    <a:pt x="13398" y="0"/>
                  </a:lnTo>
                  <a:lnTo>
                    <a:pt x="8902" y="0"/>
                  </a:lnTo>
                  <a:lnTo>
                    <a:pt x="7899" y="25"/>
                  </a:lnTo>
                  <a:lnTo>
                    <a:pt x="3898" y="482"/>
                  </a:lnTo>
                  <a:lnTo>
                    <a:pt x="1041" y="2476"/>
                  </a:lnTo>
                  <a:lnTo>
                    <a:pt x="0" y="3162"/>
                  </a:lnTo>
                  <a:lnTo>
                    <a:pt x="1524" y="3340"/>
                  </a:lnTo>
                  <a:lnTo>
                    <a:pt x="3111" y="3124"/>
                  </a:lnTo>
                  <a:lnTo>
                    <a:pt x="3759" y="3086"/>
                  </a:lnTo>
                  <a:lnTo>
                    <a:pt x="6337" y="3086"/>
                  </a:lnTo>
                  <a:lnTo>
                    <a:pt x="8178" y="3492"/>
                  </a:lnTo>
                  <a:lnTo>
                    <a:pt x="9855" y="4254"/>
                  </a:lnTo>
                  <a:lnTo>
                    <a:pt x="20015" y="5283"/>
                  </a:lnTo>
                  <a:close/>
                </a:path>
                <a:path w="327025" h="52070">
                  <a:moveTo>
                    <a:pt x="321983" y="43446"/>
                  </a:moveTo>
                  <a:lnTo>
                    <a:pt x="321818" y="34518"/>
                  </a:lnTo>
                  <a:lnTo>
                    <a:pt x="265290" y="37261"/>
                  </a:lnTo>
                  <a:lnTo>
                    <a:pt x="226631" y="39458"/>
                  </a:lnTo>
                  <a:lnTo>
                    <a:pt x="206502" y="40233"/>
                  </a:lnTo>
                  <a:lnTo>
                    <a:pt x="186359" y="40690"/>
                  </a:lnTo>
                  <a:lnTo>
                    <a:pt x="166179" y="40843"/>
                  </a:lnTo>
                  <a:lnTo>
                    <a:pt x="141998" y="40627"/>
                  </a:lnTo>
                  <a:lnTo>
                    <a:pt x="117805" y="39992"/>
                  </a:lnTo>
                  <a:lnTo>
                    <a:pt x="93586" y="38963"/>
                  </a:lnTo>
                  <a:lnTo>
                    <a:pt x="69367" y="37528"/>
                  </a:lnTo>
                  <a:lnTo>
                    <a:pt x="68008" y="42100"/>
                  </a:lnTo>
                  <a:lnTo>
                    <a:pt x="66179" y="46482"/>
                  </a:lnTo>
                  <a:lnTo>
                    <a:pt x="63969" y="50609"/>
                  </a:lnTo>
                  <a:lnTo>
                    <a:pt x="89636" y="51358"/>
                  </a:lnTo>
                  <a:lnTo>
                    <a:pt x="115252" y="51612"/>
                  </a:lnTo>
                  <a:lnTo>
                    <a:pt x="134531" y="51460"/>
                  </a:lnTo>
                  <a:lnTo>
                    <a:pt x="153784" y="51028"/>
                  </a:lnTo>
                  <a:lnTo>
                    <a:pt x="172986" y="50279"/>
                  </a:lnTo>
                  <a:lnTo>
                    <a:pt x="223748" y="47409"/>
                  </a:lnTo>
                  <a:lnTo>
                    <a:pt x="255943" y="45847"/>
                  </a:lnTo>
                  <a:lnTo>
                    <a:pt x="288696" y="44526"/>
                  </a:lnTo>
                  <a:lnTo>
                    <a:pt x="321983" y="43446"/>
                  </a:lnTo>
                  <a:close/>
                </a:path>
                <a:path w="327025" h="52070">
                  <a:moveTo>
                    <a:pt x="326948" y="15278"/>
                  </a:moveTo>
                  <a:lnTo>
                    <a:pt x="291909" y="16357"/>
                  </a:lnTo>
                  <a:lnTo>
                    <a:pt x="257429" y="17703"/>
                  </a:lnTo>
                  <a:lnTo>
                    <a:pt x="223570" y="19342"/>
                  </a:lnTo>
                  <a:lnTo>
                    <a:pt x="171551" y="22288"/>
                  </a:lnTo>
                  <a:lnTo>
                    <a:pt x="152666" y="23025"/>
                  </a:lnTo>
                  <a:lnTo>
                    <a:pt x="133743" y="23469"/>
                  </a:lnTo>
                  <a:lnTo>
                    <a:pt x="104114" y="23558"/>
                  </a:lnTo>
                  <a:lnTo>
                    <a:pt x="72097" y="22898"/>
                  </a:lnTo>
                  <a:lnTo>
                    <a:pt x="71285" y="29425"/>
                  </a:lnTo>
                  <a:lnTo>
                    <a:pt x="118478" y="30111"/>
                  </a:lnTo>
                  <a:lnTo>
                    <a:pt x="134289" y="30149"/>
                  </a:lnTo>
                  <a:lnTo>
                    <a:pt x="180682" y="29781"/>
                  </a:lnTo>
                  <a:lnTo>
                    <a:pt x="227609" y="28714"/>
                  </a:lnTo>
                  <a:lnTo>
                    <a:pt x="275158" y="26987"/>
                  </a:lnTo>
                  <a:lnTo>
                    <a:pt x="323443" y="24663"/>
                  </a:lnTo>
                  <a:lnTo>
                    <a:pt x="324307" y="21399"/>
                  </a:lnTo>
                  <a:lnTo>
                    <a:pt x="325488" y="18262"/>
                  </a:lnTo>
                  <a:lnTo>
                    <a:pt x="326948" y="15278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4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68052" y="6574466"/>
              <a:ext cx="103626" cy="101774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10667632" y="6597338"/>
              <a:ext cx="12700" cy="31115"/>
            </a:xfrm>
            <a:custGeom>
              <a:avLst/>
              <a:gdLst/>
              <a:ahLst/>
              <a:cxnLst/>
              <a:rect l="l" t="t" r="r" b="b"/>
              <a:pathLst>
                <a:path w="12700" h="31115">
                  <a:moveTo>
                    <a:pt x="8940" y="0"/>
                  </a:moveTo>
                  <a:lnTo>
                    <a:pt x="0" y="1041"/>
                  </a:lnTo>
                  <a:lnTo>
                    <a:pt x="8724" y="2171"/>
                  </a:lnTo>
                  <a:lnTo>
                    <a:pt x="8851" y="723"/>
                  </a:lnTo>
                  <a:lnTo>
                    <a:pt x="8940" y="0"/>
                  </a:lnTo>
                  <a:close/>
                </a:path>
                <a:path w="12700" h="31115">
                  <a:moveTo>
                    <a:pt x="12179" y="30810"/>
                  </a:moveTo>
                  <a:lnTo>
                    <a:pt x="12141" y="30670"/>
                  </a:lnTo>
                  <a:lnTo>
                    <a:pt x="11950" y="30695"/>
                  </a:lnTo>
                  <a:lnTo>
                    <a:pt x="11785" y="30708"/>
                  </a:lnTo>
                  <a:lnTo>
                    <a:pt x="11595" y="30734"/>
                  </a:lnTo>
                  <a:lnTo>
                    <a:pt x="11811" y="30772"/>
                  </a:lnTo>
                  <a:lnTo>
                    <a:pt x="11988" y="30784"/>
                  </a:lnTo>
                  <a:lnTo>
                    <a:pt x="12179" y="3081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4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76120" y="6534156"/>
              <a:ext cx="142521" cy="138959"/>
            </a:xfrm>
            <a:prstGeom prst="rect">
              <a:avLst/>
            </a:prstGeom>
          </p:spPr>
        </p:pic>
      </p:grpSp>
      <p:pic>
        <p:nvPicPr>
          <p:cNvPr id="93" name="object 93"/>
          <p:cNvPicPr/>
          <p:nvPr/>
        </p:nvPicPr>
        <p:blipFill>
          <a:blip r:embed="rId4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7696" y="6417342"/>
            <a:ext cx="142908" cy="142964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4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3500" y="6326209"/>
            <a:ext cx="147515" cy="147543"/>
          </a:xfrm>
          <a:prstGeom prst="rect">
            <a:avLst/>
          </a:prstGeom>
        </p:spPr>
      </p:pic>
      <p:grpSp>
        <p:nvGrpSpPr>
          <p:cNvPr id="95" name="object 95"/>
          <p:cNvGrpSpPr/>
          <p:nvPr/>
        </p:nvGrpSpPr>
        <p:grpSpPr>
          <a:xfrm>
            <a:off x="13611147" y="7866036"/>
            <a:ext cx="142875" cy="168275"/>
            <a:chOff x="13611147" y="7866036"/>
            <a:chExt cx="142875" cy="168275"/>
          </a:xfrm>
        </p:grpSpPr>
        <p:pic>
          <p:nvPicPr>
            <p:cNvPr id="96" name="object 96"/>
            <p:cNvPicPr/>
            <p:nvPr/>
          </p:nvPicPr>
          <p:blipFill>
            <a:blip r:embed="rId5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11147" y="7866036"/>
              <a:ext cx="69902" cy="138619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13721364" y="7997632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5">
                  <a:moveTo>
                    <a:pt x="1769" y="0"/>
                  </a:moveTo>
                  <a:lnTo>
                    <a:pt x="0" y="942"/>
                  </a:lnTo>
                  <a:lnTo>
                    <a:pt x="1455" y="3193"/>
                  </a:lnTo>
                  <a:lnTo>
                    <a:pt x="2157" y="4293"/>
                  </a:lnTo>
                  <a:lnTo>
                    <a:pt x="2429" y="3916"/>
                  </a:lnTo>
                  <a:lnTo>
                    <a:pt x="2680" y="3518"/>
                  </a:lnTo>
                  <a:lnTo>
                    <a:pt x="2910" y="3109"/>
                  </a:lnTo>
                  <a:lnTo>
                    <a:pt x="2544" y="2083"/>
                  </a:lnTo>
                  <a:lnTo>
                    <a:pt x="2157" y="1026"/>
                  </a:lnTo>
                  <a:lnTo>
                    <a:pt x="1769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5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74635" y="7955608"/>
              <a:ext cx="79113" cy="78566"/>
            </a:xfrm>
            <a:prstGeom prst="rect">
              <a:avLst/>
            </a:prstGeom>
          </p:spPr>
        </p:pic>
      </p:grpSp>
      <p:grpSp>
        <p:nvGrpSpPr>
          <p:cNvPr id="99" name="object 99"/>
          <p:cNvGrpSpPr/>
          <p:nvPr/>
        </p:nvGrpSpPr>
        <p:grpSpPr>
          <a:xfrm>
            <a:off x="13314664" y="7497322"/>
            <a:ext cx="261620" cy="292100"/>
            <a:chOff x="13314664" y="7497322"/>
            <a:chExt cx="261620" cy="292100"/>
          </a:xfrm>
        </p:grpSpPr>
        <p:pic>
          <p:nvPicPr>
            <p:cNvPr id="100" name="object 100"/>
            <p:cNvPicPr/>
            <p:nvPr/>
          </p:nvPicPr>
          <p:blipFill>
            <a:blip r:embed="rId5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50751" y="7597754"/>
              <a:ext cx="69516" cy="6574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12611" y="7535974"/>
              <a:ext cx="104656" cy="160741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76314" y="7527347"/>
              <a:ext cx="171534" cy="23309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71675" y="7685191"/>
              <a:ext cx="104213" cy="10422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5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14664" y="7497322"/>
              <a:ext cx="104186" cy="104223"/>
            </a:xfrm>
            <a:prstGeom prst="rect">
              <a:avLst/>
            </a:prstGeom>
          </p:spPr>
        </p:pic>
      </p:grpSp>
      <p:pic>
        <p:nvPicPr>
          <p:cNvPr id="105" name="object 105"/>
          <p:cNvPicPr/>
          <p:nvPr/>
        </p:nvPicPr>
        <p:blipFill>
          <a:blip r:embed="rId5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5150" y="3182664"/>
            <a:ext cx="128509" cy="128530"/>
          </a:xfrm>
          <a:prstGeom prst="rect">
            <a:avLst/>
          </a:prstGeom>
        </p:spPr>
      </p:pic>
      <p:grpSp>
        <p:nvGrpSpPr>
          <p:cNvPr id="106" name="object 106"/>
          <p:cNvGrpSpPr/>
          <p:nvPr/>
        </p:nvGrpSpPr>
        <p:grpSpPr>
          <a:xfrm>
            <a:off x="10694799" y="3552521"/>
            <a:ext cx="129539" cy="326390"/>
            <a:chOff x="10694799" y="3552521"/>
            <a:chExt cx="129539" cy="326390"/>
          </a:xfrm>
        </p:grpSpPr>
        <p:pic>
          <p:nvPicPr>
            <p:cNvPr id="107" name="object 107"/>
            <p:cNvPicPr/>
            <p:nvPr/>
          </p:nvPicPr>
          <p:blipFill>
            <a:blip r:embed="rId5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94799" y="3678028"/>
              <a:ext cx="73308" cy="200730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95409" y="3552521"/>
              <a:ext cx="128518" cy="128525"/>
            </a:xfrm>
            <a:prstGeom prst="rect">
              <a:avLst/>
            </a:prstGeom>
          </p:spPr>
        </p:pic>
      </p:grpSp>
      <p:grpSp>
        <p:nvGrpSpPr>
          <p:cNvPr id="109" name="object 109"/>
          <p:cNvGrpSpPr/>
          <p:nvPr/>
        </p:nvGrpSpPr>
        <p:grpSpPr>
          <a:xfrm>
            <a:off x="12643290" y="6736119"/>
            <a:ext cx="334010" cy="246379"/>
            <a:chOff x="12643290" y="6736119"/>
            <a:chExt cx="334010" cy="246379"/>
          </a:xfrm>
        </p:grpSpPr>
        <p:sp>
          <p:nvSpPr>
            <p:cNvPr id="110" name="object 110"/>
            <p:cNvSpPr/>
            <p:nvPr/>
          </p:nvSpPr>
          <p:spPr>
            <a:xfrm>
              <a:off x="12959973" y="6946878"/>
              <a:ext cx="17145" cy="4445"/>
            </a:xfrm>
            <a:custGeom>
              <a:avLst/>
              <a:gdLst/>
              <a:ahLst/>
              <a:cxnLst/>
              <a:rect l="l" t="t" r="r" b="b"/>
              <a:pathLst>
                <a:path w="17145" h="4445">
                  <a:moveTo>
                    <a:pt x="16763" y="0"/>
                  </a:moveTo>
                  <a:lnTo>
                    <a:pt x="15224" y="10"/>
                  </a:lnTo>
                  <a:lnTo>
                    <a:pt x="9832" y="1444"/>
                  </a:lnTo>
                  <a:lnTo>
                    <a:pt x="4764" y="2869"/>
                  </a:lnTo>
                  <a:lnTo>
                    <a:pt x="0" y="4272"/>
                  </a:lnTo>
                  <a:lnTo>
                    <a:pt x="1088" y="4272"/>
                  </a:lnTo>
                  <a:lnTo>
                    <a:pt x="5989" y="2869"/>
                  </a:lnTo>
                  <a:lnTo>
                    <a:pt x="11203" y="1434"/>
                  </a:lnTo>
                  <a:lnTo>
                    <a:pt x="16763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2797511" y="6945547"/>
              <a:ext cx="175895" cy="36830"/>
            </a:xfrm>
            <a:custGeom>
              <a:avLst/>
              <a:gdLst/>
              <a:ahLst/>
              <a:cxnLst/>
              <a:rect l="l" t="t" r="r" b="b"/>
              <a:pathLst>
                <a:path w="175895" h="36829">
                  <a:moveTo>
                    <a:pt x="5969" y="3403"/>
                  </a:moveTo>
                  <a:lnTo>
                    <a:pt x="88" y="0"/>
                  </a:lnTo>
                  <a:lnTo>
                    <a:pt x="38" y="2387"/>
                  </a:lnTo>
                  <a:lnTo>
                    <a:pt x="0" y="3517"/>
                  </a:lnTo>
                  <a:lnTo>
                    <a:pt x="5969" y="3403"/>
                  </a:lnTo>
                  <a:close/>
                </a:path>
                <a:path w="175895" h="36829">
                  <a:moveTo>
                    <a:pt x="15328" y="33616"/>
                  </a:moveTo>
                  <a:lnTo>
                    <a:pt x="12496" y="31318"/>
                  </a:lnTo>
                  <a:lnTo>
                    <a:pt x="1270" y="31534"/>
                  </a:lnTo>
                  <a:lnTo>
                    <a:pt x="3683" y="33616"/>
                  </a:lnTo>
                  <a:lnTo>
                    <a:pt x="2044" y="33616"/>
                  </a:lnTo>
                  <a:lnTo>
                    <a:pt x="3835" y="34683"/>
                  </a:lnTo>
                  <a:lnTo>
                    <a:pt x="5537" y="35687"/>
                  </a:lnTo>
                  <a:lnTo>
                    <a:pt x="7327" y="36766"/>
                  </a:lnTo>
                  <a:lnTo>
                    <a:pt x="4914" y="34683"/>
                  </a:lnTo>
                  <a:lnTo>
                    <a:pt x="3695" y="33616"/>
                  </a:lnTo>
                  <a:lnTo>
                    <a:pt x="15328" y="33616"/>
                  </a:lnTo>
                  <a:close/>
                </a:path>
                <a:path w="175895" h="36829">
                  <a:moveTo>
                    <a:pt x="175412" y="1346"/>
                  </a:moveTo>
                  <a:lnTo>
                    <a:pt x="105816" y="1346"/>
                  </a:lnTo>
                  <a:lnTo>
                    <a:pt x="105816" y="2616"/>
                  </a:lnTo>
                  <a:lnTo>
                    <a:pt x="15455" y="2616"/>
                  </a:lnTo>
                  <a:lnTo>
                    <a:pt x="15455" y="3886"/>
                  </a:lnTo>
                  <a:lnTo>
                    <a:pt x="7886" y="3886"/>
                  </a:lnTo>
                  <a:lnTo>
                    <a:pt x="7886" y="5156"/>
                  </a:lnTo>
                  <a:lnTo>
                    <a:pt x="166370" y="5156"/>
                  </a:lnTo>
                  <a:lnTo>
                    <a:pt x="166370" y="3886"/>
                  </a:lnTo>
                  <a:lnTo>
                    <a:pt x="170891" y="3886"/>
                  </a:lnTo>
                  <a:lnTo>
                    <a:pt x="170891" y="2616"/>
                  </a:lnTo>
                  <a:lnTo>
                    <a:pt x="175412" y="2616"/>
                  </a:lnTo>
                  <a:lnTo>
                    <a:pt x="175412" y="1346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2766700" y="6948951"/>
              <a:ext cx="40640" cy="2540"/>
            </a:xfrm>
            <a:custGeom>
              <a:avLst/>
              <a:gdLst/>
              <a:ahLst/>
              <a:cxnLst/>
              <a:rect l="l" t="t" r="r" b="b"/>
              <a:pathLst>
                <a:path w="40640" h="2540">
                  <a:moveTo>
                    <a:pt x="2781" y="673"/>
                  </a:moveTo>
                  <a:lnTo>
                    <a:pt x="0" y="723"/>
                  </a:lnTo>
                  <a:lnTo>
                    <a:pt x="1765" y="2209"/>
                  </a:lnTo>
                  <a:lnTo>
                    <a:pt x="2679" y="2209"/>
                  </a:lnTo>
                  <a:lnTo>
                    <a:pt x="2781" y="673"/>
                  </a:lnTo>
                  <a:close/>
                </a:path>
                <a:path w="40640" h="2540">
                  <a:moveTo>
                    <a:pt x="40563" y="2209"/>
                  </a:moveTo>
                  <a:lnTo>
                    <a:pt x="36779" y="0"/>
                  </a:lnTo>
                  <a:lnTo>
                    <a:pt x="30810" y="114"/>
                  </a:lnTo>
                  <a:lnTo>
                    <a:pt x="30721" y="2209"/>
                  </a:lnTo>
                  <a:lnTo>
                    <a:pt x="40563" y="2209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2738377" y="6878730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4">
                  <a:moveTo>
                    <a:pt x="15779" y="0"/>
                  </a:moveTo>
                  <a:lnTo>
                    <a:pt x="8617" y="2753"/>
                  </a:lnTo>
                  <a:lnTo>
                    <a:pt x="3371" y="5046"/>
                  </a:lnTo>
                  <a:lnTo>
                    <a:pt x="0" y="6596"/>
                  </a:lnTo>
                  <a:lnTo>
                    <a:pt x="3413" y="5067"/>
                  </a:lnTo>
                  <a:lnTo>
                    <a:pt x="8680" y="2806"/>
                  </a:lnTo>
                  <a:lnTo>
                    <a:pt x="15821" y="94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2737808" y="6858908"/>
              <a:ext cx="54610" cy="26670"/>
            </a:xfrm>
            <a:custGeom>
              <a:avLst/>
              <a:gdLst/>
              <a:ahLst/>
              <a:cxnLst/>
              <a:rect l="l" t="t" r="r" b="b"/>
              <a:pathLst>
                <a:path w="54609" h="26670">
                  <a:moveTo>
                    <a:pt x="16344" y="19824"/>
                  </a:moveTo>
                  <a:lnTo>
                    <a:pt x="15519" y="18122"/>
                  </a:lnTo>
                  <a:lnTo>
                    <a:pt x="10299" y="20802"/>
                  </a:lnTo>
                  <a:lnTo>
                    <a:pt x="5118" y="23545"/>
                  </a:lnTo>
                  <a:lnTo>
                    <a:pt x="0" y="26352"/>
                  </a:lnTo>
                  <a:lnTo>
                    <a:pt x="571" y="26416"/>
                  </a:lnTo>
                  <a:lnTo>
                    <a:pt x="3937" y="24866"/>
                  </a:lnTo>
                  <a:lnTo>
                    <a:pt x="9182" y="22593"/>
                  </a:lnTo>
                  <a:lnTo>
                    <a:pt x="16344" y="19824"/>
                  </a:lnTo>
                  <a:close/>
                </a:path>
                <a:path w="54609" h="26670">
                  <a:moveTo>
                    <a:pt x="54102" y="0"/>
                  </a:moveTo>
                  <a:lnTo>
                    <a:pt x="49618" y="1930"/>
                  </a:lnTo>
                  <a:lnTo>
                    <a:pt x="45186" y="3898"/>
                  </a:lnTo>
                  <a:lnTo>
                    <a:pt x="40754" y="5930"/>
                  </a:lnTo>
                  <a:lnTo>
                    <a:pt x="42227" y="9017"/>
                  </a:lnTo>
                  <a:lnTo>
                    <a:pt x="42926" y="10553"/>
                  </a:lnTo>
                  <a:lnTo>
                    <a:pt x="54102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2724155" y="6856558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59" h="4445">
                  <a:moveTo>
                    <a:pt x="9728" y="25"/>
                  </a:moveTo>
                  <a:lnTo>
                    <a:pt x="9499" y="25"/>
                  </a:lnTo>
                  <a:lnTo>
                    <a:pt x="5359" y="1841"/>
                  </a:lnTo>
                  <a:lnTo>
                    <a:pt x="2197" y="3340"/>
                  </a:lnTo>
                  <a:lnTo>
                    <a:pt x="0" y="4432"/>
                  </a:lnTo>
                  <a:lnTo>
                    <a:pt x="2336" y="3314"/>
                  </a:lnTo>
                  <a:lnTo>
                    <a:pt x="5562" y="1803"/>
                  </a:lnTo>
                  <a:lnTo>
                    <a:pt x="9728" y="25"/>
                  </a:lnTo>
                  <a:close/>
                </a:path>
              </a:pathLst>
            </a:custGeom>
            <a:solidFill>
              <a:srgbClr val="FDF1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6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43290" y="6736119"/>
              <a:ext cx="172685" cy="83086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10912" y="6808688"/>
              <a:ext cx="86733" cy="170508"/>
            </a:xfrm>
            <a:prstGeom prst="rect">
              <a:avLst/>
            </a:prstGeom>
          </p:spPr>
        </p:pic>
      </p:grpSp>
      <p:pic>
        <p:nvPicPr>
          <p:cNvPr id="118" name="object 118"/>
          <p:cNvPicPr/>
          <p:nvPr/>
        </p:nvPicPr>
        <p:blipFill>
          <a:blip r:embed="rId6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3522" y="1405707"/>
            <a:ext cx="161341" cy="87244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6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1683" y="1112994"/>
            <a:ext cx="152979" cy="164654"/>
          </a:xfrm>
          <a:prstGeom prst="rect">
            <a:avLst/>
          </a:prstGeom>
        </p:spPr>
      </p:pic>
      <p:grpSp>
        <p:nvGrpSpPr>
          <p:cNvPr id="120" name="object 120"/>
          <p:cNvGrpSpPr/>
          <p:nvPr/>
        </p:nvGrpSpPr>
        <p:grpSpPr>
          <a:xfrm>
            <a:off x="12401763" y="1534089"/>
            <a:ext cx="247650" cy="251460"/>
            <a:chOff x="12401763" y="1534089"/>
            <a:chExt cx="247650" cy="251460"/>
          </a:xfrm>
        </p:grpSpPr>
        <p:pic>
          <p:nvPicPr>
            <p:cNvPr id="121" name="object 121"/>
            <p:cNvPicPr/>
            <p:nvPr/>
          </p:nvPicPr>
          <p:blipFill>
            <a:blip r:embed="rId6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39377" y="1656965"/>
              <a:ext cx="109766" cy="128048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6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06088" y="1641170"/>
              <a:ext cx="118888" cy="140997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6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01763" y="1534089"/>
              <a:ext cx="196480" cy="249500"/>
            </a:xfrm>
            <a:prstGeom prst="rect">
              <a:avLst/>
            </a:prstGeom>
          </p:spPr>
        </p:pic>
      </p:grpSp>
      <p:pic>
        <p:nvPicPr>
          <p:cNvPr id="124" name="object 124"/>
          <p:cNvPicPr/>
          <p:nvPr/>
        </p:nvPicPr>
        <p:blipFill>
          <a:blip r:embed="rId6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9250" y="827825"/>
            <a:ext cx="330610" cy="220836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6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0360" y="973524"/>
            <a:ext cx="161573" cy="124203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6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55279" y="1822363"/>
            <a:ext cx="96782" cy="160968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7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4143" y="1230188"/>
            <a:ext cx="111473" cy="215302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7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5170" y="1315635"/>
            <a:ext cx="103986" cy="482582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7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9595" y="1049214"/>
            <a:ext cx="92499" cy="115304"/>
          </a:xfrm>
          <a:prstGeom prst="rect">
            <a:avLst/>
          </a:prstGeom>
        </p:spPr>
      </p:pic>
      <p:grpSp>
        <p:nvGrpSpPr>
          <p:cNvPr id="130" name="object 130"/>
          <p:cNvGrpSpPr/>
          <p:nvPr/>
        </p:nvGrpSpPr>
        <p:grpSpPr>
          <a:xfrm>
            <a:off x="10617653" y="1637618"/>
            <a:ext cx="377825" cy="448945"/>
            <a:chOff x="10617653" y="1637618"/>
            <a:chExt cx="377825" cy="448945"/>
          </a:xfrm>
        </p:grpSpPr>
        <p:pic>
          <p:nvPicPr>
            <p:cNvPr id="131" name="object 131"/>
            <p:cNvPicPr/>
            <p:nvPr/>
          </p:nvPicPr>
          <p:blipFill>
            <a:blip r:embed="rId7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17653" y="1788323"/>
              <a:ext cx="90974" cy="6519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7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4517" y="1726222"/>
              <a:ext cx="95976" cy="7117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7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94226" y="1637618"/>
              <a:ext cx="100625" cy="65401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7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71271" y="1753412"/>
              <a:ext cx="38899" cy="145335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0793231" y="1710942"/>
              <a:ext cx="112457" cy="375569"/>
            </a:xfrm>
            <a:prstGeom prst="rect">
              <a:avLst/>
            </a:prstGeom>
          </p:spPr>
        </p:pic>
      </p:grpSp>
      <p:grpSp>
        <p:nvGrpSpPr>
          <p:cNvPr id="136" name="object 136"/>
          <p:cNvGrpSpPr/>
          <p:nvPr/>
        </p:nvGrpSpPr>
        <p:grpSpPr>
          <a:xfrm>
            <a:off x="15418993" y="9139023"/>
            <a:ext cx="274955" cy="345440"/>
            <a:chOff x="15418993" y="9139023"/>
            <a:chExt cx="274955" cy="345440"/>
          </a:xfrm>
        </p:grpSpPr>
        <p:pic>
          <p:nvPicPr>
            <p:cNvPr id="137" name="object 137"/>
            <p:cNvPicPr/>
            <p:nvPr/>
          </p:nvPicPr>
          <p:blipFill>
            <a:blip r:embed="rId7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11958" y="9356256"/>
              <a:ext cx="81413" cy="127872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7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11742" y="9253849"/>
              <a:ext cx="68108" cy="10928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8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94394" y="9245854"/>
              <a:ext cx="91887" cy="126717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8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47770" y="9222128"/>
              <a:ext cx="65790" cy="16834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8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18993" y="9139023"/>
              <a:ext cx="72988" cy="79202"/>
            </a:xfrm>
            <a:prstGeom prst="rect">
              <a:avLst/>
            </a:prstGeom>
          </p:spPr>
        </p:pic>
        <p:sp>
          <p:nvSpPr>
            <p:cNvPr id="142" name="object 142"/>
            <p:cNvSpPr/>
            <p:nvPr/>
          </p:nvSpPr>
          <p:spPr>
            <a:xfrm>
              <a:off x="15510911" y="9185557"/>
              <a:ext cx="6350" cy="12065"/>
            </a:xfrm>
            <a:custGeom>
              <a:avLst/>
              <a:gdLst/>
              <a:ahLst/>
              <a:cxnLst/>
              <a:rect l="l" t="t" r="r" b="b"/>
              <a:pathLst>
                <a:path w="6350" h="12065">
                  <a:moveTo>
                    <a:pt x="4146" y="0"/>
                  </a:moveTo>
                  <a:lnTo>
                    <a:pt x="2471" y="1361"/>
                  </a:lnTo>
                  <a:lnTo>
                    <a:pt x="1109" y="3109"/>
                  </a:lnTo>
                  <a:lnTo>
                    <a:pt x="0" y="5591"/>
                  </a:lnTo>
                  <a:lnTo>
                    <a:pt x="6156" y="11811"/>
                  </a:lnTo>
                  <a:lnTo>
                    <a:pt x="4146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8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68753" y="9165804"/>
              <a:ext cx="40061" cy="35537"/>
            </a:xfrm>
            <a:prstGeom prst="rect">
              <a:avLst/>
            </a:prstGeom>
          </p:spPr>
        </p:pic>
      </p:grpSp>
      <p:grpSp>
        <p:nvGrpSpPr>
          <p:cNvPr id="144" name="object 144"/>
          <p:cNvGrpSpPr/>
          <p:nvPr/>
        </p:nvGrpSpPr>
        <p:grpSpPr>
          <a:xfrm>
            <a:off x="15314135" y="8754116"/>
            <a:ext cx="168275" cy="130810"/>
            <a:chOff x="15314135" y="8754116"/>
            <a:chExt cx="168275" cy="130810"/>
          </a:xfrm>
        </p:grpSpPr>
        <p:pic>
          <p:nvPicPr>
            <p:cNvPr id="145" name="object 145"/>
            <p:cNvPicPr/>
            <p:nvPr/>
          </p:nvPicPr>
          <p:blipFill>
            <a:blip r:embed="rId8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26426" y="8791025"/>
              <a:ext cx="151883" cy="93592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8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14135" y="8754116"/>
              <a:ext cx="168196" cy="102134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8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22957" y="8780484"/>
              <a:ext cx="146359" cy="76089"/>
            </a:xfrm>
            <a:prstGeom prst="rect">
              <a:avLst/>
            </a:prstGeom>
          </p:spPr>
        </p:pic>
      </p:grpSp>
      <p:sp>
        <p:nvSpPr>
          <p:cNvPr id="148" name="object 148"/>
          <p:cNvSpPr/>
          <p:nvPr/>
        </p:nvSpPr>
        <p:spPr>
          <a:xfrm>
            <a:off x="13664820" y="9120130"/>
            <a:ext cx="288925" cy="14604"/>
          </a:xfrm>
          <a:custGeom>
            <a:avLst/>
            <a:gdLst/>
            <a:ahLst/>
            <a:cxnLst/>
            <a:rect l="l" t="t" r="r" b="b"/>
            <a:pathLst>
              <a:path w="288925" h="14604">
                <a:moveTo>
                  <a:pt x="192430" y="7759"/>
                </a:moveTo>
                <a:lnTo>
                  <a:pt x="16192" y="0"/>
                </a:lnTo>
                <a:lnTo>
                  <a:pt x="0" y="1879"/>
                </a:lnTo>
                <a:lnTo>
                  <a:pt x="176237" y="9639"/>
                </a:lnTo>
                <a:lnTo>
                  <a:pt x="192430" y="7759"/>
                </a:lnTo>
                <a:close/>
              </a:path>
              <a:path w="288925" h="14604">
                <a:moveTo>
                  <a:pt x="288785" y="12014"/>
                </a:moveTo>
                <a:lnTo>
                  <a:pt x="207352" y="8420"/>
                </a:lnTo>
                <a:lnTo>
                  <a:pt x="200012" y="10693"/>
                </a:lnTo>
                <a:lnTo>
                  <a:pt x="281711" y="14300"/>
                </a:lnTo>
                <a:lnTo>
                  <a:pt x="288785" y="12014"/>
                </a:lnTo>
                <a:close/>
              </a:path>
            </a:pathLst>
          </a:custGeom>
          <a:solidFill>
            <a:srgbClr val="8D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9" name="object 149"/>
          <p:cNvGrpSpPr/>
          <p:nvPr/>
        </p:nvGrpSpPr>
        <p:grpSpPr>
          <a:xfrm>
            <a:off x="10930196" y="9112815"/>
            <a:ext cx="458470" cy="148590"/>
            <a:chOff x="10930196" y="9112815"/>
            <a:chExt cx="458470" cy="148590"/>
          </a:xfrm>
        </p:grpSpPr>
        <p:pic>
          <p:nvPicPr>
            <p:cNvPr id="150" name="object 150"/>
            <p:cNvPicPr/>
            <p:nvPr/>
          </p:nvPicPr>
          <p:blipFill>
            <a:blip r:embed="rId8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62130" y="9177272"/>
              <a:ext cx="239940" cy="84028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8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75789" y="9178243"/>
              <a:ext cx="312875" cy="79296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8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30196" y="9112815"/>
              <a:ext cx="143199" cy="64437"/>
            </a:xfrm>
            <a:prstGeom prst="rect">
              <a:avLst/>
            </a:prstGeom>
          </p:spPr>
        </p:pic>
      </p:grpSp>
      <p:pic>
        <p:nvPicPr>
          <p:cNvPr id="153" name="object 153"/>
          <p:cNvPicPr/>
          <p:nvPr/>
        </p:nvPicPr>
        <p:blipFill>
          <a:blip r:embed="rId9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75" y="9023011"/>
            <a:ext cx="174545" cy="76190"/>
          </a:xfrm>
          <a:prstGeom prst="rect">
            <a:avLst/>
          </a:prstGeom>
        </p:spPr>
      </p:pic>
      <p:grpSp>
        <p:nvGrpSpPr>
          <p:cNvPr id="154" name="object 154"/>
          <p:cNvGrpSpPr/>
          <p:nvPr/>
        </p:nvGrpSpPr>
        <p:grpSpPr>
          <a:xfrm>
            <a:off x="14073796" y="8966377"/>
            <a:ext cx="800100" cy="635635"/>
            <a:chOff x="14073796" y="8966377"/>
            <a:chExt cx="800100" cy="635635"/>
          </a:xfrm>
        </p:grpSpPr>
        <p:pic>
          <p:nvPicPr>
            <p:cNvPr id="155" name="object 155"/>
            <p:cNvPicPr/>
            <p:nvPr/>
          </p:nvPicPr>
          <p:blipFill>
            <a:blip r:embed="rId9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81357" y="9433020"/>
              <a:ext cx="191941" cy="168926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9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79154" y="9323147"/>
              <a:ext cx="192130" cy="101661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9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399488" y="9281480"/>
              <a:ext cx="188538" cy="123875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14373777" y="929782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230" y="115"/>
                  </a:lnTo>
                  <a:lnTo>
                    <a:pt x="366" y="94"/>
                  </a:lnTo>
                  <a:lnTo>
                    <a:pt x="125" y="2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9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77190" y="9260769"/>
              <a:ext cx="93943" cy="67903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9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118495" y="9155609"/>
              <a:ext cx="116603" cy="96541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9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49145" y="9226030"/>
              <a:ext cx="154223" cy="138291"/>
            </a:xfrm>
            <a:prstGeom prst="rect">
              <a:avLst/>
            </a:prstGeom>
          </p:spPr>
        </p:pic>
        <p:sp>
          <p:nvSpPr>
            <p:cNvPr id="162" name="object 162"/>
            <p:cNvSpPr/>
            <p:nvPr/>
          </p:nvSpPr>
          <p:spPr>
            <a:xfrm>
              <a:off x="14082886" y="9065579"/>
              <a:ext cx="30480" cy="8255"/>
            </a:xfrm>
            <a:custGeom>
              <a:avLst/>
              <a:gdLst/>
              <a:ahLst/>
              <a:cxnLst/>
              <a:rect l="l" t="t" r="r" b="b"/>
              <a:pathLst>
                <a:path w="30480" h="8254">
                  <a:moveTo>
                    <a:pt x="28857" y="0"/>
                  </a:moveTo>
                  <a:lnTo>
                    <a:pt x="0" y="1968"/>
                  </a:lnTo>
                  <a:lnTo>
                    <a:pt x="1884" y="7633"/>
                  </a:lnTo>
                  <a:lnTo>
                    <a:pt x="30302" y="4334"/>
                  </a:lnTo>
                  <a:lnTo>
                    <a:pt x="28857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9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73796" y="9034713"/>
              <a:ext cx="98992" cy="65684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14192194" y="9142639"/>
              <a:ext cx="15240" cy="3810"/>
            </a:xfrm>
            <a:custGeom>
              <a:avLst/>
              <a:gdLst/>
              <a:ahLst/>
              <a:cxnLst/>
              <a:rect l="l" t="t" r="r" b="b"/>
              <a:pathLst>
                <a:path w="15240" h="3809">
                  <a:moveTo>
                    <a:pt x="0" y="0"/>
                  </a:moveTo>
                  <a:lnTo>
                    <a:pt x="1036" y="2638"/>
                  </a:lnTo>
                  <a:lnTo>
                    <a:pt x="14659" y="3235"/>
                  </a:lnTo>
                  <a:lnTo>
                    <a:pt x="12554" y="1382"/>
                  </a:lnTo>
                  <a:lnTo>
                    <a:pt x="11455" y="5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8B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5" name="object 165"/>
            <p:cNvPicPr/>
            <p:nvPr/>
          </p:nvPicPr>
          <p:blipFill>
            <a:blip r:embed="rId9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04275" y="8966377"/>
              <a:ext cx="249047" cy="120896"/>
            </a:xfrm>
            <a:prstGeom prst="rect">
              <a:avLst/>
            </a:prstGeom>
          </p:spPr>
        </p:pic>
      </p:grpSp>
      <p:grpSp>
        <p:nvGrpSpPr>
          <p:cNvPr id="166" name="object 166"/>
          <p:cNvGrpSpPr/>
          <p:nvPr/>
        </p:nvGrpSpPr>
        <p:grpSpPr>
          <a:xfrm>
            <a:off x="5581466" y="6287600"/>
            <a:ext cx="4256405" cy="4542155"/>
            <a:chOff x="5581466" y="6287600"/>
            <a:chExt cx="4256405" cy="4542155"/>
          </a:xfrm>
        </p:grpSpPr>
        <p:pic>
          <p:nvPicPr>
            <p:cNvPr id="167" name="object 167"/>
            <p:cNvPicPr/>
            <p:nvPr/>
          </p:nvPicPr>
          <p:blipFill>
            <a:blip r:embed="rId9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4614" y="8036365"/>
              <a:ext cx="79541" cy="104776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0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65115" y="8867570"/>
              <a:ext cx="118080" cy="165136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0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86709" y="6591237"/>
              <a:ext cx="200613" cy="103368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0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4642" y="10393762"/>
              <a:ext cx="81065" cy="120247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7770597" y="6521443"/>
              <a:ext cx="968375" cy="3065145"/>
            </a:xfrm>
            <a:custGeom>
              <a:avLst/>
              <a:gdLst/>
              <a:ahLst/>
              <a:cxnLst/>
              <a:rect l="l" t="t" r="r" b="b"/>
              <a:pathLst>
                <a:path w="968375" h="3065145">
                  <a:moveTo>
                    <a:pt x="17081" y="663600"/>
                  </a:moveTo>
                  <a:lnTo>
                    <a:pt x="11544" y="660692"/>
                  </a:lnTo>
                  <a:lnTo>
                    <a:pt x="8788" y="659269"/>
                  </a:lnTo>
                  <a:lnTo>
                    <a:pt x="14173" y="662241"/>
                  </a:lnTo>
                  <a:lnTo>
                    <a:pt x="16852" y="663752"/>
                  </a:lnTo>
                  <a:lnTo>
                    <a:pt x="17081" y="663600"/>
                  </a:lnTo>
                  <a:close/>
                </a:path>
                <a:path w="968375" h="3065145">
                  <a:moveTo>
                    <a:pt x="21285" y="694956"/>
                  </a:moveTo>
                  <a:lnTo>
                    <a:pt x="14287" y="691781"/>
                  </a:lnTo>
                  <a:lnTo>
                    <a:pt x="647" y="685736"/>
                  </a:lnTo>
                  <a:lnTo>
                    <a:pt x="0" y="686181"/>
                  </a:lnTo>
                  <a:lnTo>
                    <a:pt x="12547" y="693204"/>
                  </a:lnTo>
                  <a:lnTo>
                    <a:pt x="18872" y="696798"/>
                  </a:lnTo>
                  <a:lnTo>
                    <a:pt x="21285" y="694956"/>
                  </a:lnTo>
                  <a:close/>
                </a:path>
                <a:path w="968375" h="3065145">
                  <a:moveTo>
                    <a:pt x="605409" y="30137"/>
                  </a:moveTo>
                  <a:lnTo>
                    <a:pt x="605155" y="30124"/>
                  </a:lnTo>
                  <a:lnTo>
                    <a:pt x="604862" y="30213"/>
                  </a:lnTo>
                  <a:lnTo>
                    <a:pt x="604672" y="30276"/>
                  </a:lnTo>
                  <a:lnTo>
                    <a:pt x="604926" y="30238"/>
                  </a:lnTo>
                  <a:lnTo>
                    <a:pt x="605155" y="30187"/>
                  </a:lnTo>
                  <a:lnTo>
                    <a:pt x="605409" y="30137"/>
                  </a:lnTo>
                  <a:close/>
                </a:path>
                <a:path w="968375" h="3065145">
                  <a:moveTo>
                    <a:pt x="607961" y="0"/>
                  </a:moveTo>
                  <a:lnTo>
                    <a:pt x="601319" y="1168"/>
                  </a:lnTo>
                  <a:lnTo>
                    <a:pt x="594702" y="2374"/>
                  </a:lnTo>
                  <a:lnTo>
                    <a:pt x="588111" y="3619"/>
                  </a:lnTo>
                  <a:lnTo>
                    <a:pt x="589622" y="6019"/>
                  </a:lnTo>
                  <a:lnTo>
                    <a:pt x="601840" y="1981"/>
                  </a:lnTo>
                  <a:lnTo>
                    <a:pt x="607961" y="0"/>
                  </a:lnTo>
                  <a:close/>
                </a:path>
                <a:path w="968375" h="3065145">
                  <a:moveTo>
                    <a:pt x="636612" y="24968"/>
                  </a:moveTo>
                  <a:lnTo>
                    <a:pt x="633793" y="20904"/>
                  </a:lnTo>
                  <a:lnTo>
                    <a:pt x="626211" y="23291"/>
                  </a:lnTo>
                  <a:lnTo>
                    <a:pt x="622388" y="24523"/>
                  </a:lnTo>
                  <a:lnTo>
                    <a:pt x="629348" y="26111"/>
                  </a:lnTo>
                  <a:lnTo>
                    <a:pt x="636612" y="24968"/>
                  </a:lnTo>
                  <a:close/>
                </a:path>
                <a:path w="968375" h="3065145">
                  <a:moveTo>
                    <a:pt x="957529" y="199872"/>
                  </a:moveTo>
                  <a:lnTo>
                    <a:pt x="954125" y="196316"/>
                  </a:lnTo>
                  <a:lnTo>
                    <a:pt x="952411" y="194564"/>
                  </a:lnTo>
                  <a:lnTo>
                    <a:pt x="937272" y="199986"/>
                  </a:lnTo>
                  <a:lnTo>
                    <a:pt x="944638" y="204355"/>
                  </a:lnTo>
                  <a:lnTo>
                    <a:pt x="957529" y="199872"/>
                  </a:lnTo>
                  <a:close/>
                </a:path>
                <a:path w="968375" h="3065145">
                  <a:moveTo>
                    <a:pt x="968133" y="3064840"/>
                  </a:moveTo>
                  <a:lnTo>
                    <a:pt x="964869" y="3057575"/>
                  </a:lnTo>
                  <a:lnTo>
                    <a:pt x="964145" y="3062884"/>
                  </a:lnTo>
                  <a:lnTo>
                    <a:pt x="965352" y="3063735"/>
                  </a:lnTo>
                  <a:lnTo>
                    <a:pt x="966698" y="3064395"/>
                  </a:lnTo>
                  <a:lnTo>
                    <a:pt x="968133" y="306484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8296303" y="6391119"/>
              <a:ext cx="30480" cy="19050"/>
            </a:xfrm>
            <a:custGeom>
              <a:avLst/>
              <a:gdLst/>
              <a:ahLst/>
              <a:cxnLst/>
              <a:rect l="l" t="t" r="r" b="b"/>
              <a:pathLst>
                <a:path w="30479" h="19050">
                  <a:moveTo>
                    <a:pt x="26397" y="0"/>
                  </a:moveTo>
                  <a:lnTo>
                    <a:pt x="6577" y="7095"/>
                  </a:lnTo>
                  <a:lnTo>
                    <a:pt x="0" y="9507"/>
                  </a:lnTo>
                  <a:lnTo>
                    <a:pt x="2010" y="15601"/>
                  </a:lnTo>
                  <a:lnTo>
                    <a:pt x="3141" y="18742"/>
                  </a:lnTo>
                  <a:lnTo>
                    <a:pt x="30292" y="11413"/>
                  </a:lnTo>
                  <a:lnTo>
                    <a:pt x="28857" y="7497"/>
                  </a:lnTo>
                  <a:lnTo>
                    <a:pt x="27559" y="3685"/>
                  </a:lnTo>
                  <a:lnTo>
                    <a:pt x="26397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7285418" y="6373348"/>
              <a:ext cx="2224405" cy="1303655"/>
            </a:xfrm>
            <a:custGeom>
              <a:avLst/>
              <a:gdLst/>
              <a:ahLst/>
              <a:cxnLst/>
              <a:rect l="l" t="t" r="r" b="b"/>
              <a:pathLst>
                <a:path w="2224404" h="1303654">
                  <a:moveTo>
                    <a:pt x="29667" y="1299184"/>
                  </a:moveTo>
                  <a:lnTo>
                    <a:pt x="23406" y="1299006"/>
                  </a:lnTo>
                  <a:lnTo>
                    <a:pt x="17310" y="1298930"/>
                  </a:lnTo>
                  <a:lnTo>
                    <a:pt x="11353" y="1298930"/>
                  </a:lnTo>
                  <a:lnTo>
                    <a:pt x="647" y="1299006"/>
                  </a:lnTo>
                  <a:lnTo>
                    <a:pt x="0" y="1300607"/>
                  </a:lnTo>
                  <a:lnTo>
                    <a:pt x="6832" y="1301127"/>
                  </a:lnTo>
                  <a:lnTo>
                    <a:pt x="13766" y="1301724"/>
                  </a:lnTo>
                  <a:lnTo>
                    <a:pt x="20789" y="1302385"/>
                  </a:lnTo>
                  <a:lnTo>
                    <a:pt x="27927" y="1303134"/>
                  </a:lnTo>
                  <a:lnTo>
                    <a:pt x="29667" y="1299184"/>
                  </a:lnTo>
                  <a:close/>
                </a:path>
                <a:path w="2224404" h="1303654">
                  <a:moveTo>
                    <a:pt x="1037272" y="17767"/>
                  </a:moveTo>
                  <a:lnTo>
                    <a:pt x="1035913" y="13474"/>
                  </a:lnTo>
                  <a:lnTo>
                    <a:pt x="1034745" y="9321"/>
                  </a:lnTo>
                  <a:lnTo>
                    <a:pt x="1033284" y="3327"/>
                  </a:lnTo>
                  <a:lnTo>
                    <a:pt x="1032383" y="1536"/>
                  </a:lnTo>
                  <a:lnTo>
                    <a:pt x="1031176" y="0"/>
                  </a:lnTo>
                  <a:lnTo>
                    <a:pt x="1012393" y="6146"/>
                  </a:lnTo>
                  <a:lnTo>
                    <a:pt x="1006144" y="8229"/>
                  </a:lnTo>
                  <a:lnTo>
                    <a:pt x="1006094" y="9474"/>
                  </a:lnTo>
                  <a:lnTo>
                    <a:pt x="1006221" y="10744"/>
                  </a:lnTo>
                  <a:lnTo>
                    <a:pt x="1007719" y="16903"/>
                  </a:lnTo>
                  <a:lnTo>
                    <a:pt x="1009180" y="21983"/>
                  </a:lnTo>
                  <a:lnTo>
                    <a:pt x="1010869" y="27279"/>
                  </a:lnTo>
                  <a:lnTo>
                    <a:pt x="1030668" y="20116"/>
                  </a:lnTo>
                  <a:lnTo>
                    <a:pt x="1037272" y="17767"/>
                  </a:lnTo>
                  <a:close/>
                </a:path>
                <a:path w="2224404" h="1303654">
                  <a:moveTo>
                    <a:pt x="1404086" y="487667"/>
                  </a:moveTo>
                  <a:lnTo>
                    <a:pt x="1400213" y="484111"/>
                  </a:lnTo>
                  <a:lnTo>
                    <a:pt x="1403908" y="487743"/>
                  </a:lnTo>
                  <a:lnTo>
                    <a:pt x="1404086" y="487667"/>
                  </a:lnTo>
                  <a:close/>
                </a:path>
                <a:path w="2224404" h="1303654">
                  <a:moveTo>
                    <a:pt x="1422869" y="486524"/>
                  </a:moveTo>
                  <a:lnTo>
                    <a:pt x="1418399" y="481406"/>
                  </a:lnTo>
                  <a:lnTo>
                    <a:pt x="1413649" y="483450"/>
                  </a:lnTo>
                  <a:lnTo>
                    <a:pt x="1404099" y="487667"/>
                  </a:lnTo>
                  <a:lnTo>
                    <a:pt x="1408785" y="491921"/>
                  </a:lnTo>
                  <a:lnTo>
                    <a:pt x="1422869" y="486524"/>
                  </a:lnTo>
                  <a:close/>
                </a:path>
                <a:path w="2224404" h="1303654">
                  <a:moveTo>
                    <a:pt x="1452181" y="475399"/>
                  </a:moveTo>
                  <a:lnTo>
                    <a:pt x="1446999" y="469480"/>
                  </a:lnTo>
                  <a:lnTo>
                    <a:pt x="1435849" y="474027"/>
                  </a:lnTo>
                  <a:lnTo>
                    <a:pt x="1430210" y="476389"/>
                  </a:lnTo>
                  <a:lnTo>
                    <a:pt x="1435658" y="481647"/>
                  </a:lnTo>
                  <a:lnTo>
                    <a:pt x="1452181" y="475399"/>
                  </a:lnTo>
                  <a:close/>
                </a:path>
                <a:path w="2224404" h="1303654">
                  <a:moveTo>
                    <a:pt x="1547863" y="616699"/>
                  </a:moveTo>
                  <a:lnTo>
                    <a:pt x="1547825" y="616470"/>
                  </a:lnTo>
                  <a:lnTo>
                    <a:pt x="1547672" y="616445"/>
                  </a:lnTo>
                  <a:lnTo>
                    <a:pt x="1547787" y="616635"/>
                  </a:lnTo>
                  <a:close/>
                </a:path>
                <a:path w="2224404" h="1303654">
                  <a:moveTo>
                    <a:pt x="1812213" y="389851"/>
                  </a:moveTo>
                  <a:lnTo>
                    <a:pt x="1810156" y="385584"/>
                  </a:lnTo>
                  <a:lnTo>
                    <a:pt x="1786534" y="387007"/>
                  </a:lnTo>
                  <a:lnTo>
                    <a:pt x="1780870" y="388835"/>
                  </a:lnTo>
                  <a:lnTo>
                    <a:pt x="1783219" y="393407"/>
                  </a:lnTo>
                  <a:lnTo>
                    <a:pt x="1798142" y="391464"/>
                  </a:lnTo>
                  <a:lnTo>
                    <a:pt x="1812213" y="389851"/>
                  </a:lnTo>
                  <a:close/>
                </a:path>
                <a:path w="2224404" h="1303654">
                  <a:moveTo>
                    <a:pt x="1844027" y="387096"/>
                  </a:moveTo>
                  <a:lnTo>
                    <a:pt x="1842058" y="383476"/>
                  </a:lnTo>
                  <a:lnTo>
                    <a:pt x="1811286" y="385508"/>
                  </a:lnTo>
                  <a:lnTo>
                    <a:pt x="1813521" y="389724"/>
                  </a:lnTo>
                  <a:lnTo>
                    <a:pt x="1821649" y="388912"/>
                  </a:lnTo>
                  <a:lnTo>
                    <a:pt x="1829447" y="388213"/>
                  </a:lnTo>
                  <a:lnTo>
                    <a:pt x="1836902" y="387604"/>
                  </a:lnTo>
                  <a:lnTo>
                    <a:pt x="1844027" y="387096"/>
                  </a:lnTo>
                  <a:close/>
                </a:path>
                <a:path w="2224404" h="1303654">
                  <a:moveTo>
                    <a:pt x="2224074" y="378383"/>
                  </a:moveTo>
                  <a:lnTo>
                    <a:pt x="2220747" y="363486"/>
                  </a:lnTo>
                  <a:lnTo>
                    <a:pt x="2219172" y="355981"/>
                  </a:lnTo>
                  <a:lnTo>
                    <a:pt x="2163013" y="361353"/>
                  </a:lnTo>
                  <a:lnTo>
                    <a:pt x="2170607" y="375894"/>
                  </a:lnTo>
                  <a:lnTo>
                    <a:pt x="2174583" y="383146"/>
                  </a:lnTo>
                  <a:lnTo>
                    <a:pt x="2224074" y="378383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10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03513" y="6721398"/>
              <a:ext cx="145841" cy="280661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9403116" y="6732564"/>
              <a:ext cx="15240" cy="6350"/>
            </a:xfrm>
            <a:custGeom>
              <a:avLst/>
              <a:gdLst/>
              <a:ahLst/>
              <a:cxnLst/>
              <a:rect l="l" t="t" r="r" b="b"/>
              <a:pathLst>
                <a:path w="15240" h="6350">
                  <a:moveTo>
                    <a:pt x="12188" y="0"/>
                  </a:moveTo>
                  <a:lnTo>
                    <a:pt x="0" y="1141"/>
                  </a:lnTo>
                  <a:lnTo>
                    <a:pt x="1643" y="6188"/>
                  </a:lnTo>
                  <a:lnTo>
                    <a:pt x="14638" y="4994"/>
                  </a:lnTo>
                  <a:lnTo>
                    <a:pt x="12188" y="0"/>
                  </a:lnTo>
                  <a:close/>
                </a:path>
              </a:pathLst>
            </a:custGeom>
            <a:solidFill>
              <a:srgbClr val="8C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6945427" y="6634651"/>
              <a:ext cx="2320925" cy="1909445"/>
            </a:xfrm>
            <a:custGeom>
              <a:avLst/>
              <a:gdLst/>
              <a:ahLst/>
              <a:cxnLst/>
              <a:rect l="l" t="t" r="r" b="b"/>
              <a:pathLst>
                <a:path w="2320925" h="1909445">
                  <a:moveTo>
                    <a:pt x="7200" y="1893658"/>
                  </a:moveTo>
                  <a:lnTo>
                    <a:pt x="4724" y="1891182"/>
                  </a:lnTo>
                  <a:lnTo>
                    <a:pt x="1600" y="1902968"/>
                  </a:lnTo>
                  <a:lnTo>
                    <a:pt x="0" y="1908848"/>
                  </a:lnTo>
                  <a:lnTo>
                    <a:pt x="7200" y="1893658"/>
                  </a:lnTo>
                  <a:close/>
                </a:path>
                <a:path w="2320925" h="1909445">
                  <a:moveTo>
                    <a:pt x="1976501" y="1135418"/>
                  </a:moveTo>
                  <a:lnTo>
                    <a:pt x="1962200" y="1136523"/>
                  </a:lnTo>
                  <a:lnTo>
                    <a:pt x="1955050" y="1137158"/>
                  </a:lnTo>
                  <a:lnTo>
                    <a:pt x="1961959" y="1137056"/>
                  </a:lnTo>
                  <a:lnTo>
                    <a:pt x="1975726" y="1136992"/>
                  </a:lnTo>
                  <a:lnTo>
                    <a:pt x="1976501" y="1135418"/>
                  </a:lnTo>
                  <a:close/>
                </a:path>
                <a:path w="2320925" h="1909445">
                  <a:moveTo>
                    <a:pt x="2124608" y="4457"/>
                  </a:moveTo>
                  <a:lnTo>
                    <a:pt x="2122652" y="0"/>
                  </a:lnTo>
                  <a:lnTo>
                    <a:pt x="2095436" y="7772"/>
                  </a:lnTo>
                  <a:lnTo>
                    <a:pt x="2097582" y="12687"/>
                  </a:lnTo>
                  <a:lnTo>
                    <a:pt x="2124608" y="4457"/>
                  </a:lnTo>
                  <a:close/>
                </a:path>
                <a:path w="2320925" h="1909445">
                  <a:moveTo>
                    <a:pt x="2320861" y="1373530"/>
                  </a:moveTo>
                  <a:lnTo>
                    <a:pt x="2275624" y="1362417"/>
                  </a:lnTo>
                  <a:lnTo>
                    <a:pt x="2230348" y="1353121"/>
                  </a:lnTo>
                  <a:lnTo>
                    <a:pt x="2184971" y="1345755"/>
                  </a:lnTo>
                  <a:lnTo>
                    <a:pt x="2139467" y="1340408"/>
                  </a:lnTo>
                  <a:lnTo>
                    <a:pt x="2093798" y="1337170"/>
                  </a:lnTo>
                  <a:lnTo>
                    <a:pt x="2057247" y="1340624"/>
                  </a:lnTo>
                  <a:lnTo>
                    <a:pt x="1983892" y="1351838"/>
                  </a:lnTo>
                  <a:lnTo>
                    <a:pt x="1941169" y="1361071"/>
                  </a:lnTo>
                  <a:lnTo>
                    <a:pt x="1936318" y="1371650"/>
                  </a:lnTo>
                  <a:lnTo>
                    <a:pt x="1964804" y="1368386"/>
                  </a:lnTo>
                  <a:lnTo>
                    <a:pt x="1993188" y="1366088"/>
                  </a:lnTo>
                  <a:lnTo>
                    <a:pt x="2021471" y="1364729"/>
                  </a:lnTo>
                  <a:lnTo>
                    <a:pt x="2049665" y="1364284"/>
                  </a:lnTo>
                  <a:lnTo>
                    <a:pt x="2071636" y="1364551"/>
                  </a:lnTo>
                  <a:lnTo>
                    <a:pt x="2093556" y="1365351"/>
                  </a:lnTo>
                  <a:lnTo>
                    <a:pt x="2112353" y="1364081"/>
                  </a:lnTo>
                  <a:lnTo>
                    <a:pt x="2131149" y="1363179"/>
                  </a:lnTo>
                  <a:lnTo>
                    <a:pt x="2149945" y="1362633"/>
                  </a:lnTo>
                  <a:lnTo>
                    <a:pt x="2168728" y="1362456"/>
                  </a:lnTo>
                  <a:lnTo>
                    <a:pt x="2206739" y="1363179"/>
                  </a:lnTo>
                  <a:lnTo>
                    <a:pt x="2244763" y="1365300"/>
                  </a:lnTo>
                  <a:lnTo>
                    <a:pt x="2282799" y="1368755"/>
                  </a:lnTo>
                  <a:lnTo>
                    <a:pt x="2320861" y="137353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10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30805" y="6318173"/>
              <a:ext cx="306691" cy="83366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10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86986" y="6301976"/>
              <a:ext cx="304714" cy="84728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10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13476" y="6307782"/>
              <a:ext cx="306901" cy="84659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10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6214" y="6399715"/>
              <a:ext cx="100873" cy="241893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10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02296" y="6372768"/>
              <a:ext cx="3619552" cy="4356334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9366090" y="6387250"/>
              <a:ext cx="96593" cy="13574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1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466" y="6287600"/>
              <a:ext cx="3896433" cy="4541535"/>
            </a:xfrm>
            <a:prstGeom prst="rect">
              <a:avLst/>
            </a:prstGeom>
          </p:spPr>
        </p:pic>
        <p:sp>
          <p:nvSpPr>
            <p:cNvPr id="184" name="object 184"/>
            <p:cNvSpPr/>
            <p:nvPr/>
          </p:nvSpPr>
          <p:spPr>
            <a:xfrm>
              <a:off x="8612853" y="8449917"/>
              <a:ext cx="6985" cy="27940"/>
            </a:xfrm>
            <a:custGeom>
              <a:avLst/>
              <a:gdLst/>
              <a:ahLst/>
              <a:cxnLst/>
              <a:rect l="l" t="t" r="r" b="b"/>
              <a:pathLst>
                <a:path w="6984" h="27940">
                  <a:moveTo>
                    <a:pt x="450" y="0"/>
                  </a:moveTo>
                  <a:lnTo>
                    <a:pt x="52" y="94"/>
                  </a:lnTo>
                  <a:lnTo>
                    <a:pt x="4345" y="27883"/>
                  </a:lnTo>
                  <a:lnTo>
                    <a:pt x="6690" y="27339"/>
                  </a:lnTo>
                  <a:lnTo>
                    <a:pt x="5053" y="20554"/>
                  </a:lnTo>
                  <a:lnTo>
                    <a:pt x="3468" y="13744"/>
                  </a:lnTo>
                  <a:lnTo>
                    <a:pt x="1934" y="6897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5" name="object 185"/>
            <p:cNvPicPr/>
            <p:nvPr/>
          </p:nvPicPr>
          <p:blipFill>
            <a:blip r:embed="rId1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4778" y="8636025"/>
              <a:ext cx="153293" cy="219266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4435" y="8442470"/>
              <a:ext cx="112038" cy="129744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10620" y="8266296"/>
              <a:ext cx="143472" cy="153207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44401" y="8449081"/>
              <a:ext cx="111373" cy="132027"/>
            </a:xfrm>
            <a:prstGeom prst="rect">
              <a:avLst/>
            </a:prstGeom>
          </p:spPr>
        </p:pic>
        <p:sp>
          <p:nvSpPr>
            <p:cNvPr id="189" name="object 189"/>
            <p:cNvSpPr/>
            <p:nvPr/>
          </p:nvSpPr>
          <p:spPr>
            <a:xfrm>
              <a:off x="8657069" y="8267211"/>
              <a:ext cx="18415" cy="5080"/>
            </a:xfrm>
            <a:custGeom>
              <a:avLst/>
              <a:gdLst/>
              <a:ahLst/>
              <a:cxnLst/>
              <a:rect l="l" t="t" r="r" b="b"/>
              <a:pathLst>
                <a:path w="18415" h="5079">
                  <a:moveTo>
                    <a:pt x="2349" y="1866"/>
                  </a:moveTo>
                  <a:lnTo>
                    <a:pt x="2032" y="2070"/>
                  </a:lnTo>
                  <a:lnTo>
                    <a:pt x="0" y="4876"/>
                  </a:lnTo>
                  <a:lnTo>
                    <a:pt x="2349" y="1866"/>
                  </a:lnTo>
                  <a:close/>
                </a:path>
                <a:path w="18415" h="5079">
                  <a:moveTo>
                    <a:pt x="5232" y="101"/>
                  </a:moveTo>
                  <a:lnTo>
                    <a:pt x="5016" y="139"/>
                  </a:lnTo>
                  <a:lnTo>
                    <a:pt x="2349" y="1866"/>
                  </a:lnTo>
                  <a:lnTo>
                    <a:pt x="5232" y="101"/>
                  </a:lnTo>
                  <a:close/>
                </a:path>
                <a:path w="18415" h="5079">
                  <a:moveTo>
                    <a:pt x="18186" y="723"/>
                  </a:moveTo>
                  <a:lnTo>
                    <a:pt x="18148" y="596"/>
                  </a:lnTo>
                  <a:lnTo>
                    <a:pt x="16217" y="0"/>
                  </a:lnTo>
                  <a:lnTo>
                    <a:pt x="18186" y="723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/>
            <p:nvPr/>
          </p:nvPicPr>
          <p:blipFill>
            <a:blip r:embed="rId1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66882" y="8338924"/>
              <a:ext cx="218590" cy="68751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37936" y="8402321"/>
              <a:ext cx="320218" cy="109645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1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5362" y="8266296"/>
              <a:ext cx="196884" cy="213369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1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64108" y="8504358"/>
              <a:ext cx="147576" cy="143807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1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36841" y="8637926"/>
              <a:ext cx="70785" cy="72788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1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94813" y="8311501"/>
              <a:ext cx="120021" cy="120560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72951" y="8457995"/>
              <a:ext cx="135102" cy="139862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8369" y="10474568"/>
              <a:ext cx="76050" cy="65348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2721" y="8266311"/>
              <a:ext cx="400265" cy="149679"/>
            </a:xfrm>
            <a:prstGeom prst="rect">
              <a:avLst/>
            </a:prstGeom>
          </p:spPr>
        </p:pic>
      </p:grpSp>
      <p:grpSp>
        <p:nvGrpSpPr>
          <p:cNvPr id="199" name="object 199"/>
          <p:cNvGrpSpPr/>
          <p:nvPr/>
        </p:nvGrpSpPr>
        <p:grpSpPr>
          <a:xfrm>
            <a:off x="3629483" y="711829"/>
            <a:ext cx="16175355" cy="10136505"/>
            <a:chOff x="3629483" y="711829"/>
            <a:chExt cx="16175355" cy="10136505"/>
          </a:xfrm>
        </p:grpSpPr>
        <p:sp>
          <p:nvSpPr>
            <p:cNvPr id="200" name="object 200"/>
            <p:cNvSpPr/>
            <p:nvPr/>
          </p:nvSpPr>
          <p:spPr>
            <a:xfrm>
              <a:off x="6861772" y="4698780"/>
              <a:ext cx="1348105" cy="1351915"/>
            </a:xfrm>
            <a:custGeom>
              <a:avLst/>
              <a:gdLst/>
              <a:ahLst/>
              <a:cxnLst/>
              <a:rect l="l" t="t" r="r" b="b"/>
              <a:pathLst>
                <a:path w="1348104" h="1351914">
                  <a:moveTo>
                    <a:pt x="1334147" y="0"/>
                  </a:moveTo>
                  <a:lnTo>
                    <a:pt x="6293" y="364376"/>
                  </a:lnTo>
                  <a:lnTo>
                    <a:pt x="2533" y="368177"/>
                  </a:lnTo>
                  <a:lnTo>
                    <a:pt x="0" y="377873"/>
                  </a:lnTo>
                  <a:lnTo>
                    <a:pt x="1413" y="383024"/>
                  </a:lnTo>
                  <a:lnTo>
                    <a:pt x="979991" y="1349875"/>
                  </a:lnTo>
                  <a:lnTo>
                    <a:pt x="983530" y="1351299"/>
                  </a:lnTo>
                  <a:lnTo>
                    <a:pt x="987174" y="1351299"/>
                  </a:lnTo>
                  <a:lnTo>
                    <a:pt x="1008733" y="1310253"/>
                  </a:lnTo>
                  <a:lnTo>
                    <a:pt x="979750" y="1310253"/>
                  </a:lnTo>
                  <a:lnTo>
                    <a:pt x="41956" y="383663"/>
                  </a:lnTo>
                  <a:lnTo>
                    <a:pt x="1313310" y="34794"/>
                  </a:lnTo>
                  <a:lnTo>
                    <a:pt x="1342287" y="34794"/>
                  </a:lnTo>
                  <a:lnTo>
                    <a:pt x="1347843" y="13549"/>
                  </a:lnTo>
                  <a:lnTo>
                    <a:pt x="1346430" y="8397"/>
                  </a:lnTo>
                  <a:lnTo>
                    <a:pt x="1339299" y="1371"/>
                  </a:lnTo>
                  <a:lnTo>
                    <a:pt x="1334147" y="0"/>
                  </a:lnTo>
                  <a:close/>
                </a:path>
                <a:path w="1348104" h="1351914">
                  <a:moveTo>
                    <a:pt x="1342287" y="34794"/>
                  </a:moveTo>
                  <a:lnTo>
                    <a:pt x="1313310" y="34794"/>
                  </a:lnTo>
                  <a:lnTo>
                    <a:pt x="979750" y="1310253"/>
                  </a:lnTo>
                  <a:lnTo>
                    <a:pt x="1008733" y="1310253"/>
                  </a:lnTo>
                  <a:lnTo>
                    <a:pt x="1342287" y="34794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6847260" y="4800914"/>
              <a:ext cx="1348105" cy="1351915"/>
            </a:xfrm>
            <a:custGeom>
              <a:avLst/>
              <a:gdLst/>
              <a:ahLst/>
              <a:cxnLst/>
              <a:rect l="l" t="t" r="r" b="b"/>
              <a:pathLst>
                <a:path w="1348104" h="1351914">
                  <a:moveTo>
                    <a:pt x="1334095" y="0"/>
                  </a:moveTo>
                  <a:lnTo>
                    <a:pt x="1329174" y="1392"/>
                  </a:lnTo>
                  <a:lnTo>
                    <a:pt x="6282" y="364397"/>
                  </a:lnTo>
                  <a:lnTo>
                    <a:pt x="2533" y="368198"/>
                  </a:lnTo>
                  <a:lnTo>
                    <a:pt x="0" y="377894"/>
                  </a:lnTo>
                  <a:lnTo>
                    <a:pt x="1413" y="383035"/>
                  </a:lnTo>
                  <a:lnTo>
                    <a:pt x="979980" y="1349906"/>
                  </a:lnTo>
                  <a:lnTo>
                    <a:pt x="983530" y="1351330"/>
                  </a:lnTo>
                  <a:lnTo>
                    <a:pt x="987174" y="1351330"/>
                  </a:lnTo>
                  <a:lnTo>
                    <a:pt x="1008750" y="1310253"/>
                  </a:lnTo>
                  <a:lnTo>
                    <a:pt x="979750" y="1310253"/>
                  </a:lnTo>
                  <a:lnTo>
                    <a:pt x="41956" y="383684"/>
                  </a:lnTo>
                  <a:lnTo>
                    <a:pt x="1313289" y="34815"/>
                  </a:lnTo>
                  <a:lnTo>
                    <a:pt x="1342267" y="34815"/>
                  </a:lnTo>
                  <a:lnTo>
                    <a:pt x="1347822" y="13570"/>
                  </a:lnTo>
                  <a:lnTo>
                    <a:pt x="1346419" y="8418"/>
                  </a:lnTo>
                  <a:lnTo>
                    <a:pt x="1339278" y="1392"/>
                  </a:lnTo>
                  <a:lnTo>
                    <a:pt x="1334095" y="0"/>
                  </a:lnTo>
                  <a:close/>
                </a:path>
                <a:path w="1348104" h="1351914">
                  <a:moveTo>
                    <a:pt x="1342267" y="34815"/>
                  </a:moveTo>
                  <a:lnTo>
                    <a:pt x="1313289" y="34815"/>
                  </a:lnTo>
                  <a:lnTo>
                    <a:pt x="979750" y="1310253"/>
                  </a:lnTo>
                  <a:lnTo>
                    <a:pt x="1008750" y="1310253"/>
                  </a:lnTo>
                  <a:lnTo>
                    <a:pt x="1342267" y="34815"/>
                  </a:lnTo>
                  <a:close/>
                </a:path>
              </a:pathLst>
            </a:custGeom>
            <a:solidFill>
              <a:srgbClr val="BD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6657352" y="4978431"/>
              <a:ext cx="2649855" cy="1446530"/>
            </a:xfrm>
            <a:custGeom>
              <a:avLst/>
              <a:gdLst/>
              <a:ahLst/>
              <a:cxnLst/>
              <a:rect l="l" t="t" r="r" b="b"/>
              <a:pathLst>
                <a:path w="2649854" h="1446529">
                  <a:moveTo>
                    <a:pt x="1115542" y="1095717"/>
                  </a:moveTo>
                  <a:lnTo>
                    <a:pt x="19824" y="0"/>
                  </a:lnTo>
                  <a:lnTo>
                    <a:pt x="10947" y="0"/>
                  </a:lnTo>
                  <a:lnTo>
                    <a:pt x="0" y="10947"/>
                  </a:lnTo>
                  <a:lnTo>
                    <a:pt x="0" y="19812"/>
                  </a:lnTo>
                  <a:lnTo>
                    <a:pt x="1092987" y="1112812"/>
                  </a:lnTo>
                  <a:lnTo>
                    <a:pt x="1096568" y="1114183"/>
                  </a:lnTo>
                  <a:lnTo>
                    <a:pt x="1100150" y="1114183"/>
                  </a:lnTo>
                  <a:lnTo>
                    <a:pt x="1103744" y="1114183"/>
                  </a:lnTo>
                  <a:lnTo>
                    <a:pt x="1107325" y="1112812"/>
                  </a:lnTo>
                  <a:lnTo>
                    <a:pt x="1115542" y="1104595"/>
                  </a:lnTo>
                  <a:lnTo>
                    <a:pt x="1115542" y="1095717"/>
                  </a:lnTo>
                  <a:close/>
                </a:path>
                <a:path w="2649854" h="1446529">
                  <a:moveTo>
                    <a:pt x="2479891" y="1317307"/>
                  </a:moveTo>
                  <a:lnTo>
                    <a:pt x="1423530" y="260934"/>
                  </a:lnTo>
                  <a:lnTo>
                    <a:pt x="1414653" y="260934"/>
                  </a:lnTo>
                  <a:lnTo>
                    <a:pt x="1403692" y="271894"/>
                  </a:lnTo>
                  <a:lnTo>
                    <a:pt x="1403692" y="280758"/>
                  </a:lnTo>
                  <a:lnTo>
                    <a:pt x="2457323" y="1334389"/>
                  </a:lnTo>
                  <a:lnTo>
                    <a:pt x="2460917" y="1335760"/>
                  </a:lnTo>
                  <a:lnTo>
                    <a:pt x="2464498" y="1335760"/>
                  </a:lnTo>
                  <a:lnTo>
                    <a:pt x="2468092" y="1335760"/>
                  </a:lnTo>
                  <a:lnTo>
                    <a:pt x="2471686" y="1334389"/>
                  </a:lnTo>
                  <a:lnTo>
                    <a:pt x="2479891" y="1326184"/>
                  </a:lnTo>
                  <a:lnTo>
                    <a:pt x="2479891" y="1317307"/>
                  </a:lnTo>
                  <a:close/>
                </a:path>
                <a:path w="2649854" h="1446529">
                  <a:moveTo>
                    <a:pt x="2649829" y="1427962"/>
                  </a:moveTo>
                  <a:lnTo>
                    <a:pt x="1701279" y="479425"/>
                  </a:lnTo>
                  <a:lnTo>
                    <a:pt x="1692402" y="479425"/>
                  </a:lnTo>
                  <a:lnTo>
                    <a:pt x="1681441" y="490385"/>
                  </a:lnTo>
                  <a:lnTo>
                    <a:pt x="1681441" y="499262"/>
                  </a:lnTo>
                  <a:lnTo>
                    <a:pt x="2627249" y="1445056"/>
                  </a:lnTo>
                  <a:lnTo>
                    <a:pt x="2630855" y="1446428"/>
                  </a:lnTo>
                  <a:lnTo>
                    <a:pt x="2634437" y="1446428"/>
                  </a:lnTo>
                  <a:lnTo>
                    <a:pt x="2638018" y="1446428"/>
                  </a:lnTo>
                  <a:lnTo>
                    <a:pt x="2641600" y="1445056"/>
                  </a:lnTo>
                  <a:lnTo>
                    <a:pt x="2649829" y="1436839"/>
                  </a:lnTo>
                  <a:lnTo>
                    <a:pt x="2649829" y="1427962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10691603" y="1884488"/>
              <a:ext cx="2520950" cy="1315720"/>
            </a:xfrm>
            <a:custGeom>
              <a:avLst/>
              <a:gdLst/>
              <a:ahLst/>
              <a:cxnLst/>
              <a:rect l="l" t="t" r="r" b="b"/>
              <a:pathLst>
                <a:path w="2520950" h="1315720">
                  <a:moveTo>
                    <a:pt x="2515319" y="1277982"/>
                  </a:moveTo>
                  <a:lnTo>
                    <a:pt x="2516482" y="1287222"/>
                  </a:lnTo>
                  <a:lnTo>
                    <a:pt x="2517681" y="1296536"/>
                  </a:lnTo>
                  <a:lnTo>
                    <a:pt x="2518918" y="1305920"/>
                  </a:lnTo>
                  <a:lnTo>
                    <a:pt x="2520199" y="1315373"/>
                  </a:lnTo>
                  <a:lnTo>
                    <a:pt x="2520544" y="1313897"/>
                  </a:lnTo>
                  <a:lnTo>
                    <a:pt x="2520649" y="1312326"/>
                  </a:lnTo>
                  <a:lnTo>
                    <a:pt x="2520084" y="1307403"/>
                  </a:lnTo>
                  <a:lnTo>
                    <a:pt x="2519168" y="1300629"/>
                  </a:lnTo>
                  <a:lnTo>
                    <a:pt x="2517615" y="1290719"/>
                  </a:lnTo>
                  <a:lnTo>
                    <a:pt x="2515319" y="1277982"/>
                  </a:lnTo>
                  <a:close/>
                </a:path>
                <a:path w="2520950" h="1315720">
                  <a:moveTo>
                    <a:pt x="2485174" y="1262338"/>
                  </a:moveTo>
                  <a:lnTo>
                    <a:pt x="2484556" y="1262684"/>
                  </a:lnTo>
                  <a:lnTo>
                    <a:pt x="2483917" y="1262987"/>
                  </a:lnTo>
                  <a:lnTo>
                    <a:pt x="2483247" y="1263249"/>
                  </a:lnTo>
                  <a:lnTo>
                    <a:pt x="2485153" y="1271364"/>
                  </a:lnTo>
                  <a:lnTo>
                    <a:pt x="2486703" y="1278746"/>
                  </a:lnTo>
                  <a:lnTo>
                    <a:pt x="2487959" y="1285175"/>
                  </a:lnTo>
                  <a:lnTo>
                    <a:pt x="2486996" y="1277479"/>
                  </a:lnTo>
                  <a:lnTo>
                    <a:pt x="2485174" y="1262338"/>
                  </a:lnTo>
                  <a:close/>
                </a:path>
                <a:path w="2520950" h="1315720">
                  <a:moveTo>
                    <a:pt x="2322749" y="980650"/>
                  </a:moveTo>
                  <a:lnTo>
                    <a:pt x="2324769" y="986399"/>
                  </a:lnTo>
                  <a:lnTo>
                    <a:pt x="2326969" y="992074"/>
                  </a:lnTo>
                  <a:lnTo>
                    <a:pt x="2329199" y="997456"/>
                  </a:lnTo>
                  <a:lnTo>
                    <a:pt x="2349922" y="1014983"/>
                  </a:lnTo>
                  <a:lnTo>
                    <a:pt x="2368857" y="1033807"/>
                  </a:lnTo>
                  <a:lnTo>
                    <a:pt x="2386085" y="1053685"/>
                  </a:lnTo>
                  <a:lnTo>
                    <a:pt x="2401689" y="1074375"/>
                  </a:lnTo>
                  <a:lnTo>
                    <a:pt x="2423802" y="1096062"/>
                  </a:lnTo>
                  <a:lnTo>
                    <a:pt x="2443665" y="1121917"/>
                  </a:lnTo>
                  <a:lnTo>
                    <a:pt x="2461371" y="1152049"/>
                  </a:lnTo>
                  <a:lnTo>
                    <a:pt x="2477017" y="1186571"/>
                  </a:lnTo>
                  <a:lnTo>
                    <a:pt x="2476089" y="1176125"/>
                  </a:lnTo>
                  <a:lnTo>
                    <a:pt x="2475233" y="1165666"/>
                  </a:lnTo>
                  <a:lnTo>
                    <a:pt x="2474442" y="1155198"/>
                  </a:lnTo>
                  <a:lnTo>
                    <a:pt x="2473708" y="1144729"/>
                  </a:lnTo>
                  <a:lnTo>
                    <a:pt x="2453297" y="1103528"/>
                  </a:lnTo>
                  <a:lnTo>
                    <a:pt x="2427889" y="1062407"/>
                  </a:lnTo>
                  <a:lnTo>
                    <a:pt x="2396962" y="1022865"/>
                  </a:lnTo>
                  <a:lnTo>
                    <a:pt x="2365748" y="992074"/>
                  </a:lnTo>
                  <a:lnTo>
                    <a:pt x="2346131" y="992074"/>
                  </a:lnTo>
                  <a:lnTo>
                    <a:pt x="2343555" y="991362"/>
                  </a:lnTo>
                  <a:lnTo>
                    <a:pt x="2341105" y="989833"/>
                  </a:lnTo>
                  <a:lnTo>
                    <a:pt x="2334854" y="986043"/>
                  </a:lnTo>
                  <a:lnTo>
                    <a:pt x="2322749" y="980650"/>
                  </a:lnTo>
                  <a:close/>
                </a:path>
                <a:path w="2520950" h="1315720">
                  <a:moveTo>
                    <a:pt x="2359994" y="986399"/>
                  </a:moveTo>
                  <a:lnTo>
                    <a:pt x="2358528" y="988367"/>
                  </a:lnTo>
                  <a:lnTo>
                    <a:pt x="2356560" y="989948"/>
                  </a:lnTo>
                  <a:lnTo>
                    <a:pt x="2354235" y="990933"/>
                  </a:lnTo>
                  <a:lnTo>
                    <a:pt x="2348728" y="992074"/>
                  </a:lnTo>
                  <a:lnTo>
                    <a:pt x="2365748" y="992074"/>
                  </a:lnTo>
                  <a:lnTo>
                    <a:pt x="2359994" y="986399"/>
                  </a:lnTo>
                  <a:close/>
                </a:path>
                <a:path w="2520950" h="1315720">
                  <a:moveTo>
                    <a:pt x="2049732" y="531355"/>
                  </a:moveTo>
                  <a:lnTo>
                    <a:pt x="2003869" y="552956"/>
                  </a:lnTo>
                  <a:lnTo>
                    <a:pt x="1960952" y="575721"/>
                  </a:lnTo>
                  <a:lnTo>
                    <a:pt x="1915251" y="602327"/>
                  </a:lnTo>
                  <a:lnTo>
                    <a:pt x="1866170" y="633141"/>
                  </a:lnTo>
                  <a:lnTo>
                    <a:pt x="1813110" y="668534"/>
                  </a:lnTo>
                  <a:lnTo>
                    <a:pt x="1813194" y="671550"/>
                  </a:lnTo>
                  <a:lnTo>
                    <a:pt x="1812304" y="674618"/>
                  </a:lnTo>
                  <a:lnTo>
                    <a:pt x="1789698" y="709559"/>
                  </a:lnTo>
                  <a:lnTo>
                    <a:pt x="1834587" y="676836"/>
                  </a:lnTo>
                  <a:lnTo>
                    <a:pt x="1877630" y="647193"/>
                  </a:lnTo>
                  <a:lnTo>
                    <a:pt x="1918839" y="620624"/>
                  </a:lnTo>
                  <a:lnTo>
                    <a:pt x="1958230" y="597123"/>
                  </a:lnTo>
                  <a:lnTo>
                    <a:pt x="1995817" y="576684"/>
                  </a:lnTo>
                  <a:lnTo>
                    <a:pt x="2009298" y="564724"/>
                  </a:lnTo>
                  <a:lnTo>
                    <a:pt x="2022806" y="553155"/>
                  </a:lnTo>
                  <a:lnTo>
                    <a:pt x="2036298" y="542019"/>
                  </a:lnTo>
                  <a:lnTo>
                    <a:pt x="2049732" y="531355"/>
                  </a:lnTo>
                  <a:close/>
                </a:path>
                <a:path w="2520950" h="1315720">
                  <a:moveTo>
                    <a:pt x="2332740" y="880297"/>
                  </a:moveTo>
                  <a:lnTo>
                    <a:pt x="2312540" y="880297"/>
                  </a:lnTo>
                  <a:lnTo>
                    <a:pt x="2315388" y="881145"/>
                  </a:lnTo>
                  <a:lnTo>
                    <a:pt x="2317839" y="882915"/>
                  </a:lnTo>
                  <a:lnTo>
                    <a:pt x="2324163" y="887397"/>
                  </a:lnTo>
                  <a:lnTo>
                    <a:pt x="2325618" y="896161"/>
                  </a:lnTo>
                  <a:lnTo>
                    <a:pt x="2321126" y="902464"/>
                  </a:lnTo>
                  <a:lnTo>
                    <a:pt x="2316255" y="911626"/>
                  </a:lnTo>
                  <a:lnTo>
                    <a:pt x="2313561" y="922151"/>
                  </a:lnTo>
                  <a:lnTo>
                    <a:pt x="2312854" y="933879"/>
                  </a:lnTo>
                  <a:lnTo>
                    <a:pt x="2313943" y="946651"/>
                  </a:lnTo>
                  <a:lnTo>
                    <a:pt x="2319587" y="948756"/>
                  </a:lnTo>
                  <a:lnTo>
                    <a:pt x="2324666" y="950808"/>
                  </a:lnTo>
                  <a:lnTo>
                    <a:pt x="2329179" y="952745"/>
                  </a:lnTo>
                  <a:lnTo>
                    <a:pt x="2326536" y="927901"/>
                  </a:lnTo>
                  <a:lnTo>
                    <a:pt x="2329514" y="897011"/>
                  </a:lnTo>
                  <a:lnTo>
                    <a:pt x="2332740" y="880297"/>
                  </a:lnTo>
                  <a:close/>
                </a:path>
                <a:path w="2520950" h="1315720">
                  <a:moveTo>
                    <a:pt x="2292920" y="518057"/>
                  </a:moveTo>
                  <a:lnTo>
                    <a:pt x="2189727" y="518057"/>
                  </a:lnTo>
                  <a:lnTo>
                    <a:pt x="2216287" y="519776"/>
                  </a:lnTo>
                  <a:lnTo>
                    <a:pt x="2240929" y="524927"/>
                  </a:lnTo>
                  <a:lnTo>
                    <a:pt x="2284520" y="545501"/>
                  </a:lnTo>
                  <a:lnTo>
                    <a:pt x="2317984" y="578906"/>
                  </a:lnTo>
                  <a:lnTo>
                    <a:pt x="2336031" y="619630"/>
                  </a:lnTo>
                  <a:lnTo>
                    <a:pt x="2341851" y="665763"/>
                  </a:lnTo>
                  <a:lnTo>
                    <a:pt x="2338633" y="715396"/>
                  </a:lnTo>
                  <a:lnTo>
                    <a:pt x="2329566" y="766620"/>
                  </a:lnTo>
                  <a:lnTo>
                    <a:pt x="2317839" y="817524"/>
                  </a:lnTo>
                  <a:lnTo>
                    <a:pt x="2313869" y="834201"/>
                  </a:lnTo>
                  <a:lnTo>
                    <a:pt x="2310101" y="850488"/>
                  </a:lnTo>
                  <a:lnTo>
                    <a:pt x="2306654" y="866329"/>
                  </a:lnTo>
                  <a:lnTo>
                    <a:pt x="2303651" y="881669"/>
                  </a:lnTo>
                  <a:lnTo>
                    <a:pt x="2305556" y="880758"/>
                  </a:lnTo>
                  <a:lnTo>
                    <a:pt x="2307629" y="880297"/>
                  </a:lnTo>
                  <a:lnTo>
                    <a:pt x="2332740" y="880297"/>
                  </a:lnTo>
                  <a:lnTo>
                    <a:pt x="2336308" y="861815"/>
                  </a:lnTo>
                  <a:lnTo>
                    <a:pt x="2345115" y="824048"/>
                  </a:lnTo>
                  <a:lnTo>
                    <a:pt x="2351814" y="795686"/>
                  </a:lnTo>
                  <a:lnTo>
                    <a:pt x="2358214" y="766475"/>
                  </a:lnTo>
                  <a:lnTo>
                    <a:pt x="2363727" y="736779"/>
                  </a:lnTo>
                  <a:lnTo>
                    <a:pt x="2367764" y="706962"/>
                  </a:lnTo>
                  <a:lnTo>
                    <a:pt x="2367502" y="697853"/>
                  </a:lnTo>
                  <a:lnTo>
                    <a:pt x="2366916" y="689382"/>
                  </a:lnTo>
                  <a:lnTo>
                    <a:pt x="2365921" y="681769"/>
                  </a:lnTo>
                  <a:lnTo>
                    <a:pt x="2364884" y="673581"/>
                  </a:lnTo>
                  <a:lnTo>
                    <a:pt x="2359144" y="632999"/>
                  </a:lnTo>
                  <a:lnTo>
                    <a:pt x="2349241" y="587563"/>
                  </a:lnTo>
                  <a:lnTo>
                    <a:pt x="2341618" y="575647"/>
                  </a:lnTo>
                  <a:lnTo>
                    <a:pt x="2341251" y="571082"/>
                  </a:lnTo>
                  <a:lnTo>
                    <a:pt x="2342686" y="567113"/>
                  </a:lnTo>
                  <a:lnTo>
                    <a:pt x="2341566" y="564077"/>
                  </a:lnTo>
                  <a:lnTo>
                    <a:pt x="2340979" y="562579"/>
                  </a:lnTo>
                  <a:lnTo>
                    <a:pt x="2332764" y="551698"/>
                  </a:lnTo>
                  <a:lnTo>
                    <a:pt x="2323310" y="541351"/>
                  </a:lnTo>
                  <a:lnTo>
                    <a:pt x="2312552" y="531579"/>
                  </a:lnTo>
                  <a:lnTo>
                    <a:pt x="2300425" y="522423"/>
                  </a:lnTo>
                  <a:lnTo>
                    <a:pt x="2292920" y="518057"/>
                  </a:lnTo>
                  <a:close/>
                </a:path>
                <a:path w="2520950" h="1315720">
                  <a:moveTo>
                    <a:pt x="2191413" y="489524"/>
                  </a:moveTo>
                  <a:lnTo>
                    <a:pt x="2141141" y="503329"/>
                  </a:lnTo>
                  <a:lnTo>
                    <a:pt x="2107123" y="524062"/>
                  </a:lnTo>
                  <a:lnTo>
                    <a:pt x="2089249" y="536486"/>
                  </a:lnTo>
                  <a:lnTo>
                    <a:pt x="2116344" y="528420"/>
                  </a:lnTo>
                  <a:lnTo>
                    <a:pt x="2142115" y="522662"/>
                  </a:lnTo>
                  <a:lnTo>
                    <a:pt x="2166572" y="519208"/>
                  </a:lnTo>
                  <a:lnTo>
                    <a:pt x="2189727" y="518057"/>
                  </a:lnTo>
                  <a:lnTo>
                    <a:pt x="2292920" y="518057"/>
                  </a:lnTo>
                  <a:lnTo>
                    <a:pt x="2276062" y="508249"/>
                  </a:lnTo>
                  <a:lnTo>
                    <a:pt x="2249807" y="498030"/>
                  </a:lnTo>
                  <a:lnTo>
                    <a:pt x="2221607" y="491783"/>
                  </a:lnTo>
                  <a:lnTo>
                    <a:pt x="2191413" y="489524"/>
                  </a:lnTo>
                  <a:close/>
                </a:path>
                <a:path w="2520950" h="1315720">
                  <a:moveTo>
                    <a:pt x="193443" y="444007"/>
                  </a:moveTo>
                  <a:lnTo>
                    <a:pt x="174406" y="466069"/>
                  </a:lnTo>
                  <a:lnTo>
                    <a:pt x="178061" y="471598"/>
                  </a:lnTo>
                  <a:lnTo>
                    <a:pt x="181788" y="477168"/>
                  </a:lnTo>
                  <a:lnTo>
                    <a:pt x="224062" y="539177"/>
                  </a:lnTo>
                  <a:lnTo>
                    <a:pt x="260777" y="591652"/>
                  </a:lnTo>
                  <a:lnTo>
                    <a:pt x="296005" y="640359"/>
                  </a:lnTo>
                  <a:lnTo>
                    <a:pt x="330015" y="685428"/>
                  </a:lnTo>
                  <a:lnTo>
                    <a:pt x="363080" y="726992"/>
                  </a:lnTo>
                  <a:lnTo>
                    <a:pt x="395470" y="765180"/>
                  </a:lnTo>
                  <a:lnTo>
                    <a:pt x="427455" y="800125"/>
                  </a:lnTo>
                  <a:lnTo>
                    <a:pt x="459307" y="831957"/>
                  </a:lnTo>
                  <a:lnTo>
                    <a:pt x="491297" y="860808"/>
                  </a:lnTo>
                  <a:lnTo>
                    <a:pt x="523694" y="886808"/>
                  </a:lnTo>
                  <a:lnTo>
                    <a:pt x="556770" y="910090"/>
                  </a:lnTo>
                  <a:lnTo>
                    <a:pt x="590796" y="930784"/>
                  </a:lnTo>
                  <a:lnTo>
                    <a:pt x="626043" y="949021"/>
                  </a:lnTo>
                  <a:lnTo>
                    <a:pt x="662781" y="964933"/>
                  </a:lnTo>
                  <a:lnTo>
                    <a:pt x="701281" y="978650"/>
                  </a:lnTo>
                  <a:lnTo>
                    <a:pt x="741813" y="990304"/>
                  </a:lnTo>
                  <a:lnTo>
                    <a:pt x="795079" y="1002503"/>
                  </a:lnTo>
                  <a:lnTo>
                    <a:pt x="847468" y="1011702"/>
                  </a:lnTo>
                  <a:lnTo>
                    <a:pt x="898940" y="1018068"/>
                  </a:lnTo>
                  <a:lnTo>
                    <a:pt x="949457" y="1021767"/>
                  </a:lnTo>
                  <a:lnTo>
                    <a:pt x="998978" y="1022963"/>
                  </a:lnTo>
                  <a:lnTo>
                    <a:pt x="1052060" y="1021593"/>
                  </a:lnTo>
                  <a:lnTo>
                    <a:pt x="1103820" y="1017625"/>
                  </a:lnTo>
                  <a:lnTo>
                    <a:pt x="1154197" y="1011277"/>
                  </a:lnTo>
                  <a:lnTo>
                    <a:pt x="1203129" y="1002763"/>
                  </a:lnTo>
                  <a:lnTo>
                    <a:pt x="1238666" y="994922"/>
                  </a:lnTo>
                  <a:lnTo>
                    <a:pt x="998978" y="994922"/>
                  </a:lnTo>
                  <a:lnTo>
                    <a:pt x="950789" y="993756"/>
                  </a:lnTo>
                  <a:lnTo>
                    <a:pt x="901624" y="990153"/>
                  </a:lnTo>
                  <a:lnTo>
                    <a:pt x="851533" y="983955"/>
                  </a:lnTo>
                  <a:lnTo>
                    <a:pt x="800563" y="975004"/>
                  </a:lnTo>
                  <a:lnTo>
                    <a:pt x="748766" y="963143"/>
                  </a:lnTo>
                  <a:lnTo>
                    <a:pt x="707310" y="951106"/>
                  </a:lnTo>
                  <a:lnTo>
                    <a:pt x="668007" y="936735"/>
                  </a:lnTo>
                  <a:lnTo>
                    <a:pt x="630539" y="919874"/>
                  </a:lnTo>
                  <a:lnTo>
                    <a:pt x="594591" y="900370"/>
                  </a:lnTo>
                  <a:lnTo>
                    <a:pt x="559844" y="878067"/>
                  </a:lnTo>
                  <a:lnTo>
                    <a:pt x="525983" y="852811"/>
                  </a:lnTo>
                  <a:lnTo>
                    <a:pt x="492691" y="824448"/>
                  </a:lnTo>
                  <a:lnTo>
                    <a:pt x="459650" y="792822"/>
                  </a:lnTo>
                  <a:lnTo>
                    <a:pt x="426545" y="757779"/>
                  </a:lnTo>
                  <a:lnTo>
                    <a:pt x="393058" y="719164"/>
                  </a:lnTo>
                  <a:lnTo>
                    <a:pt x="358873" y="676824"/>
                  </a:lnTo>
                  <a:lnTo>
                    <a:pt x="323673" y="630602"/>
                  </a:lnTo>
                  <a:lnTo>
                    <a:pt x="287141" y="580345"/>
                  </a:lnTo>
                  <a:lnTo>
                    <a:pt x="248960" y="525898"/>
                  </a:lnTo>
                  <a:lnTo>
                    <a:pt x="208814" y="467106"/>
                  </a:lnTo>
                  <a:lnTo>
                    <a:pt x="197205" y="449726"/>
                  </a:lnTo>
                  <a:lnTo>
                    <a:pt x="193443" y="444007"/>
                  </a:lnTo>
                  <a:close/>
                </a:path>
                <a:path w="2520950" h="1315720">
                  <a:moveTo>
                    <a:pt x="1759217" y="706166"/>
                  </a:moveTo>
                  <a:lnTo>
                    <a:pt x="1741802" y="718182"/>
                  </a:lnTo>
                  <a:lnTo>
                    <a:pt x="1723375" y="730501"/>
                  </a:lnTo>
                  <a:lnTo>
                    <a:pt x="1703958" y="743055"/>
                  </a:lnTo>
                  <a:lnTo>
                    <a:pt x="1683575" y="755778"/>
                  </a:lnTo>
                  <a:lnTo>
                    <a:pt x="1657129" y="774856"/>
                  </a:lnTo>
                  <a:lnTo>
                    <a:pt x="1594779" y="815984"/>
                  </a:lnTo>
                  <a:lnTo>
                    <a:pt x="1559080" y="837314"/>
                  </a:lnTo>
                  <a:lnTo>
                    <a:pt x="1520502" y="858675"/>
                  </a:lnTo>
                  <a:lnTo>
                    <a:pt x="1479148" y="879708"/>
                  </a:lnTo>
                  <a:lnTo>
                    <a:pt x="1435120" y="900054"/>
                  </a:lnTo>
                  <a:lnTo>
                    <a:pt x="1388522" y="919353"/>
                  </a:lnTo>
                  <a:lnTo>
                    <a:pt x="1339455" y="937244"/>
                  </a:lnTo>
                  <a:lnTo>
                    <a:pt x="1288023" y="953370"/>
                  </a:lnTo>
                  <a:lnTo>
                    <a:pt x="1234329" y="967370"/>
                  </a:lnTo>
                  <a:lnTo>
                    <a:pt x="1178474" y="978885"/>
                  </a:lnTo>
                  <a:lnTo>
                    <a:pt x="1120562" y="987555"/>
                  </a:lnTo>
                  <a:lnTo>
                    <a:pt x="1060696" y="993020"/>
                  </a:lnTo>
                  <a:lnTo>
                    <a:pt x="998978" y="994922"/>
                  </a:lnTo>
                  <a:lnTo>
                    <a:pt x="1238666" y="994922"/>
                  </a:lnTo>
                  <a:lnTo>
                    <a:pt x="1296411" y="980101"/>
                  </a:lnTo>
                  <a:lnTo>
                    <a:pt x="1340636" y="966385"/>
                  </a:lnTo>
                  <a:lnTo>
                    <a:pt x="1383170" y="951367"/>
                  </a:lnTo>
                  <a:lnTo>
                    <a:pt x="1423949" y="935262"/>
                  </a:lnTo>
                  <a:lnTo>
                    <a:pt x="1462912" y="918286"/>
                  </a:lnTo>
                  <a:lnTo>
                    <a:pt x="1478014" y="897828"/>
                  </a:lnTo>
                  <a:lnTo>
                    <a:pt x="1490423" y="882992"/>
                  </a:lnTo>
                  <a:lnTo>
                    <a:pt x="1498927" y="873872"/>
                  </a:lnTo>
                  <a:lnTo>
                    <a:pt x="1502314" y="870559"/>
                  </a:lnTo>
                  <a:lnTo>
                    <a:pt x="1504994" y="868120"/>
                  </a:lnTo>
                  <a:lnTo>
                    <a:pt x="1508355" y="866916"/>
                  </a:lnTo>
                  <a:lnTo>
                    <a:pt x="1563210" y="866916"/>
                  </a:lnTo>
                  <a:lnTo>
                    <a:pt x="1575414" y="860213"/>
                  </a:lnTo>
                  <a:lnTo>
                    <a:pt x="1622445" y="831693"/>
                  </a:lnTo>
                  <a:lnTo>
                    <a:pt x="1664160" y="804100"/>
                  </a:lnTo>
                  <a:lnTo>
                    <a:pt x="1700320" y="778264"/>
                  </a:lnTo>
                  <a:lnTo>
                    <a:pt x="1730684" y="755013"/>
                  </a:lnTo>
                  <a:lnTo>
                    <a:pt x="1743584" y="737266"/>
                  </a:lnTo>
                  <a:lnTo>
                    <a:pt x="1748784" y="726256"/>
                  </a:lnTo>
                  <a:lnTo>
                    <a:pt x="1754025" y="715868"/>
                  </a:lnTo>
                  <a:lnTo>
                    <a:pt x="1759217" y="706166"/>
                  </a:lnTo>
                  <a:close/>
                </a:path>
                <a:path w="2520950" h="1315720">
                  <a:moveTo>
                    <a:pt x="1563210" y="866916"/>
                  </a:moveTo>
                  <a:lnTo>
                    <a:pt x="1515507" y="866916"/>
                  </a:lnTo>
                  <a:lnTo>
                    <a:pt x="1519308" y="868476"/>
                  </a:lnTo>
                  <a:lnTo>
                    <a:pt x="1526522" y="876402"/>
                  </a:lnTo>
                  <a:lnTo>
                    <a:pt x="1526868" y="883585"/>
                  </a:lnTo>
                  <a:lnTo>
                    <a:pt x="1523308" y="888831"/>
                  </a:lnTo>
                  <a:lnTo>
                    <a:pt x="1563210" y="866916"/>
                  </a:lnTo>
                  <a:close/>
                </a:path>
                <a:path w="2520950" h="1315720">
                  <a:moveTo>
                    <a:pt x="172249" y="410929"/>
                  </a:moveTo>
                  <a:lnTo>
                    <a:pt x="154847" y="435892"/>
                  </a:lnTo>
                  <a:lnTo>
                    <a:pt x="158491" y="441599"/>
                  </a:lnTo>
                  <a:lnTo>
                    <a:pt x="177611" y="419442"/>
                  </a:lnTo>
                  <a:lnTo>
                    <a:pt x="172249" y="410929"/>
                  </a:lnTo>
                  <a:close/>
                </a:path>
                <a:path w="2520950" h="1315720">
                  <a:moveTo>
                    <a:pt x="146344" y="368083"/>
                  </a:moveTo>
                  <a:lnTo>
                    <a:pt x="127162" y="390794"/>
                  </a:lnTo>
                  <a:lnTo>
                    <a:pt x="130900" y="397097"/>
                  </a:lnTo>
                  <a:lnTo>
                    <a:pt x="134732" y="403474"/>
                  </a:lnTo>
                  <a:lnTo>
                    <a:pt x="138680" y="409935"/>
                  </a:lnTo>
                  <a:lnTo>
                    <a:pt x="156239" y="384794"/>
                  </a:lnTo>
                  <a:lnTo>
                    <a:pt x="152868" y="379171"/>
                  </a:lnTo>
                  <a:lnTo>
                    <a:pt x="149559" y="373580"/>
                  </a:lnTo>
                  <a:lnTo>
                    <a:pt x="146344" y="368083"/>
                  </a:lnTo>
                  <a:close/>
                </a:path>
                <a:path w="2520950" h="1315720">
                  <a:moveTo>
                    <a:pt x="96493" y="274808"/>
                  </a:moveTo>
                  <a:lnTo>
                    <a:pt x="85048" y="314786"/>
                  </a:lnTo>
                  <a:lnTo>
                    <a:pt x="91030" y="326281"/>
                  </a:lnTo>
                  <a:lnTo>
                    <a:pt x="97264" y="337981"/>
                  </a:lnTo>
                  <a:lnTo>
                    <a:pt x="103759" y="349889"/>
                  </a:lnTo>
                  <a:lnTo>
                    <a:pt x="110524" y="362009"/>
                  </a:lnTo>
                  <a:lnTo>
                    <a:pt x="129549" y="338544"/>
                  </a:lnTo>
                  <a:lnTo>
                    <a:pt x="120511" y="321952"/>
                  </a:lnTo>
                  <a:lnTo>
                    <a:pt x="112000" y="305800"/>
                  </a:lnTo>
                  <a:lnTo>
                    <a:pt x="103999" y="290087"/>
                  </a:lnTo>
                  <a:lnTo>
                    <a:pt x="96493" y="274808"/>
                  </a:lnTo>
                  <a:close/>
                </a:path>
                <a:path w="2520950" h="1315720">
                  <a:moveTo>
                    <a:pt x="19731" y="0"/>
                  </a:moveTo>
                  <a:lnTo>
                    <a:pt x="12432" y="0"/>
                  </a:lnTo>
                  <a:lnTo>
                    <a:pt x="7291" y="3109"/>
                  </a:lnTo>
                  <a:lnTo>
                    <a:pt x="4977" y="8366"/>
                  </a:lnTo>
                  <a:lnTo>
                    <a:pt x="832" y="25666"/>
                  </a:lnTo>
                  <a:lnTo>
                    <a:pt x="0" y="53934"/>
                  </a:lnTo>
                  <a:lnTo>
                    <a:pt x="4320" y="93203"/>
                  </a:lnTo>
                  <a:lnTo>
                    <a:pt x="15633" y="143508"/>
                  </a:lnTo>
                  <a:lnTo>
                    <a:pt x="35779" y="204880"/>
                  </a:lnTo>
                  <a:lnTo>
                    <a:pt x="66598" y="277352"/>
                  </a:lnTo>
                  <a:lnTo>
                    <a:pt x="78535" y="235647"/>
                  </a:lnTo>
                  <a:lnTo>
                    <a:pt x="51428" y="165002"/>
                  </a:lnTo>
                  <a:lnTo>
                    <a:pt x="35617" y="108082"/>
                  </a:lnTo>
                  <a:lnTo>
                    <a:pt x="28572" y="64885"/>
                  </a:lnTo>
                  <a:lnTo>
                    <a:pt x="27764" y="35409"/>
                  </a:lnTo>
                  <a:lnTo>
                    <a:pt x="30662" y="19653"/>
                  </a:lnTo>
                  <a:lnTo>
                    <a:pt x="33772" y="12554"/>
                  </a:lnTo>
                  <a:lnTo>
                    <a:pt x="30557" y="4282"/>
                  </a:lnTo>
                  <a:lnTo>
                    <a:pt x="23469" y="1162"/>
                  </a:lnTo>
                  <a:lnTo>
                    <a:pt x="21636" y="376"/>
                  </a:lnTo>
                  <a:lnTo>
                    <a:pt x="19731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4" name="object 204"/>
            <p:cNvPicPr/>
            <p:nvPr/>
          </p:nvPicPr>
          <p:blipFill>
            <a:blip r:embed="rId1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49798" y="867658"/>
              <a:ext cx="3436252" cy="2264654"/>
            </a:xfrm>
            <a:prstGeom prst="rect">
              <a:avLst/>
            </a:prstGeom>
          </p:spPr>
        </p:pic>
        <p:sp>
          <p:nvSpPr>
            <p:cNvPr id="205" name="object 205"/>
            <p:cNvSpPr/>
            <p:nvPr/>
          </p:nvSpPr>
          <p:spPr>
            <a:xfrm>
              <a:off x="10149318" y="3289408"/>
              <a:ext cx="3224530" cy="1214120"/>
            </a:xfrm>
            <a:custGeom>
              <a:avLst/>
              <a:gdLst/>
              <a:ahLst/>
              <a:cxnLst/>
              <a:rect l="l" t="t" r="r" b="b"/>
              <a:pathLst>
                <a:path w="3224530" h="1214120">
                  <a:moveTo>
                    <a:pt x="1056637" y="1121316"/>
                  </a:moveTo>
                  <a:lnTo>
                    <a:pt x="1108552" y="1144799"/>
                  </a:lnTo>
                  <a:lnTo>
                    <a:pt x="1158801" y="1164455"/>
                  </a:lnTo>
                  <a:lnTo>
                    <a:pt x="1207401" y="1180498"/>
                  </a:lnTo>
                  <a:lnTo>
                    <a:pt x="1254371" y="1193144"/>
                  </a:lnTo>
                  <a:lnTo>
                    <a:pt x="1299727" y="1202606"/>
                  </a:lnTo>
                  <a:lnTo>
                    <a:pt x="1343488" y="1209099"/>
                  </a:lnTo>
                  <a:lnTo>
                    <a:pt x="1385670" y="1212837"/>
                  </a:lnTo>
                  <a:lnTo>
                    <a:pt x="1426291" y="1214036"/>
                  </a:lnTo>
                  <a:lnTo>
                    <a:pt x="1486081" y="1211385"/>
                  </a:lnTo>
                  <a:lnTo>
                    <a:pt x="1542240" y="1203960"/>
                  </a:lnTo>
                  <a:lnTo>
                    <a:pt x="1594830" y="1192555"/>
                  </a:lnTo>
                  <a:lnTo>
                    <a:pt x="1612419" y="1187325"/>
                  </a:lnTo>
                  <a:lnTo>
                    <a:pt x="1425506" y="1187325"/>
                  </a:lnTo>
                  <a:lnTo>
                    <a:pt x="1397894" y="1186732"/>
                  </a:lnTo>
                  <a:lnTo>
                    <a:pt x="1369553" y="1184908"/>
                  </a:lnTo>
                  <a:lnTo>
                    <a:pt x="1340472" y="1181785"/>
                  </a:lnTo>
                  <a:lnTo>
                    <a:pt x="1303468" y="1176194"/>
                  </a:lnTo>
                  <a:lnTo>
                    <a:pt x="1299876" y="1175597"/>
                  </a:lnTo>
                  <a:lnTo>
                    <a:pt x="1294850" y="1175482"/>
                  </a:lnTo>
                  <a:lnTo>
                    <a:pt x="1244628" y="1172068"/>
                  </a:lnTo>
                  <a:lnTo>
                    <a:pt x="1197244" y="1165015"/>
                  </a:lnTo>
                  <a:lnTo>
                    <a:pt x="1150150" y="1154219"/>
                  </a:lnTo>
                  <a:lnTo>
                    <a:pt x="1103297" y="1139660"/>
                  </a:lnTo>
                  <a:lnTo>
                    <a:pt x="1056637" y="1121316"/>
                  </a:lnTo>
                  <a:close/>
                </a:path>
                <a:path w="3224530" h="1214120">
                  <a:moveTo>
                    <a:pt x="1924381" y="1042816"/>
                  </a:moveTo>
                  <a:lnTo>
                    <a:pt x="1882163" y="1061276"/>
                  </a:lnTo>
                  <a:lnTo>
                    <a:pt x="1839158" y="1078597"/>
                  </a:lnTo>
                  <a:lnTo>
                    <a:pt x="1795326" y="1094797"/>
                  </a:lnTo>
                  <a:lnTo>
                    <a:pt x="1750631" y="1109896"/>
                  </a:lnTo>
                  <a:lnTo>
                    <a:pt x="1705037" y="1123913"/>
                  </a:lnTo>
                  <a:lnTo>
                    <a:pt x="1664622" y="1140953"/>
                  </a:lnTo>
                  <a:lnTo>
                    <a:pt x="1621881" y="1156152"/>
                  </a:lnTo>
                  <a:lnTo>
                    <a:pt x="1576705" y="1168950"/>
                  </a:lnTo>
                  <a:lnTo>
                    <a:pt x="1528989" y="1178784"/>
                  </a:lnTo>
                  <a:lnTo>
                    <a:pt x="1478625" y="1185096"/>
                  </a:lnTo>
                  <a:lnTo>
                    <a:pt x="1425506" y="1187325"/>
                  </a:lnTo>
                  <a:lnTo>
                    <a:pt x="1612419" y="1187325"/>
                  </a:lnTo>
                  <a:lnTo>
                    <a:pt x="1643916" y="1177959"/>
                  </a:lnTo>
                  <a:lnTo>
                    <a:pt x="1689562" y="1160967"/>
                  </a:lnTo>
                  <a:lnTo>
                    <a:pt x="1731829" y="1142370"/>
                  </a:lnTo>
                  <a:lnTo>
                    <a:pt x="1770783" y="1122960"/>
                  </a:lnTo>
                  <a:lnTo>
                    <a:pt x="1924381" y="1042816"/>
                  </a:lnTo>
                  <a:close/>
                </a:path>
                <a:path w="3224530" h="1214120">
                  <a:moveTo>
                    <a:pt x="928338" y="1016848"/>
                  </a:moveTo>
                  <a:lnTo>
                    <a:pt x="961645" y="1038932"/>
                  </a:lnTo>
                  <a:lnTo>
                    <a:pt x="994921" y="1058933"/>
                  </a:lnTo>
                  <a:lnTo>
                    <a:pt x="1028210" y="1076881"/>
                  </a:lnTo>
                  <a:lnTo>
                    <a:pt x="1061527" y="1092783"/>
                  </a:lnTo>
                  <a:lnTo>
                    <a:pt x="1029255" y="1076200"/>
                  </a:lnTo>
                  <a:lnTo>
                    <a:pt x="996307" y="1058051"/>
                  </a:lnTo>
                  <a:lnTo>
                    <a:pt x="962672" y="1038284"/>
                  </a:lnTo>
                  <a:lnTo>
                    <a:pt x="928338" y="1016848"/>
                  </a:lnTo>
                  <a:close/>
                </a:path>
                <a:path w="3224530" h="1214120">
                  <a:moveTo>
                    <a:pt x="3167798" y="785913"/>
                  </a:moveTo>
                  <a:lnTo>
                    <a:pt x="3165600" y="808910"/>
                  </a:lnTo>
                  <a:lnTo>
                    <a:pt x="3164253" y="823629"/>
                  </a:lnTo>
                  <a:lnTo>
                    <a:pt x="3163117" y="837049"/>
                  </a:lnTo>
                  <a:lnTo>
                    <a:pt x="3162123" y="850382"/>
                  </a:lnTo>
                  <a:lnTo>
                    <a:pt x="3163888" y="843727"/>
                  </a:lnTo>
                  <a:lnTo>
                    <a:pt x="3165672" y="836761"/>
                  </a:lnTo>
                  <a:lnTo>
                    <a:pt x="3167261" y="830349"/>
                  </a:lnTo>
                  <a:lnTo>
                    <a:pt x="3168866" y="823629"/>
                  </a:lnTo>
                  <a:lnTo>
                    <a:pt x="3168392" y="814277"/>
                  </a:lnTo>
                  <a:lnTo>
                    <a:pt x="3168069" y="804861"/>
                  </a:lnTo>
                  <a:lnTo>
                    <a:pt x="3167878" y="795400"/>
                  </a:lnTo>
                  <a:lnTo>
                    <a:pt x="3167798" y="785913"/>
                  </a:lnTo>
                  <a:close/>
                </a:path>
                <a:path w="3224530" h="1214120">
                  <a:moveTo>
                    <a:pt x="516738" y="693434"/>
                  </a:moveTo>
                  <a:lnTo>
                    <a:pt x="516302" y="693444"/>
                  </a:lnTo>
                  <a:lnTo>
                    <a:pt x="511596" y="701172"/>
                  </a:lnTo>
                  <a:lnTo>
                    <a:pt x="546870" y="737888"/>
                  </a:lnTo>
                  <a:lnTo>
                    <a:pt x="583218" y="774248"/>
                  </a:lnTo>
                  <a:lnTo>
                    <a:pt x="620641" y="810152"/>
                  </a:lnTo>
                  <a:lnTo>
                    <a:pt x="659208" y="845558"/>
                  </a:lnTo>
                  <a:lnTo>
                    <a:pt x="698713" y="880182"/>
                  </a:lnTo>
                  <a:lnTo>
                    <a:pt x="739362" y="914106"/>
                  </a:lnTo>
                  <a:lnTo>
                    <a:pt x="781088" y="947167"/>
                  </a:lnTo>
                  <a:lnTo>
                    <a:pt x="823890" y="979263"/>
                  </a:lnTo>
                  <a:lnTo>
                    <a:pt x="867769" y="1010294"/>
                  </a:lnTo>
                  <a:lnTo>
                    <a:pt x="912726" y="1040156"/>
                  </a:lnTo>
                  <a:lnTo>
                    <a:pt x="885451" y="1020569"/>
                  </a:lnTo>
                  <a:lnTo>
                    <a:pt x="858168" y="999639"/>
                  </a:lnTo>
                  <a:lnTo>
                    <a:pt x="803525" y="953719"/>
                  </a:lnTo>
                  <a:lnTo>
                    <a:pt x="765534" y="919407"/>
                  </a:lnTo>
                  <a:lnTo>
                    <a:pt x="727589" y="884039"/>
                  </a:lnTo>
                  <a:lnTo>
                    <a:pt x="689662" y="847585"/>
                  </a:lnTo>
                  <a:lnTo>
                    <a:pt x="651725" y="810012"/>
                  </a:lnTo>
                  <a:lnTo>
                    <a:pt x="613752" y="771288"/>
                  </a:lnTo>
                  <a:lnTo>
                    <a:pt x="575715" y="731382"/>
                  </a:lnTo>
                  <a:lnTo>
                    <a:pt x="540537" y="693444"/>
                  </a:lnTo>
                  <a:lnTo>
                    <a:pt x="516738" y="693434"/>
                  </a:lnTo>
                  <a:close/>
                </a:path>
                <a:path w="3224530" h="1214120">
                  <a:moveTo>
                    <a:pt x="648126" y="379328"/>
                  </a:moveTo>
                  <a:lnTo>
                    <a:pt x="645299" y="381391"/>
                  </a:lnTo>
                  <a:lnTo>
                    <a:pt x="642315" y="383223"/>
                  </a:lnTo>
                  <a:lnTo>
                    <a:pt x="639174" y="384805"/>
                  </a:lnTo>
                  <a:lnTo>
                    <a:pt x="637666" y="392867"/>
                  </a:lnTo>
                  <a:lnTo>
                    <a:pt x="636022" y="400930"/>
                  </a:lnTo>
                  <a:lnTo>
                    <a:pt x="633697" y="411516"/>
                  </a:lnTo>
                  <a:lnTo>
                    <a:pt x="653675" y="446697"/>
                  </a:lnTo>
                  <a:lnTo>
                    <a:pt x="675193" y="482424"/>
                  </a:lnTo>
                  <a:lnTo>
                    <a:pt x="698281" y="518486"/>
                  </a:lnTo>
                  <a:lnTo>
                    <a:pt x="722967" y="554668"/>
                  </a:lnTo>
                  <a:lnTo>
                    <a:pt x="749281" y="590758"/>
                  </a:lnTo>
                  <a:lnTo>
                    <a:pt x="777253" y="626542"/>
                  </a:lnTo>
                  <a:lnTo>
                    <a:pt x="806911" y="661808"/>
                  </a:lnTo>
                  <a:lnTo>
                    <a:pt x="838284" y="696343"/>
                  </a:lnTo>
                  <a:lnTo>
                    <a:pt x="871402" y="729933"/>
                  </a:lnTo>
                  <a:lnTo>
                    <a:pt x="906295" y="762366"/>
                  </a:lnTo>
                  <a:lnTo>
                    <a:pt x="942990" y="793428"/>
                  </a:lnTo>
                  <a:lnTo>
                    <a:pt x="981519" y="822907"/>
                  </a:lnTo>
                  <a:lnTo>
                    <a:pt x="1021908" y="850589"/>
                  </a:lnTo>
                  <a:lnTo>
                    <a:pt x="1064189" y="876262"/>
                  </a:lnTo>
                  <a:lnTo>
                    <a:pt x="1108390" y="899712"/>
                  </a:lnTo>
                  <a:lnTo>
                    <a:pt x="1154541" y="920727"/>
                  </a:lnTo>
                  <a:lnTo>
                    <a:pt x="1202670" y="939093"/>
                  </a:lnTo>
                  <a:lnTo>
                    <a:pt x="1252807" y="954598"/>
                  </a:lnTo>
                  <a:lnTo>
                    <a:pt x="1304981" y="967028"/>
                  </a:lnTo>
                  <a:lnTo>
                    <a:pt x="1359221" y="976170"/>
                  </a:lnTo>
                  <a:lnTo>
                    <a:pt x="1415557" y="981811"/>
                  </a:lnTo>
                  <a:lnTo>
                    <a:pt x="1474017" y="983739"/>
                  </a:lnTo>
                  <a:lnTo>
                    <a:pt x="1518102" y="982676"/>
                  </a:lnTo>
                  <a:lnTo>
                    <a:pt x="1563349" y="979432"/>
                  </a:lnTo>
                  <a:lnTo>
                    <a:pt x="1609770" y="973924"/>
                  </a:lnTo>
                  <a:lnTo>
                    <a:pt x="1657376" y="966069"/>
                  </a:lnTo>
                  <a:lnTo>
                    <a:pt x="1706177" y="955785"/>
                  </a:lnTo>
                  <a:lnTo>
                    <a:pt x="1709174" y="955018"/>
                  </a:lnTo>
                  <a:lnTo>
                    <a:pt x="1476038" y="955018"/>
                  </a:lnTo>
                  <a:lnTo>
                    <a:pt x="1417791" y="953047"/>
                  </a:lnTo>
                  <a:lnTo>
                    <a:pt x="1361710" y="947283"/>
                  </a:lnTo>
                  <a:lnTo>
                    <a:pt x="1307764" y="937951"/>
                  </a:lnTo>
                  <a:lnTo>
                    <a:pt x="1255922" y="925272"/>
                  </a:lnTo>
                  <a:lnTo>
                    <a:pt x="1206155" y="909470"/>
                  </a:lnTo>
                  <a:lnTo>
                    <a:pt x="1158433" y="890768"/>
                  </a:lnTo>
                  <a:lnTo>
                    <a:pt x="1112724" y="869390"/>
                  </a:lnTo>
                  <a:lnTo>
                    <a:pt x="1068901" y="845497"/>
                  </a:lnTo>
                  <a:lnTo>
                    <a:pt x="1027227" y="819496"/>
                  </a:lnTo>
                  <a:lnTo>
                    <a:pt x="987378" y="791428"/>
                  </a:lnTo>
                  <a:lnTo>
                    <a:pt x="949421" y="761576"/>
                  </a:lnTo>
                  <a:lnTo>
                    <a:pt x="913326" y="730163"/>
                  </a:lnTo>
                  <a:lnTo>
                    <a:pt x="879064" y="697414"/>
                  </a:lnTo>
                  <a:lnTo>
                    <a:pt x="846603" y="663550"/>
                  </a:lnTo>
                  <a:lnTo>
                    <a:pt x="815913" y="628796"/>
                  </a:lnTo>
                  <a:lnTo>
                    <a:pt x="786963" y="593374"/>
                  </a:lnTo>
                  <a:lnTo>
                    <a:pt x="759725" y="557508"/>
                  </a:lnTo>
                  <a:lnTo>
                    <a:pt x="734166" y="521421"/>
                  </a:lnTo>
                  <a:lnTo>
                    <a:pt x="710257" y="485337"/>
                  </a:lnTo>
                  <a:lnTo>
                    <a:pt x="687968" y="449478"/>
                  </a:lnTo>
                  <a:lnTo>
                    <a:pt x="667268" y="414067"/>
                  </a:lnTo>
                  <a:lnTo>
                    <a:pt x="648126" y="379328"/>
                  </a:lnTo>
                  <a:close/>
                </a:path>
                <a:path w="3224530" h="1214120">
                  <a:moveTo>
                    <a:pt x="2906131" y="281666"/>
                  </a:moveTo>
                  <a:lnTo>
                    <a:pt x="2826205" y="290553"/>
                  </a:lnTo>
                  <a:lnTo>
                    <a:pt x="2782047" y="302591"/>
                  </a:lnTo>
                  <a:lnTo>
                    <a:pt x="2737916" y="319074"/>
                  </a:lnTo>
                  <a:lnTo>
                    <a:pt x="2693759" y="339548"/>
                  </a:lnTo>
                  <a:lnTo>
                    <a:pt x="2649521" y="363561"/>
                  </a:lnTo>
                  <a:lnTo>
                    <a:pt x="2605147" y="390658"/>
                  </a:lnTo>
                  <a:lnTo>
                    <a:pt x="2560582" y="420387"/>
                  </a:lnTo>
                  <a:lnTo>
                    <a:pt x="2515773" y="452292"/>
                  </a:lnTo>
                  <a:lnTo>
                    <a:pt x="2470664" y="485922"/>
                  </a:lnTo>
                  <a:lnTo>
                    <a:pt x="2425202" y="520821"/>
                  </a:lnTo>
                  <a:lnTo>
                    <a:pt x="2395824" y="543700"/>
                  </a:lnTo>
                  <a:lnTo>
                    <a:pt x="2298372" y="619312"/>
                  </a:lnTo>
                  <a:lnTo>
                    <a:pt x="2257302" y="650422"/>
                  </a:lnTo>
                  <a:lnTo>
                    <a:pt x="2215721" y="681047"/>
                  </a:lnTo>
                  <a:lnTo>
                    <a:pt x="2173541" y="710957"/>
                  </a:lnTo>
                  <a:lnTo>
                    <a:pt x="2130673" y="739928"/>
                  </a:lnTo>
                  <a:lnTo>
                    <a:pt x="2087030" y="767730"/>
                  </a:lnTo>
                  <a:lnTo>
                    <a:pt x="2042523" y="794138"/>
                  </a:lnTo>
                  <a:lnTo>
                    <a:pt x="1997017" y="818948"/>
                  </a:lnTo>
                  <a:lnTo>
                    <a:pt x="1950564" y="841864"/>
                  </a:lnTo>
                  <a:lnTo>
                    <a:pt x="1902936" y="862727"/>
                  </a:lnTo>
                  <a:lnTo>
                    <a:pt x="1850788" y="882963"/>
                  </a:lnTo>
                  <a:lnTo>
                    <a:pt x="1799847" y="900514"/>
                  </a:lnTo>
                  <a:lnTo>
                    <a:pt x="1750101" y="915461"/>
                  </a:lnTo>
                  <a:lnTo>
                    <a:pt x="1701538" y="927886"/>
                  </a:lnTo>
                  <a:lnTo>
                    <a:pt x="1654145" y="937870"/>
                  </a:lnTo>
                  <a:lnTo>
                    <a:pt x="1607911" y="945494"/>
                  </a:lnTo>
                  <a:lnTo>
                    <a:pt x="1562823" y="950839"/>
                  </a:lnTo>
                  <a:lnTo>
                    <a:pt x="1518870" y="953986"/>
                  </a:lnTo>
                  <a:lnTo>
                    <a:pt x="1476038" y="955018"/>
                  </a:lnTo>
                  <a:lnTo>
                    <a:pt x="1709174" y="955018"/>
                  </a:lnTo>
                  <a:lnTo>
                    <a:pt x="1756186" y="942986"/>
                  </a:lnTo>
                  <a:lnTo>
                    <a:pt x="1807413" y="927592"/>
                  </a:lnTo>
                  <a:lnTo>
                    <a:pt x="1859869" y="909519"/>
                  </a:lnTo>
                  <a:lnTo>
                    <a:pt x="1913564" y="888684"/>
                  </a:lnTo>
                  <a:lnTo>
                    <a:pt x="1962115" y="867427"/>
                  </a:lnTo>
                  <a:lnTo>
                    <a:pt x="2009447" y="844107"/>
                  </a:lnTo>
                  <a:lnTo>
                    <a:pt x="2055695" y="818925"/>
                  </a:lnTo>
                  <a:lnTo>
                    <a:pt x="2100841" y="792179"/>
                  </a:lnTo>
                  <a:lnTo>
                    <a:pt x="2145098" y="764023"/>
                  </a:lnTo>
                  <a:lnTo>
                    <a:pt x="2188524" y="734708"/>
                  </a:lnTo>
                  <a:lnTo>
                    <a:pt x="2231215" y="704460"/>
                  </a:lnTo>
                  <a:lnTo>
                    <a:pt x="2273269" y="673504"/>
                  </a:lnTo>
                  <a:lnTo>
                    <a:pt x="2314782" y="642066"/>
                  </a:lnTo>
                  <a:lnTo>
                    <a:pt x="2441559" y="543625"/>
                  </a:lnTo>
                  <a:lnTo>
                    <a:pt x="2486119" y="509402"/>
                  </a:lnTo>
                  <a:lnTo>
                    <a:pt x="2530287" y="476429"/>
                  </a:lnTo>
                  <a:lnTo>
                    <a:pt x="2574095" y="445154"/>
                  </a:lnTo>
                  <a:lnTo>
                    <a:pt x="2617574" y="416023"/>
                  </a:lnTo>
                  <a:lnTo>
                    <a:pt x="2660754" y="389485"/>
                  </a:lnTo>
                  <a:lnTo>
                    <a:pt x="2703774" y="365936"/>
                  </a:lnTo>
                  <a:lnTo>
                    <a:pt x="2746349" y="345972"/>
                  </a:lnTo>
                  <a:lnTo>
                    <a:pt x="2788825" y="329892"/>
                  </a:lnTo>
                  <a:lnTo>
                    <a:pt x="2831130" y="318192"/>
                  </a:lnTo>
                  <a:lnTo>
                    <a:pt x="2873294" y="311320"/>
                  </a:lnTo>
                  <a:lnTo>
                    <a:pt x="2906026" y="309707"/>
                  </a:lnTo>
                  <a:lnTo>
                    <a:pt x="3056102" y="309707"/>
                  </a:lnTo>
                  <a:lnTo>
                    <a:pt x="3010340" y="294874"/>
                  </a:lnTo>
                  <a:lnTo>
                    <a:pt x="2957679" y="284952"/>
                  </a:lnTo>
                  <a:lnTo>
                    <a:pt x="2906131" y="281666"/>
                  </a:lnTo>
                  <a:close/>
                </a:path>
                <a:path w="3224530" h="1214120">
                  <a:moveTo>
                    <a:pt x="2887472" y="457179"/>
                  </a:moveTo>
                  <a:lnTo>
                    <a:pt x="2842732" y="463225"/>
                  </a:lnTo>
                  <a:lnTo>
                    <a:pt x="2795623" y="473700"/>
                  </a:lnTo>
                  <a:lnTo>
                    <a:pt x="2746215" y="488592"/>
                  </a:lnTo>
                  <a:lnTo>
                    <a:pt x="2694580" y="507888"/>
                  </a:lnTo>
                  <a:lnTo>
                    <a:pt x="2640788" y="531575"/>
                  </a:lnTo>
                  <a:lnTo>
                    <a:pt x="2595313" y="555422"/>
                  </a:lnTo>
                  <a:lnTo>
                    <a:pt x="2551923" y="582497"/>
                  </a:lnTo>
                  <a:lnTo>
                    <a:pt x="2510302" y="612127"/>
                  </a:lnTo>
                  <a:lnTo>
                    <a:pt x="2470136" y="643638"/>
                  </a:lnTo>
                  <a:lnTo>
                    <a:pt x="2431109" y="676356"/>
                  </a:lnTo>
                  <a:lnTo>
                    <a:pt x="2392195" y="715769"/>
                  </a:lnTo>
                  <a:lnTo>
                    <a:pt x="2352866" y="753472"/>
                  </a:lnTo>
                  <a:lnTo>
                    <a:pt x="2313073" y="789490"/>
                  </a:lnTo>
                  <a:lnTo>
                    <a:pt x="2272769" y="823847"/>
                  </a:lnTo>
                  <a:lnTo>
                    <a:pt x="2231905" y="856569"/>
                  </a:lnTo>
                  <a:lnTo>
                    <a:pt x="2190435" y="887679"/>
                  </a:lnTo>
                  <a:lnTo>
                    <a:pt x="2228816" y="860491"/>
                  </a:lnTo>
                  <a:lnTo>
                    <a:pt x="2267710" y="831217"/>
                  </a:lnTo>
                  <a:lnTo>
                    <a:pt x="2307603" y="799399"/>
                  </a:lnTo>
                  <a:lnTo>
                    <a:pt x="2348982" y="764580"/>
                  </a:lnTo>
                  <a:lnTo>
                    <a:pt x="2392334" y="726301"/>
                  </a:lnTo>
                  <a:lnTo>
                    <a:pt x="2438145" y="684104"/>
                  </a:lnTo>
                  <a:lnTo>
                    <a:pt x="2481856" y="645526"/>
                  </a:lnTo>
                  <a:lnTo>
                    <a:pt x="2526751" y="610508"/>
                  </a:lnTo>
                  <a:lnTo>
                    <a:pt x="2572489" y="579039"/>
                  </a:lnTo>
                  <a:lnTo>
                    <a:pt x="2618726" y="551108"/>
                  </a:lnTo>
                  <a:lnTo>
                    <a:pt x="2665121" y="526703"/>
                  </a:lnTo>
                  <a:lnTo>
                    <a:pt x="2711331" y="505814"/>
                  </a:lnTo>
                  <a:lnTo>
                    <a:pt x="2757014" y="488428"/>
                  </a:lnTo>
                  <a:lnTo>
                    <a:pt x="2801826" y="474534"/>
                  </a:lnTo>
                  <a:lnTo>
                    <a:pt x="2845426" y="464122"/>
                  </a:lnTo>
                  <a:lnTo>
                    <a:pt x="2887472" y="457179"/>
                  </a:lnTo>
                  <a:close/>
                </a:path>
                <a:path w="3224530" h="1214120">
                  <a:moveTo>
                    <a:pt x="537585" y="690261"/>
                  </a:moveTo>
                  <a:lnTo>
                    <a:pt x="531292" y="692324"/>
                  </a:lnTo>
                  <a:lnTo>
                    <a:pt x="524559" y="693444"/>
                  </a:lnTo>
                  <a:lnTo>
                    <a:pt x="540537" y="693444"/>
                  </a:lnTo>
                  <a:lnTo>
                    <a:pt x="537585" y="690261"/>
                  </a:lnTo>
                  <a:close/>
                </a:path>
                <a:path w="3224530" h="1214120">
                  <a:moveTo>
                    <a:pt x="3120889" y="477294"/>
                  </a:moveTo>
                  <a:lnTo>
                    <a:pt x="3136577" y="492941"/>
                  </a:lnTo>
                  <a:lnTo>
                    <a:pt x="3149990" y="509264"/>
                  </a:lnTo>
                  <a:lnTo>
                    <a:pt x="3161302" y="526203"/>
                  </a:lnTo>
                  <a:lnTo>
                    <a:pt x="3170688" y="543700"/>
                  </a:lnTo>
                  <a:lnTo>
                    <a:pt x="3169222" y="537062"/>
                  </a:lnTo>
                  <a:lnTo>
                    <a:pt x="3168458" y="533742"/>
                  </a:lnTo>
                  <a:lnTo>
                    <a:pt x="3158924" y="518679"/>
                  </a:lnTo>
                  <a:lnTo>
                    <a:pt x="3147881" y="504215"/>
                  </a:lnTo>
                  <a:lnTo>
                    <a:pt x="3135235" y="490402"/>
                  </a:lnTo>
                  <a:lnTo>
                    <a:pt x="3120889" y="477294"/>
                  </a:lnTo>
                  <a:close/>
                </a:path>
                <a:path w="3224530" h="1214120">
                  <a:moveTo>
                    <a:pt x="3056102" y="309707"/>
                  </a:moveTo>
                  <a:lnTo>
                    <a:pt x="2906026" y="309707"/>
                  </a:lnTo>
                  <a:lnTo>
                    <a:pt x="2951718" y="312526"/>
                  </a:lnTo>
                  <a:lnTo>
                    <a:pt x="2998238" y="320925"/>
                  </a:lnTo>
                  <a:lnTo>
                    <a:pt x="3043642" y="334821"/>
                  </a:lnTo>
                  <a:lnTo>
                    <a:pt x="3085990" y="354132"/>
                  </a:lnTo>
                  <a:lnTo>
                    <a:pt x="3123339" y="378773"/>
                  </a:lnTo>
                  <a:lnTo>
                    <a:pt x="3116380" y="356982"/>
                  </a:lnTo>
                  <a:lnTo>
                    <a:pt x="3112898" y="345972"/>
                  </a:lnTo>
                  <a:lnTo>
                    <a:pt x="3109476" y="335026"/>
                  </a:lnTo>
                  <a:lnTo>
                    <a:pt x="3061733" y="311532"/>
                  </a:lnTo>
                  <a:lnTo>
                    <a:pt x="3056102" y="309707"/>
                  </a:lnTo>
                  <a:close/>
                </a:path>
                <a:path w="3224530" h="1214120">
                  <a:moveTo>
                    <a:pt x="3147474" y="362208"/>
                  </a:moveTo>
                  <a:lnTo>
                    <a:pt x="3148668" y="365936"/>
                  </a:lnTo>
                  <a:lnTo>
                    <a:pt x="3147600" y="362313"/>
                  </a:lnTo>
                  <a:close/>
                </a:path>
                <a:path w="3224530" h="1214120">
                  <a:moveTo>
                    <a:pt x="481398" y="627635"/>
                  </a:moveTo>
                  <a:lnTo>
                    <a:pt x="498047" y="657749"/>
                  </a:lnTo>
                  <a:lnTo>
                    <a:pt x="502414" y="651330"/>
                  </a:lnTo>
                  <a:lnTo>
                    <a:pt x="481398" y="627635"/>
                  </a:lnTo>
                  <a:close/>
                </a:path>
                <a:path w="3224530" h="1214120">
                  <a:moveTo>
                    <a:pt x="387119" y="517219"/>
                  </a:moveTo>
                  <a:lnTo>
                    <a:pt x="399655" y="554142"/>
                  </a:lnTo>
                  <a:lnTo>
                    <a:pt x="413809" y="591803"/>
                  </a:lnTo>
                  <a:lnTo>
                    <a:pt x="445829" y="628860"/>
                  </a:lnTo>
                  <a:lnTo>
                    <a:pt x="445682" y="627101"/>
                  </a:lnTo>
                  <a:lnTo>
                    <a:pt x="445609" y="623520"/>
                  </a:lnTo>
                  <a:lnTo>
                    <a:pt x="446068" y="615815"/>
                  </a:lnTo>
                  <a:lnTo>
                    <a:pt x="447409" y="608379"/>
                  </a:lnTo>
                  <a:lnTo>
                    <a:pt x="449580" y="601265"/>
                  </a:lnTo>
                  <a:lnTo>
                    <a:pt x="452530" y="594526"/>
                  </a:lnTo>
                  <a:lnTo>
                    <a:pt x="436233" y="575563"/>
                  </a:lnTo>
                  <a:lnTo>
                    <a:pt x="419899" y="556356"/>
                  </a:lnTo>
                  <a:lnTo>
                    <a:pt x="403528" y="536907"/>
                  </a:lnTo>
                  <a:lnTo>
                    <a:pt x="387119" y="517219"/>
                  </a:lnTo>
                  <a:close/>
                </a:path>
                <a:path w="3224530" h="1214120">
                  <a:moveTo>
                    <a:pt x="3194771" y="429547"/>
                  </a:moveTo>
                  <a:lnTo>
                    <a:pt x="3205112" y="477550"/>
                  </a:lnTo>
                  <a:lnTo>
                    <a:pt x="3213500" y="530191"/>
                  </a:lnTo>
                  <a:lnTo>
                    <a:pt x="3218662" y="588242"/>
                  </a:lnTo>
                  <a:lnTo>
                    <a:pt x="3219326" y="652472"/>
                  </a:lnTo>
                  <a:lnTo>
                    <a:pt x="3220362" y="653676"/>
                  </a:lnTo>
                  <a:lnTo>
                    <a:pt x="3221106" y="654713"/>
                  </a:lnTo>
                  <a:lnTo>
                    <a:pt x="3221420" y="657152"/>
                  </a:lnTo>
                  <a:lnTo>
                    <a:pt x="3224132" y="599753"/>
                  </a:lnTo>
                  <a:lnTo>
                    <a:pt x="3222451" y="551888"/>
                  </a:lnTo>
                  <a:lnTo>
                    <a:pt x="3216749" y="509962"/>
                  </a:lnTo>
                  <a:lnTo>
                    <a:pt x="3207399" y="470380"/>
                  </a:lnTo>
                  <a:lnTo>
                    <a:pt x="3194771" y="429547"/>
                  </a:lnTo>
                  <a:close/>
                </a:path>
                <a:path w="3224530" h="1214120">
                  <a:moveTo>
                    <a:pt x="290996" y="397966"/>
                  </a:moveTo>
                  <a:lnTo>
                    <a:pt x="288823" y="404987"/>
                  </a:lnTo>
                  <a:lnTo>
                    <a:pt x="286590" y="411961"/>
                  </a:lnTo>
                  <a:lnTo>
                    <a:pt x="284299" y="418887"/>
                  </a:lnTo>
                  <a:lnTo>
                    <a:pt x="281949" y="425767"/>
                  </a:lnTo>
                  <a:lnTo>
                    <a:pt x="300982" y="451093"/>
                  </a:lnTo>
                  <a:lnTo>
                    <a:pt x="320532" y="476621"/>
                  </a:lnTo>
                  <a:lnTo>
                    <a:pt x="340603" y="502326"/>
                  </a:lnTo>
                  <a:lnTo>
                    <a:pt x="361203" y="528182"/>
                  </a:lnTo>
                  <a:lnTo>
                    <a:pt x="359057" y="521523"/>
                  </a:lnTo>
                  <a:lnTo>
                    <a:pt x="356994" y="514905"/>
                  </a:lnTo>
                  <a:lnTo>
                    <a:pt x="345629" y="474542"/>
                  </a:lnTo>
                  <a:lnTo>
                    <a:pt x="342785" y="463033"/>
                  </a:lnTo>
                  <a:lnTo>
                    <a:pt x="316949" y="430810"/>
                  </a:lnTo>
                  <a:lnTo>
                    <a:pt x="290996" y="397966"/>
                  </a:lnTo>
                  <a:close/>
                </a:path>
                <a:path w="3224530" h="1214120">
                  <a:moveTo>
                    <a:pt x="165576" y="232872"/>
                  </a:moveTo>
                  <a:lnTo>
                    <a:pt x="165489" y="239291"/>
                  </a:lnTo>
                  <a:lnTo>
                    <a:pt x="165273" y="245776"/>
                  </a:lnTo>
                  <a:lnTo>
                    <a:pt x="164926" y="252322"/>
                  </a:lnTo>
                  <a:lnTo>
                    <a:pt x="164445" y="258924"/>
                  </a:lnTo>
                  <a:lnTo>
                    <a:pt x="184539" y="288731"/>
                  </a:lnTo>
                  <a:lnTo>
                    <a:pt x="205510" y="319282"/>
                  </a:lnTo>
                  <a:lnTo>
                    <a:pt x="227359" y="350498"/>
                  </a:lnTo>
                  <a:lnTo>
                    <a:pt x="250086" y="382302"/>
                  </a:lnTo>
                  <a:lnTo>
                    <a:pt x="252075" y="375583"/>
                  </a:lnTo>
                  <a:lnTo>
                    <a:pt x="254004" y="368810"/>
                  </a:lnTo>
                  <a:lnTo>
                    <a:pt x="255871" y="361991"/>
                  </a:lnTo>
                  <a:lnTo>
                    <a:pt x="257678" y="355130"/>
                  </a:lnTo>
                  <a:lnTo>
                    <a:pt x="234820" y="325312"/>
                  </a:lnTo>
                  <a:lnTo>
                    <a:pt x="211854" y="295002"/>
                  </a:lnTo>
                  <a:lnTo>
                    <a:pt x="188775" y="264192"/>
                  </a:lnTo>
                  <a:lnTo>
                    <a:pt x="165576" y="232872"/>
                  </a:lnTo>
                  <a:close/>
                </a:path>
                <a:path w="3224530" h="1214120">
                  <a:moveTo>
                    <a:pt x="55767" y="89567"/>
                  </a:moveTo>
                  <a:lnTo>
                    <a:pt x="73966" y="118723"/>
                  </a:lnTo>
                  <a:lnTo>
                    <a:pt x="93520" y="149770"/>
                  </a:lnTo>
                  <a:lnTo>
                    <a:pt x="114434" y="182560"/>
                  </a:lnTo>
                  <a:lnTo>
                    <a:pt x="136707" y="216946"/>
                  </a:lnTo>
                  <a:lnTo>
                    <a:pt x="136182" y="209776"/>
                  </a:lnTo>
                  <a:lnTo>
                    <a:pt x="135471" y="202724"/>
                  </a:lnTo>
                  <a:lnTo>
                    <a:pt x="134577" y="195801"/>
                  </a:lnTo>
                  <a:lnTo>
                    <a:pt x="133503" y="189020"/>
                  </a:lnTo>
                  <a:lnTo>
                    <a:pt x="116005" y="164831"/>
                  </a:lnTo>
                  <a:lnTo>
                    <a:pt x="98427" y="140343"/>
                  </a:lnTo>
                  <a:lnTo>
                    <a:pt x="80773" y="115561"/>
                  </a:lnTo>
                  <a:lnTo>
                    <a:pt x="63045" y="90489"/>
                  </a:lnTo>
                  <a:lnTo>
                    <a:pt x="60647" y="90039"/>
                  </a:lnTo>
                  <a:lnTo>
                    <a:pt x="58218" y="89735"/>
                  </a:lnTo>
                  <a:lnTo>
                    <a:pt x="55767" y="89567"/>
                  </a:lnTo>
                  <a:close/>
                </a:path>
                <a:path w="3224530" h="1214120">
                  <a:moveTo>
                    <a:pt x="198" y="0"/>
                  </a:moveTo>
                  <a:lnTo>
                    <a:pt x="0" y="282"/>
                  </a:lnTo>
                  <a:lnTo>
                    <a:pt x="8669" y="13926"/>
                  </a:lnTo>
                  <a:lnTo>
                    <a:pt x="18030" y="28843"/>
                  </a:lnTo>
                  <a:lnTo>
                    <a:pt x="38826" y="62280"/>
                  </a:lnTo>
                  <a:lnTo>
                    <a:pt x="40187" y="62092"/>
                  </a:lnTo>
                  <a:lnTo>
                    <a:pt x="41548" y="61935"/>
                  </a:lnTo>
                  <a:lnTo>
                    <a:pt x="42909" y="61809"/>
                  </a:lnTo>
                  <a:lnTo>
                    <a:pt x="20717" y="29910"/>
                  </a:lnTo>
                  <a:lnTo>
                    <a:pt x="6970" y="9920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9301511" y="1324483"/>
              <a:ext cx="1906270" cy="3594100"/>
            </a:xfrm>
            <a:custGeom>
              <a:avLst/>
              <a:gdLst/>
              <a:ahLst/>
              <a:cxnLst/>
              <a:rect l="l" t="t" r="r" b="b"/>
              <a:pathLst>
                <a:path w="1906270" h="3594100">
                  <a:moveTo>
                    <a:pt x="749373" y="3554029"/>
                  </a:moveTo>
                  <a:lnTo>
                    <a:pt x="763570" y="3568700"/>
                  </a:lnTo>
                  <a:lnTo>
                    <a:pt x="801382" y="3594100"/>
                  </a:lnTo>
                  <a:lnTo>
                    <a:pt x="749373" y="3554029"/>
                  </a:lnTo>
                  <a:close/>
                </a:path>
                <a:path w="1906270" h="3594100">
                  <a:moveTo>
                    <a:pt x="1694047" y="25400"/>
                  </a:moveTo>
                  <a:lnTo>
                    <a:pt x="1541047" y="25400"/>
                  </a:lnTo>
                  <a:lnTo>
                    <a:pt x="1502461" y="38100"/>
                  </a:lnTo>
                  <a:lnTo>
                    <a:pt x="1461862" y="50800"/>
                  </a:lnTo>
                  <a:lnTo>
                    <a:pt x="1419354" y="63500"/>
                  </a:lnTo>
                  <a:lnTo>
                    <a:pt x="1375040" y="76200"/>
                  </a:lnTo>
                  <a:lnTo>
                    <a:pt x="1281409" y="101600"/>
                  </a:lnTo>
                  <a:lnTo>
                    <a:pt x="1232300" y="127000"/>
                  </a:lnTo>
                  <a:lnTo>
                    <a:pt x="1181800" y="152400"/>
                  </a:lnTo>
                  <a:lnTo>
                    <a:pt x="1130014" y="177800"/>
                  </a:lnTo>
                  <a:lnTo>
                    <a:pt x="1022995" y="228600"/>
                  </a:lnTo>
                  <a:lnTo>
                    <a:pt x="967971" y="266700"/>
                  </a:lnTo>
                  <a:lnTo>
                    <a:pt x="855410" y="342900"/>
                  </a:lnTo>
                  <a:lnTo>
                    <a:pt x="740192" y="419100"/>
                  </a:lnTo>
                  <a:lnTo>
                    <a:pt x="623147" y="520700"/>
                  </a:lnTo>
                  <a:lnTo>
                    <a:pt x="587858" y="558800"/>
                  </a:lnTo>
                  <a:lnTo>
                    <a:pt x="553639" y="584200"/>
                  </a:lnTo>
                  <a:lnTo>
                    <a:pt x="520501" y="622300"/>
                  </a:lnTo>
                  <a:lnTo>
                    <a:pt x="488458" y="660400"/>
                  </a:lnTo>
                  <a:lnTo>
                    <a:pt x="457521" y="698500"/>
                  </a:lnTo>
                  <a:lnTo>
                    <a:pt x="427702" y="736600"/>
                  </a:lnTo>
                  <a:lnTo>
                    <a:pt x="399012" y="774700"/>
                  </a:lnTo>
                  <a:lnTo>
                    <a:pt x="371465" y="812800"/>
                  </a:lnTo>
                  <a:lnTo>
                    <a:pt x="345072" y="850900"/>
                  </a:lnTo>
                  <a:lnTo>
                    <a:pt x="319846" y="901700"/>
                  </a:lnTo>
                  <a:lnTo>
                    <a:pt x="295797" y="939800"/>
                  </a:lnTo>
                  <a:lnTo>
                    <a:pt x="272939" y="990600"/>
                  </a:lnTo>
                  <a:lnTo>
                    <a:pt x="251283" y="1028700"/>
                  </a:lnTo>
                  <a:lnTo>
                    <a:pt x="230841" y="1079500"/>
                  </a:lnTo>
                  <a:lnTo>
                    <a:pt x="211625" y="1117600"/>
                  </a:lnTo>
                  <a:lnTo>
                    <a:pt x="193648" y="1168400"/>
                  </a:lnTo>
                  <a:lnTo>
                    <a:pt x="176921" y="1219200"/>
                  </a:lnTo>
                  <a:lnTo>
                    <a:pt x="161456" y="1257300"/>
                  </a:lnTo>
                  <a:lnTo>
                    <a:pt x="147266" y="1308100"/>
                  </a:lnTo>
                  <a:lnTo>
                    <a:pt x="134363" y="1358900"/>
                  </a:lnTo>
                  <a:lnTo>
                    <a:pt x="122757" y="1409700"/>
                  </a:lnTo>
                  <a:lnTo>
                    <a:pt x="112463" y="1460500"/>
                  </a:lnTo>
                  <a:lnTo>
                    <a:pt x="103491" y="1511300"/>
                  </a:lnTo>
                  <a:lnTo>
                    <a:pt x="95853" y="1562100"/>
                  </a:lnTo>
                  <a:lnTo>
                    <a:pt x="89562" y="1612900"/>
                  </a:lnTo>
                  <a:lnTo>
                    <a:pt x="84629" y="1663700"/>
                  </a:lnTo>
                  <a:lnTo>
                    <a:pt x="80926" y="1752600"/>
                  </a:lnTo>
                  <a:lnTo>
                    <a:pt x="82431" y="1816100"/>
                  </a:lnTo>
                  <a:lnTo>
                    <a:pt x="87944" y="1879600"/>
                  </a:lnTo>
                  <a:lnTo>
                    <a:pt x="96265" y="1930400"/>
                  </a:lnTo>
                  <a:lnTo>
                    <a:pt x="106195" y="1981200"/>
                  </a:lnTo>
                  <a:lnTo>
                    <a:pt x="116535" y="2019300"/>
                  </a:lnTo>
                  <a:lnTo>
                    <a:pt x="133644" y="2057400"/>
                  </a:lnTo>
                  <a:lnTo>
                    <a:pt x="120906" y="2070100"/>
                  </a:lnTo>
                  <a:lnTo>
                    <a:pt x="104168" y="2095500"/>
                  </a:lnTo>
                  <a:lnTo>
                    <a:pt x="84917" y="2120900"/>
                  </a:lnTo>
                  <a:lnTo>
                    <a:pt x="64641" y="2146300"/>
                  </a:lnTo>
                  <a:lnTo>
                    <a:pt x="44830" y="2184400"/>
                  </a:lnTo>
                  <a:lnTo>
                    <a:pt x="26972" y="2222500"/>
                  </a:lnTo>
                  <a:lnTo>
                    <a:pt x="12555" y="2273300"/>
                  </a:lnTo>
                  <a:lnTo>
                    <a:pt x="3068" y="2324100"/>
                  </a:lnTo>
                  <a:lnTo>
                    <a:pt x="0" y="2374900"/>
                  </a:lnTo>
                  <a:lnTo>
                    <a:pt x="4838" y="2438400"/>
                  </a:lnTo>
                  <a:lnTo>
                    <a:pt x="19071" y="2514600"/>
                  </a:lnTo>
                  <a:lnTo>
                    <a:pt x="32375" y="2552700"/>
                  </a:lnTo>
                  <a:lnTo>
                    <a:pt x="48022" y="2603500"/>
                  </a:lnTo>
                  <a:lnTo>
                    <a:pt x="65824" y="2641600"/>
                  </a:lnTo>
                  <a:lnTo>
                    <a:pt x="85593" y="2692400"/>
                  </a:lnTo>
                  <a:lnTo>
                    <a:pt x="107141" y="2743200"/>
                  </a:lnTo>
                  <a:lnTo>
                    <a:pt x="130278" y="2794000"/>
                  </a:lnTo>
                  <a:lnTo>
                    <a:pt x="154817" y="2832100"/>
                  </a:lnTo>
                  <a:lnTo>
                    <a:pt x="180570" y="2882900"/>
                  </a:lnTo>
                  <a:lnTo>
                    <a:pt x="207348" y="2921000"/>
                  </a:lnTo>
                  <a:lnTo>
                    <a:pt x="237311" y="2971800"/>
                  </a:lnTo>
                  <a:lnTo>
                    <a:pt x="268011" y="3022600"/>
                  </a:lnTo>
                  <a:lnTo>
                    <a:pt x="299376" y="3060700"/>
                  </a:lnTo>
                  <a:lnTo>
                    <a:pt x="331335" y="3111500"/>
                  </a:lnTo>
                  <a:lnTo>
                    <a:pt x="363817" y="3149600"/>
                  </a:lnTo>
                  <a:lnTo>
                    <a:pt x="396751" y="3187700"/>
                  </a:lnTo>
                  <a:lnTo>
                    <a:pt x="430066" y="3225800"/>
                  </a:lnTo>
                  <a:lnTo>
                    <a:pt x="463692" y="3276600"/>
                  </a:lnTo>
                  <a:lnTo>
                    <a:pt x="497557" y="3314700"/>
                  </a:lnTo>
                  <a:lnTo>
                    <a:pt x="531589" y="3340100"/>
                  </a:lnTo>
                  <a:lnTo>
                    <a:pt x="633986" y="3454400"/>
                  </a:lnTo>
                  <a:lnTo>
                    <a:pt x="667981" y="3479800"/>
                  </a:lnTo>
                  <a:lnTo>
                    <a:pt x="701790" y="3517900"/>
                  </a:lnTo>
                  <a:lnTo>
                    <a:pt x="749373" y="3554029"/>
                  </a:lnTo>
                  <a:lnTo>
                    <a:pt x="690774" y="3492500"/>
                  </a:lnTo>
                  <a:lnTo>
                    <a:pt x="655797" y="3454400"/>
                  </a:lnTo>
                  <a:lnTo>
                    <a:pt x="621773" y="3416300"/>
                  </a:lnTo>
                  <a:lnTo>
                    <a:pt x="588705" y="3378200"/>
                  </a:lnTo>
                  <a:lnTo>
                    <a:pt x="556598" y="3340100"/>
                  </a:lnTo>
                  <a:lnTo>
                    <a:pt x="525453" y="3302000"/>
                  </a:lnTo>
                  <a:lnTo>
                    <a:pt x="495276" y="3263900"/>
                  </a:lnTo>
                  <a:lnTo>
                    <a:pt x="433887" y="3187700"/>
                  </a:lnTo>
                  <a:lnTo>
                    <a:pt x="403603" y="3149600"/>
                  </a:lnTo>
                  <a:lnTo>
                    <a:pt x="373668" y="3111500"/>
                  </a:lnTo>
                  <a:lnTo>
                    <a:pt x="344137" y="3073400"/>
                  </a:lnTo>
                  <a:lnTo>
                    <a:pt x="315066" y="3035300"/>
                  </a:lnTo>
                  <a:lnTo>
                    <a:pt x="286511" y="2997200"/>
                  </a:lnTo>
                  <a:lnTo>
                    <a:pt x="258527" y="2959100"/>
                  </a:lnTo>
                  <a:lnTo>
                    <a:pt x="231169" y="2908300"/>
                  </a:lnTo>
                  <a:lnTo>
                    <a:pt x="204823" y="2870200"/>
                  </a:lnTo>
                  <a:lnTo>
                    <a:pt x="179490" y="2819400"/>
                  </a:lnTo>
                  <a:lnTo>
                    <a:pt x="155355" y="2781300"/>
                  </a:lnTo>
                  <a:lnTo>
                    <a:pt x="132604" y="2730500"/>
                  </a:lnTo>
                  <a:lnTo>
                    <a:pt x="111421" y="2679700"/>
                  </a:lnTo>
                  <a:lnTo>
                    <a:pt x="91992" y="2641600"/>
                  </a:lnTo>
                  <a:lnTo>
                    <a:pt x="74501" y="2590800"/>
                  </a:lnTo>
                  <a:lnTo>
                    <a:pt x="59134" y="2540000"/>
                  </a:lnTo>
                  <a:lnTo>
                    <a:pt x="46076" y="2501900"/>
                  </a:lnTo>
                  <a:lnTo>
                    <a:pt x="30642" y="2425700"/>
                  </a:lnTo>
                  <a:lnTo>
                    <a:pt x="28065" y="2349500"/>
                  </a:lnTo>
                  <a:lnTo>
                    <a:pt x="35756" y="2286000"/>
                  </a:lnTo>
                  <a:lnTo>
                    <a:pt x="51127" y="2235200"/>
                  </a:lnTo>
                  <a:lnTo>
                    <a:pt x="71592" y="2184400"/>
                  </a:lnTo>
                  <a:lnTo>
                    <a:pt x="94561" y="2146300"/>
                  </a:lnTo>
                  <a:lnTo>
                    <a:pt x="117448" y="2120900"/>
                  </a:lnTo>
                  <a:lnTo>
                    <a:pt x="137665" y="2095500"/>
                  </a:lnTo>
                  <a:lnTo>
                    <a:pt x="152624" y="2082800"/>
                  </a:lnTo>
                  <a:lnTo>
                    <a:pt x="159737" y="2070100"/>
                  </a:lnTo>
                  <a:lnTo>
                    <a:pt x="164931" y="2070100"/>
                  </a:lnTo>
                  <a:lnTo>
                    <a:pt x="166365" y="2057400"/>
                  </a:lnTo>
                  <a:lnTo>
                    <a:pt x="163182" y="2057400"/>
                  </a:lnTo>
                  <a:lnTo>
                    <a:pt x="159980" y="2044700"/>
                  </a:lnTo>
                  <a:lnTo>
                    <a:pt x="152152" y="2032000"/>
                  </a:lnTo>
                  <a:lnTo>
                    <a:pt x="141565" y="1993900"/>
                  </a:lnTo>
                  <a:lnTo>
                    <a:pt x="130086" y="1955800"/>
                  </a:lnTo>
                  <a:lnTo>
                    <a:pt x="119582" y="1905000"/>
                  </a:lnTo>
                  <a:lnTo>
                    <a:pt x="111919" y="1841500"/>
                  </a:lnTo>
                  <a:lnTo>
                    <a:pt x="108965" y="1765300"/>
                  </a:lnTo>
                  <a:lnTo>
                    <a:pt x="112587" y="1676400"/>
                  </a:lnTo>
                  <a:lnTo>
                    <a:pt x="117440" y="1612900"/>
                  </a:lnTo>
                  <a:lnTo>
                    <a:pt x="123628" y="1562100"/>
                  </a:lnTo>
                  <a:lnTo>
                    <a:pt x="131139" y="1511300"/>
                  </a:lnTo>
                  <a:lnTo>
                    <a:pt x="139963" y="1460500"/>
                  </a:lnTo>
                  <a:lnTo>
                    <a:pt x="150085" y="1422400"/>
                  </a:lnTo>
                  <a:lnTo>
                    <a:pt x="161496" y="1371600"/>
                  </a:lnTo>
                  <a:lnTo>
                    <a:pt x="174183" y="1320800"/>
                  </a:lnTo>
                  <a:lnTo>
                    <a:pt x="188134" y="1270000"/>
                  </a:lnTo>
                  <a:lnTo>
                    <a:pt x="203337" y="1219200"/>
                  </a:lnTo>
                  <a:lnTo>
                    <a:pt x="219780" y="1181100"/>
                  </a:lnTo>
                  <a:lnTo>
                    <a:pt x="237453" y="1130300"/>
                  </a:lnTo>
                  <a:lnTo>
                    <a:pt x="256342" y="1079500"/>
                  </a:lnTo>
                  <a:lnTo>
                    <a:pt x="276436" y="1041400"/>
                  </a:lnTo>
                  <a:lnTo>
                    <a:pt x="297724" y="1003300"/>
                  </a:lnTo>
                  <a:lnTo>
                    <a:pt x="320192" y="952500"/>
                  </a:lnTo>
                  <a:lnTo>
                    <a:pt x="343831" y="914400"/>
                  </a:lnTo>
                  <a:lnTo>
                    <a:pt x="368627" y="876300"/>
                  </a:lnTo>
                  <a:lnTo>
                    <a:pt x="394568" y="825500"/>
                  </a:lnTo>
                  <a:lnTo>
                    <a:pt x="421644" y="787400"/>
                  </a:lnTo>
                  <a:lnTo>
                    <a:pt x="449842" y="749300"/>
                  </a:lnTo>
                  <a:lnTo>
                    <a:pt x="479150" y="711200"/>
                  </a:lnTo>
                  <a:lnTo>
                    <a:pt x="509557" y="673100"/>
                  </a:lnTo>
                  <a:lnTo>
                    <a:pt x="541050" y="647700"/>
                  </a:lnTo>
                  <a:lnTo>
                    <a:pt x="573618" y="609600"/>
                  </a:lnTo>
                  <a:lnTo>
                    <a:pt x="607249" y="571500"/>
                  </a:lnTo>
                  <a:lnTo>
                    <a:pt x="641932" y="546100"/>
                  </a:lnTo>
                  <a:lnTo>
                    <a:pt x="755816" y="444500"/>
                  </a:lnTo>
                  <a:lnTo>
                    <a:pt x="867900" y="368300"/>
                  </a:lnTo>
                  <a:lnTo>
                    <a:pt x="977404" y="292100"/>
                  </a:lnTo>
                  <a:lnTo>
                    <a:pt x="1030946" y="254000"/>
                  </a:lnTo>
                  <a:lnTo>
                    <a:pt x="1135121" y="203200"/>
                  </a:lnTo>
                  <a:lnTo>
                    <a:pt x="1185561" y="177800"/>
                  </a:lnTo>
                  <a:lnTo>
                    <a:pt x="1234772" y="152400"/>
                  </a:lnTo>
                  <a:lnTo>
                    <a:pt x="1282656" y="139700"/>
                  </a:lnTo>
                  <a:lnTo>
                    <a:pt x="1329118" y="114300"/>
                  </a:lnTo>
                  <a:lnTo>
                    <a:pt x="1374059" y="101600"/>
                  </a:lnTo>
                  <a:lnTo>
                    <a:pt x="1417382" y="88900"/>
                  </a:lnTo>
                  <a:lnTo>
                    <a:pt x="1458990" y="76200"/>
                  </a:lnTo>
                  <a:lnTo>
                    <a:pt x="1498785" y="63500"/>
                  </a:lnTo>
                  <a:lnTo>
                    <a:pt x="1536671" y="63500"/>
                  </a:lnTo>
                  <a:lnTo>
                    <a:pt x="1572550" y="50800"/>
                  </a:lnTo>
                  <a:lnTo>
                    <a:pt x="1606324" y="38100"/>
                  </a:lnTo>
                  <a:lnTo>
                    <a:pt x="1667170" y="38100"/>
                  </a:lnTo>
                  <a:lnTo>
                    <a:pt x="1694047" y="25400"/>
                  </a:lnTo>
                  <a:close/>
                </a:path>
                <a:path w="1906270" h="3594100">
                  <a:moveTo>
                    <a:pt x="1402830" y="1219200"/>
                  </a:moveTo>
                  <a:lnTo>
                    <a:pt x="1322047" y="1308100"/>
                  </a:lnTo>
                  <a:lnTo>
                    <a:pt x="1316198" y="1333500"/>
                  </a:lnTo>
                  <a:lnTo>
                    <a:pt x="1311470" y="1346200"/>
                  </a:lnTo>
                  <a:lnTo>
                    <a:pt x="1307919" y="1346200"/>
                  </a:lnTo>
                  <a:lnTo>
                    <a:pt x="1305597" y="1358900"/>
                  </a:lnTo>
                  <a:lnTo>
                    <a:pt x="1300871" y="1409700"/>
                  </a:lnTo>
                  <a:lnTo>
                    <a:pt x="1299543" y="1447800"/>
                  </a:lnTo>
                  <a:lnTo>
                    <a:pt x="1301067" y="1498600"/>
                  </a:lnTo>
                  <a:lnTo>
                    <a:pt x="1304900" y="1549400"/>
                  </a:lnTo>
                  <a:lnTo>
                    <a:pt x="1310495" y="1612900"/>
                  </a:lnTo>
                  <a:lnTo>
                    <a:pt x="1317307" y="1663700"/>
                  </a:lnTo>
                  <a:lnTo>
                    <a:pt x="1324791" y="1701800"/>
                  </a:lnTo>
                  <a:lnTo>
                    <a:pt x="1332403" y="1752600"/>
                  </a:lnTo>
                  <a:lnTo>
                    <a:pt x="1339596" y="1790700"/>
                  </a:lnTo>
                  <a:lnTo>
                    <a:pt x="1349214" y="1803400"/>
                  </a:lnTo>
                  <a:lnTo>
                    <a:pt x="1358571" y="1816100"/>
                  </a:lnTo>
                  <a:lnTo>
                    <a:pt x="1367663" y="1816100"/>
                  </a:lnTo>
                  <a:lnTo>
                    <a:pt x="1376485" y="1828800"/>
                  </a:lnTo>
                  <a:lnTo>
                    <a:pt x="1370179" y="1803400"/>
                  </a:lnTo>
                  <a:lnTo>
                    <a:pt x="1362198" y="1752600"/>
                  </a:lnTo>
                  <a:lnTo>
                    <a:pt x="1353421" y="1701800"/>
                  </a:lnTo>
                  <a:lnTo>
                    <a:pt x="1344727" y="1651000"/>
                  </a:lnTo>
                  <a:lnTo>
                    <a:pt x="1336994" y="1587500"/>
                  </a:lnTo>
                  <a:lnTo>
                    <a:pt x="1331101" y="1524000"/>
                  </a:lnTo>
                  <a:lnTo>
                    <a:pt x="1327927" y="1473200"/>
                  </a:lnTo>
                  <a:lnTo>
                    <a:pt x="1328351" y="1409700"/>
                  </a:lnTo>
                  <a:lnTo>
                    <a:pt x="1333251" y="1371600"/>
                  </a:lnTo>
                  <a:lnTo>
                    <a:pt x="1340947" y="1346200"/>
                  </a:lnTo>
                  <a:lnTo>
                    <a:pt x="1355644" y="1308100"/>
                  </a:lnTo>
                  <a:lnTo>
                    <a:pt x="1376540" y="1270000"/>
                  </a:lnTo>
                  <a:lnTo>
                    <a:pt x="1402830" y="1219200"/>
                  </a:lnTo>
                  <a:close/>
                </a:path>
                <a:path w="1906270" h="3594100">
                  <a:moveTo>
                    <a:pt x="1532708" y="977900"/>
                  </a:moveTo>
                  <a:lnTo>
                    <a:pt x="1528774" y="977900"/>
                  </a:lnTo>
                  <a:lnTo>
                    <a:pt x="1495995" y="1028700"/>
                  </a:lnTo>
                  <a:lnTo>
                    <a:pt x="1464434" y="1066800"/>
                  </a:lnTo>
                  <a:lnTo>
                    <a:pt x="1434512" y="1117600"/>
                  </a:lnTo>
                  <a:lnTo>
                    <a:pt x="1406651" y="1155700"/>
                  </a:lnTo>
                  <a:lnTo>
                    <a:pt x="1381270" y="1206500"/>
                  </a:lnTo>
                  <a:lnTo>
                    <a:pt x="1511497" y="1054100"/>
                  </a:lnTo>
                  <a:lnTo>
                    <a:pt x="1519741" y="1041400"/>
                  </a:lnTo>
                  <a:lnTo>
                    <a:pt x="1528070" y="1028700"/>
                  </a:lnTo>
                  <a:lnTo>
                    <a:pt x="1536473" y="1016000"/>
                  </a:lnTo>
                  <a:lnTo>
                    <a:pt x="1544941" y="1003300"/>
                  </a:lnTo>
                  <a:lnTo>
                    <a:pt x="1540795" y="990600"/>
                  </a:lnTo>
                  <a:lnTo>
                    <a:pt x="1536716" y="990600"/>
                  </a:lnTo>
                  <a:lnTo>
                    <a:pt x="1532708" y="977900"/>
                  </a:lnTo>
                  <a:close/>
                </a:path>
                <a:path w="1906270" h="3594100">
                  <a:moveTo>
                    <a:pt x="1585552" y="901700"/>
                  </a:moveTo>
                  <a:lnTo>
                    <a:pt x="1581673" y="901700"/>
                  </a:lnTo>
                  <a:lnTo>
                    <a:pt x="1546333" y="952500"/>
                  </a:lnTo>
                  <a:lnTo>
                    <a:pt x="1550221" y="952500"/>
                  </a:lnTo>
                  <a:lnTo>
                    <a:pt x="1554185" y="965200"/>
                  </a:lnTo>
                  <a:lnTo>
                    <a:pt x="1558227" y="965200"/>
                  </a:lnTo>
                  <a:lnTo>
                    <a:pt x="1562343" y="977900"/>
                  </a:lnTo>
                  <a:lnTo>
                    <a:pt x="1579898" y="952500"/>
                  </a:lnTo>
                  <a:lnTo>
                    <a:pt x="1597578" y="927100"/>
                  </a:lnTo>
                  <a:lnTo>
                    <a:pt x="1593504" y="927100"/>
                  </a:lnTo>
                  <a:lnTo>
                    <a:pt x="1589496" y="914400"/>
                  </a:lnTo>
                  <a:lnTo>
                    <a:pt x="1585552" y="901700"/>
                  </a:lnTo>
                  <a:close/>
                </a:path>
                <a:path w="1906270" h="3594100">
                  <a:moveTo>
                    <a:pt x="1635106" y="825500"/>
                  </a:moveTo>
                  <a:lnTo>
                    <a:pt x="1599494" y="876300"/>
                  </a:lnTo>
                  <a:lnTo>
                    <a:pt x="1603322" y="889000"/>
                  </a:lnTo>
                  <a:lnTo>
                    <a:pt x="1607222" y="889000"/>
                  </a:lnTo>
                  <a:lnTo>
                    <a:pt x="1611200" y="901700"/>
                  </a:lnTo>
                  <a:lnTo>
                    <a:pt x="1615263" y="901700"/>
                  </a:lnTo>
                  <a:lnTo>
                    <a:pt x="1650739" y="850900"/>
                  </a:lnTo>
                  <a:lnTo>
                    <a:pt x="1646734" y="850900"/>
                  </a:lnTo>
                  <a:lnTo>
                    <a:pt x="1642793" y="838200"/>
                  </a:lnTo>
                  <a:lnTo>
                    <a:pt x="1638916" y="838200"/>
                  </a:lnTo>
                  <a:lnTo>
                    <a:pt x="1635106" y="825500"/>
                  </a:lnTo>
                  <a:close/>
                </a:path>
                <a:path w="1906270" h="3594100">
                  <a:moveTo>
                    <a:pt x="1688978" y="749300"/>
                  </a:moveTo>
                  <a:lnTo>
                    <a:pt x="1686738" y="762000"/>
                  </a:lnTo>
                  <a:lnTo>
                    <a:pt x="1670109" y="774700"/>
                  </a:lnTo>
                  <a:lnTo>
                    <a:pt x="1653220" y="800100"/>
                  </a:lnTo>
                  <a:lnTo>
                    <a:pt x="1656978" y="812800"/>
                  </a:lnTo>
                  <a:lnTo>
                    <a:pt x="1660808" y="812800"/>
                  </a:lnTo>
                  <a:lnTo>
                    <a:pt x="1664710" y="825500"/>
                  </a:lnTo>
                  <a:lnTo>
                    <a:pt x="1668686" y="825500"/>
                  </a:lnTo>
                  <a:lnTo>
                    <a:pt x="1686570" y="800100"/>
                  </a:lnTo>
                  <a:lnTo>
                    <a:pt x="1704203" y="774700"/>
                  </a:lnTo>
                  <a:lnTo>
                    <a:pt x="1700306" y="774700"/>
                  </a:lnTo>
                  <a:lnTo>
                    <a:pt x="1696469" y="762000"/>
                  </a:lnTo>
                  <a:lnTo>
                    <a:pt x="1692693" y="762000"/>
                  </a:lnTo>
                  <a:lnTo>
                    <a:pt x="1688978" y="749300"/>
                  </a:lnTo>
                  <a:close/>
                </a:path>
                <a:path w="1906270" h="3594100">
                  <a:moveTo>
                    <a:pt x="1745814" y="685800"/>
                  </a:moveTo>
                  <a:lnTo>
                    <a:pt x="1708329" y="736600"/>
                  </a:lnTo>
                  <a:lnTo>
                    <a:pt x="1711751" y="736600"/>
                  </a:lnTo>
                  <a:lnTo>
                    <a:pt x="1715231" y="749300"/>
                  </a:lnTo>
                  <a:lnTo>
                    <a:pt x="1718771" y="749300"/>
                  </a:lnTo>
                  <a:lnTo>
                    <a:pt x="1722370" y="762000"/>
                  </a:lnTo>
                  <a:lnTo>
                    <a:pt x="1740386" y="736600"/>
                  </a:lnTo>
                  <a:lnTo>
                    <a:pt x="1757877" y="711200"/>
                  </a:lnTo>
                  <a:lnTo>
                    <a:pt x="1753751" y="698500"/>
                  </a:lnTo>
                  <a:lnTo>
                    <a:pt x="1749730" y="698500"/>
                  </a:lnTo>
                  <a:lnTo>
                    <a:pt x="1745814" y="685800"/>
                  </a:lnTo>
                  <a:close/>
                </a:path>
                <a:path w="1906270" h="3594100">
                  <a:moveTo>
                    <a:pt x="1764798" y="0"/>
                  </a:moveTo>
                  <a:lnTo>
                    <a:pt x="1673180" y="0"/>
                  </a:lnTo>
                  <a:lnTo>
                    <a:pt x="1643686" y="12700"/>
                  </a:lnTo>
                  <a:lnTo>
                    <a:pt x="1611763" y="12700"/>
                  </a:lnTo>
                  <a:lnTo>
                    <a:pt x="1577515" y="25400"/>
                  </a:lnTo>
                  <a:lnTo>
                    <a:pt x="1740223" y="25400"/>
                  </a:lnTo>
                  <a:lnTo>
                    <a:pt x="1764798" y="0"/>
                  </a:lnTo>
                  <a:close/>
                </a:path>
                <a:path w="1906270" h="3594100">
                  <a:moveTo>
                    <a:pt x="1802409" y="613279"/>
                  </a:moveTo>
                  <a:lnTo>
                    <a:pt x="1765227" y="657288"/>
                  </a:lnTo>
                  <a:lnTo>
                    <a:pt x="1768808" y="663906"/>
                  </a:lnTo>
                  <a:lnTo>
                    <a:pt x="1772473" y="670576"/>
                  </a:lnTo>
                  <a:lnTo>
                    <a:pt x="1776253" y="677330"/>
                  </a:lnTo>
                  <a:lnTo>
                    <a:pt x="1811687" y="630389"/>
                  </a:lnTo>
                  <a:lnTo>
                    <a:pt x="1808535" y="624661"/>
                  </a:lnTo>
                  <a:lnTo>
                    <a:pt x="1805456" y="618975"/>
                  </a:lnTo>
                  <a:lnTo>
                    <a:pt x="1802409" y="613279"/>
                  </a:lnTo>
                  <a:close/>
                </a:path>
                <a:path w="1906270" h="3594100">
                  <a:moveTo>
                    <a:pt x="1858701" y="546663"/>
                  </a:moveTo>
                  <a:lnTo>
                    <a:pt x="1821906" y="590201"/>
                  </a:lnTo>
                  <a:lnTo>
                    <a:pt x="1827435" y="600641"/>
                  </a:lnTo>
                  <a:lnTo>
                    <a:pt x="1830283" y="605918"/>
                  </a:lnTo>
                  <a:lnTo>
                    <a:pt x="1865570" y="559784"/>
                  </a:lnTo>
                  <a:lnTo>
                    <a:pt x="1863245" y="555396"/>
                  </a:lnTo>
                  <a:lnTo>
                    <a:pt x="1858701" y="546663"/>
                  </a:lnTo>
                  <a:close/>
                </a:path>
                <a:path w="1906270" h="3594100">
                  <a:moveTo>
                    <a:pt x="1903705" y="493398"/>
                  </a:moveTo>
                  <a:lnTo>
                    <a:pt x="1878313" y="523450"/>
                  </a:lnTo>
                  <a:lnTo>
                    <a:pt x="1880313" y="527408"/>
                  </a:lnTo>
                  <a:lnTo>
                    <a:pt x="1884417" y="535334"/>
                  </a:lnTo>
                  <a:lnTo>
                    <a:pt x="1902260" y="512329"/>
                  </a:lnTo>
                  <a:lnTo>
                    <a:pt x="1904679" y="509241"/>
                  </a:lnTo>
                  <a:lnTo>
                    <a:pt x="1905684" y="505262"/>
                  </a:lnTo>
                  <a:lnTo>
                    <a:pt x="1903705" y="493398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16986063" y="3981291"/>
              <a:ext cx="2047875" cy="2034539"/>
            </a:xfrm>
            <a:custGeom>
              <a:avLst/>
              <a:gdLst/>
              <a:ahLst/>
              <a:cxnLst/>
              <a:rect l="l" t="t" r="r" b="b"/>
              <a:pathLst>
                <a:path w="2047875" h="2034539">
                  <a:moveTo>
                    <a:pt x="2034147" y="0"/>
                  </a:moveTo>
                  <a:lnTo>
                    <a:pt x="6512" y="518528"/>
                  </a:lnTo>
                  <a:lnTo>
                    <a:pt x="2680" y="522256"/>
                  </a:lnTo>
                  <a:lnTo>
                    <a:pt x="0" y="531910"/>
                  </a:lnTo>
                  <a:lnTo>
                    <a:pt x="1308" y="537083"/>
                  </a:lnTo>
                  <a:lnTo>
                    <a:pt x="1460657" y="2030199"/>
                  </a:lnTo>
                  <a:lnTo>
                    <a:pt x="1463306" y="2032943"/>
                  </a:lnTo>
                  <a:lnTo>
                    <a:pt x="1466950" y="2034419"/>
                  </a:lnTo>
                  <a:lnTo>
                    <a:pt x="1470677" y="2034419"/>
                  </a:lnTo>
                  <a:lnTo>
                    <a:pt x="1474154" y="2033979"/>
                  </a:lnTo>
                  <a:lnTo>
                    <a:pt x="1479002" y="2032754"/>
                  </a:lnTo>
                  <a:lnTo>
                    <a:pt x="1482834" y="2028995"/>
                  </a:lnTo>
                  <a:lnTo>
                    <a:pt x="1492855" y="1993237"/>
                  </a:lnTo>
                  <a:lnTo>
                    <a:pt x="1463725" y="1993237"/>
                  </a:lnTo>
                  <a:lnTo>
                    <a:pt x="41841" y="538444"/>
                  </a:lnTo>
                  <a:lnTo>
                    <a:pt x="2012703" y="34438"/>
                  </a:lnTo>
                  <a:lnTo>
                    <a:pt x="2041808" y="34438"/>
                  </a:lnTo>
                  <a:lnTo>
                    <a:pt x="2047592" y="13800"/>
                  </a:lnTo>
                  <a:lnTo>
                    <a:pt x="2046272" y="8628"/>
                  </a:lnTo>
                  <a:lnTo>
                    <a:pt x="2039288" y="1465"/>
                  </a:lnTo>
                  <a:lnTo>
                    <a:pt x="2034147" y="0"/>
                  </a:lnTo>
                  <a:close/>
                </a:path>
                <a:path w="2047875" h="2034539">
                  <a:moveTo>
                    <a:pt x="2041808" y="34438"/>
                  </a:moveTo>
                  <a:lnTo>
                    <a:pt x="2012703" y="34438"/>
                  </a:lnTo>
                  <a:lnTo>
                    <a:pt x="1463725" y="1993237"/>
                  </a:lnTo>
                  <a:lnTo>
                    <a:pt x="1492855" y="1993237"/>
                  </a:lnTo>
                  <a:lnTo>
                    <a:pt x="2041808" y="34438"/>
                  </a:lnTo>
                  <a:close/>
                </a:path>
              </a:pathLst>
            </a:custGeom>
            <a:solidFill>
              <a:srgbClr val="FF0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16743656" y="4125893"/>
              <a:ext cx="2047875" cy="2034539"/>
            </a:xfrm>
            <a:custGeom>
              <a:avLst/>
              <a:gdLst/>
              <a:ahLst/>
              <a:cxnLst/>
              <a:rect l="l" t="t" r="r" b="b"/>
              <a:pathLst>
                <a:path w="2047875" h="2034539">
                  <a:moveTo>
                    <a:pt x="2034126" y="0"/>
                  </a:moveTo>
                  <a:lnTo>
                    <a:pt x="6523" y="518539"/>
                  </a:lnTo>
                  <a:lnTo>
                    <a:pt x="2691" y="522266"/>
                  </a:lnTo>
                  <a:lnTo>
                    <a:pt x="0" y="531920"/>
                  </a:lnTo>
                  <a:lnTo>
                    <a:pt x="1319" y="537093"/>
                  </a:lnTo>
                  <a:lnTo>
                    <a:pt x="1463348" y="2032953"/>
                  </a:lnTo>
                  <a:lnTo>
                    <a:pt x="1466991" y="2034430"/>
                  </a:lnTo>
                  <a:lnTo>
                    <a:pt x="1470709" y="2034430"/>
                  </a:lnTo>
                  <a:lnTo>
                    <a:pt x="1492886" y="1993248"/>
                  </a:lnTo>
                  <a:lnTo>
                    <a:pt x="1463756" y="1993248"/>
                  </a:lnTo>
                  <a:lnTo>
                    <a:pt x="41841" y="538444"/>
                  </a:lnTo>
                  <a:lnTo>
                    <a:pt x="2012713" y="34449"/>
                  </a:lnTo>
                  <a:lnTo>
                    <a:pt x="2041808" y="34449"/>
                  </a:lnTo>
                  <a:lnTo>
                    <a:pt x="2047592" y="13811"/>
                  </a:lnTo>
                  <a:lnTo>
                    <a:pt x="2046283" y="8638"/>
                  </a:lnTo>
                  <a:lnTo>
                    <a:pt x="2039299" y="1486"/>
                  </a:lnTo>
                  <a:lnTo>
                    <a:pt x="2034126" y="0"/>
                  </a:lnTo>
                  <a:close/>
                </a:path>
                <a:path w="2047875" h="2034539">
                  <a:moveTo>
                    <a:pt x="2041808" y="34449"/>
                  </a:moveTo>
                  <a:lnTo>
                    <a:pt x="2012713" y="34449"/>
                  </a:lnTo>
                  <a:lnTo>
                    <a:pt x="1463756" y="1993248"/>
                  </a:lnTo>
                  <a:lnTo>
                    <a:pt x="1492886" y="1993248"/>
                  </a:lnTo>
                  <a:lnTo>
                    <a:pt x="2041808" y="34449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16780458" y="7686894"/>
              <a:ext cx="1405255" cy="1437640"/>
            </a:xfrm>
            <a:custGeom>
              <a:avLst/>
              <a:gdLst/>
              <a:ahLst/>
              <a:cxnLst/>
              <a:rect l="l" t="t" r="r" b="b"/>
              <a:pathLst>
                <a:path w="1405255" h="1437640">
                  <a:moveTo>
                    <a:pt x="1390941" y="0"/>
                  </a:moveTo>
                  <a:lnTo>
                    <a:pt x="5758" y="437148"/>
                  </a:lnTo>
                  <a:lnTo>
                    <a:pt x="2167" y="441096"/>
                  </a:lnTo>
                  <a:lnTo>
                    <a:pt x="1068" y="445965"/>
                  </a:lnTo>
                  <a:lnTo>
                    <a:pt x="0" y="450865"/>
                  </a:lnTo>
                  <a:lnTo>
                    <a:pt x="1591" y="455954"/>
                  </a:lnTo>
                  <a:lnTo>
                    <a:pt x="1069108" y="1433715"/>
                  </a:lnTo>
                  <a:lnTo>
                    <a:pt x="1071737" y="1436092"/>
                  </a:lnTo>
                  <a:lnTo>
                    <a:pt x="1075129" y="1437380"/>
                  </a:lnTo>
                  <a:lnTo>
                    <a:pt x="1078584" y="1437380"/>
                  </a:lnTo>
                  <a:lnTo>
                    <a:pt x="1098877" y="1396606"/>
                  </a:lnTo>
                  <a:lnTo>
                    <a:pt x="1070145" y="1396606"/>
                  </a:lnTo>
                  <a:lnTo>
                    <a:pt x="42145" y="455054"/>
                  </a:lnTo>
                  <a:lnTo>
                    <a:pt x="1371528" y="35538"/>
                  </a:lnTo>
                  <a:lnTo>
                    <a:pt x="1400255" y="35538"/>
                  </a:lnTo>
                  <a:lnTo>
                    <a:pt x="1405245" y="13004"/>
                  </a:lnTo>
                  <a:lnTo>
                    <a:pt x="1403653" y="7915"/>
                  </a:lnTo>
                  <a:lnTo>
                    <a:pt x="1399957" y="4512"/>
                  </a:lnTo>
                  <a:lnTo>
                    <a:pt x="1396229" y="1151"/>
                  </a:lnTo>
                  <a:lnTo>
                    <a:pt x="1390941" y="0"/>
                  </a:lnTo>
                  <a:close/>
                </a:path>
                <a:path w="1405255" h="1437640">
                  <a:moveTo>
                    <a:pt x="1400255" y="35538"/>
                  </a:moveTo>
                  <a:lnTo>
                    <a:pt x="1371528" y="35538"/>
                  </a:lnTo>
                  <a:lnTo>
                    <a:pt x="1070145" y="1396606"/>
                  </a:lnTo>
                  <a:lnTo>
                    <a:pt x="1098877" y="1396606"/>
                  </a:lnTo>
                  <a:lnTo>
                    <a:pt x="1400255" y="35538"/>
                  </a:lnTo>
                  <a:close/>
                </a:path>
              </a:pathLst>
            </a:custGeom>
            <a:solidFill>
              <a:srgbClr val="FF0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16688287" y="7787884"/>
              <a:ext cx="1405890" cy="1437640"/>
            </a:xfrm>
            <a:custGeom>
              <a:avLst/>
              <a:gdLst/>
              <a:ahLst/>
              <a:cxnLst/>
              <a:rect l="l" t="t" r="r" b="b"/>
              <a:pathLst>
                <a:path w="1405890" h="1437640">
                  <a:moveTo>
                    <a:pt x="1390973" y="0"/>
                  </a:moveTo>
                  <a:lnTo>
                    <a:pt x="1386292" y="1539"/>
                  </a:lnTo>
                  <a:lnTo>
                    <a:pt x="5758" y="437148"/>
                  </a:lnTo>
                  <a:lnTo>
                    <a:pt x="2167" y="441086"/>
                  </a:lnTo>
                  <a:lnTo>
                    <a:pt x="0" y="450865"/>
                  </a:lnTo>
                  <a:lnTo>
                    <a:pt x="1591" y="455954"/>
                  </a:lnTo>
                  <a:lnTo>
                    <a:pt x="1071757" y="1436092"/>
                  </a:lnTo>
                  <a:lnTo>
                    <a:pt x="1075160" y="1437380"/>
                  </a:lnTo>
                  <a:lnTo>
                    <a:pt x="1078605" y="1437380"/>
                  </a:lnTo>
                  <a:lnTo>
                    <a:pt x="1098898" y="1396606"/>
                  </a:lnTo>
                  <a:lnTo>
                    <a:pt x="1070176" y="1396606"/>
                  </a:lnTo>
                  <a:lnTo>
                    <a:pt x="42145" y="455054"/>
                  </a:lnTo>
                  <a:lnTo>
                    <a:pt x="1371560" y="35569"/>
                  </a:lnTo>
                  <a:lnTo>
                    <a:pt x="1400293" y="35569"/>
                  </a:lnTo>
                  <a:lnTo>
                    <a:pt x="1404198" y="17936"/>
                  </a:lnTo>
                  <a:lnTo>
                    <a:pt x="1405266" y="13036"/>
                  </a:lnTo>
                  <a:lnTo>
                    <a:pt x="1403674" y="7936"/>
                  </a:lnTo>
                  <a:lnTo>
                    <a:pt x="1399978" y="4544"/>
                  </a:lnTo>
                  <a:lnTo>
                    <a:pt x="1396282" y="1204"/>
                  </a:lnTo>
                  <a:lnTo>
                    <a:pt x="1390973" y="0"/>
                  </a:lnTo>
                  <a:close/>
                </a:path>
                <a:path w="1405890" h="1437640">
                  <a:moveTo>
                    <a:pt x="1400293" y="35569"/>
                  </a:moveTo>
                  <a:lnTo>
                    <a:pt x="1371560" y="35569"/>
                  </a:lnTo>
                  <a:lnTo>
                    <a:pt x="1070176" y="1396606"/>
                  </a:lnTo>
                  <a:lnTo>
                    <a:pt x="1098898" y="1396606"/>
                  </a:lnTo>
                  <a:lnTo>
                    <a:pt x="1400293" y="35569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15569311" y="5128139"/>
              <a:ext cx="4235450" cy="4831080"/>
            </a:xfrm>
            <a:custGeom>
              <a:avLst/>
              <a:gdLst/>
              <a:ahLst/>
              <a:cxnLst/>
              <a:rect l="l" t="t" r="r" b="b"/>
              <a:pathLst>
                <a:path w="4235450" h="4831080">
                  <a:moveTo>
                    <a:pt x="1724837" y="2690291"/>
                  </a:moveTo>
                  <a:lnTo>
                    <a:pt x="1572361" y="2537815"/>
                  </a:lnTo>
                  <a:lnTo>
                    <a:pt x="19837" y="985278"/>
                  </a:lnTo>
                  <a:lnTo>
                    <a:pt x="10960" y="985278"/>
                  </a:lnTo>
                  <a:lnTo>
                    <a:pt x="0" y="996238"/>
                  </a:lnTo>
                  <a:lnTo>
                    <a:pt x="0" y="1005103"/>
                  </a:lnTo>
                  <a:lnTo>
                    <a:pt x="1702269" y="2707373"/>
                  </a:lnTo>
                  <a:lnTo>
                    <a:pt x="1705851" y="2708732"/>
                  </a:lnTo>
                  <a:lnTo>
                    <a:pt x="1709445" y="2708732"/>
                  </a:lnTo>
                  <a:lnTo>
                    <a:pt x="1713039" y="2708732"/>
                  </a:lnTo>
                  <a:lnTo>
                    <a:pt x="1716620" y="2707373"/>
                  </a:lnTo>
                  <a:lnTo>
                    <a:pt x="1724837" y="2699156"/>
                  </a:lnTo>
                  <a:lnTo>
                    <a:pt x="1724837" y="2690291"/>
                  </a:lnTo>
                  <a:close/>
                </a:path>
                <a:path w="4235450" h="4831080">
                  <a:moveTo>
                    <a:pt x="3061284" y="3972699"/>
                  </a:moveTo>
                  <a:lnTo>
                    <a:pt x="2240737" y="3152152"/>
                  </a:lnTo>
                  <a:lnTo>
                    <a:pt x="2231860" y="3152152"/>
                  </a:lnTo>
                  <a:lnTo>
                    <a:pt x="2220912" y="3163112"/>
                  </a:lnTo>
                  <a:lnTo>
                    <a:pt x="2220912" y="3171977"/>
                  </a:lnTo>
                  <a:lnTo>
                    <a:pt x="3038716" y="3989781"/>
                  </a:lnTo>
                  <a:lnTo>
                    <a:pt x="3042297" y="3991152"/>
                  </a:lnTo>
                  <a:lnTo>
                    <a:pt x="3045891" y="3991152"/>
                  </a:lnTo>
                  <a:lnTo>
                    <a:pt x="3049486" y="3991152"/>
                  </a:lnTo>
                  <a:lnTo>
                    <a:pt x="3053067" y="3989781"/>
                  </a:lnTo>
                  <a:lnTo>
                    <a:pt x="3061284" y="3981577"/>
                  </a:lnTo>
                  <a:lnTo>
                    <a:pt x="3061284" y="3972699"/>
                  </a:lnTo>
                  <a:close/>
                </a:path>
                <a:path w="4235450" h="4831080">
                  <a:moveTo>
                    <a:pt x="3682034" y="2132203"/>
                  </a:moveTo>
                  <a:lnTo>
                    <a:pt x="3680168" y="2127199"/>
                  </a:lnTo>
                  <a:lnTo>
                    <a:pt x="3672471" y="2120785"/>
                  </a:lnTo>
                  <a:lnTo>
                    <a:pt x="3667112" y="2119833"/>
                  </a:lnTo>
                  <a:lnTo>
                    <a:pt x="3662502" y="2121636"/>
                  </a:lnTo>
                  <a:lnTo>
                    <a:pt x="3649421" y="2126475"/>
                  </a:lnTo>
                  <a:lnTo>
                    <a:pt x="3649421" y="2156333"/>
                  </a:lnTo>
                  <a:lnTo>
                    <a:pt x="3490785" y="3079889"/>
                  </a:lnTo>
                  <a:lnTo>
                    <a:pt x="2770276" y="2480754"/>
                  </a:lnTo>
                  <a:lnTo>
                    <a:pt x="3649421" y="2156333"/>
                  </a:lnTo>
                  <a:lnTo>
                    <a:pt x="3649421" y="2126475"/>
                  </a:lnTo>
                  <a:lnTo>
                    <a:pt x="2733090" y="2464587"/>
                  </a:lnTo>
                  <a:lnTo>
                    <a:pt x="2729661" y="2468702"/>
                  </a:lnTo>
                  <a:lnTo>
                    <a:pt x="2727972" y="2478582"/>
                  </a:lnTo>
                  <a:lnTo>
                    <a:pt x="2729839" y="2483586"/>
                  </a:lnTo>
                  <a:lnTo>
                    <a:pt x="3494100" y="3119107"/>
                  </a:lnTo>
                  <a:lnTo>
                    <a:pt x="3497275" y="3120225"/>
                  </a:lnTo>
                  <a:lnTo>
                    <a:pt x="3500513" y="3120225"/>
                  </a:lnTo>
                  <a:lnTo>
                    <a:pt x="3519271" y="3079889"/>
                  </a:lnTo>
                  <a:lnTo>
                    <a:pt x="3677894" y="2156333"/>
                  </a:lnTo>
                  <a:lnTo>
                    <a:pt x="3682034" y="2132203"/>
                  </a:lnTo>
                  <a:close/>
                </a:path>
                <a:path w="4235450" h="4831080">
                  <a:moveTo>
                    <a:pt x="3713670" y="4812271"/>
                  </a:moveTo>
                  <a:lnTo>
                    <a:pt x="2240737" y="3339350"/>
                  </a:lnTo>
                  <a:lnTo>
                    <a:pt x="2231872" y="3339350"/>
                  </a:lnTo>
                  <a:lnTo>
                    <a:pt x="2220912" y="3350310"/>
                  </a:lnTo>
                  <a:lnTo>
                    <a:pt x="2220912" y="3359175"/>
                  </a:lnTo>
                  <a:lnTo>
                    <a:pt x="3691102" y="4829365"/>
                  </a:lnTo>
                  <a:lnTo>
                    <a:pt x="3694684" y="4830737"/>
                  </a:lnTo>
                  <a:lnTo>
                    <a:pt x="3698278" y="4830737"/>
                  </a:lnTo>
                  <a:lnTo>
                    <a:pt x="3701859" y="4830737"/>
                  </a:lnTo>
                  <a:lnTo>
                    <a:pt x="3705441" y="4829365"/>
                  </a:lnTo>
                  <a:lnTo>
                    <a:pt x="3713670" y="4821148"/>
                  </a:lnTo>
                  <a:lnTo>
                    <a:pt x="3713670" y="4812271"/>
                  </a:lnTo>
                  <a:close/>
                </a:path>
                <a:path w="4235450" h="4831080">
                  <a:moveTo>
                    <a:pt x="4235043" y="1815439"/>
                  </a:moveTo>
                  <a:lnTo>
                    <a:pt x="3971074" y="1551470"/>
                  </a:lnTo>
                  <a:lnTo>
                    <a:pt x="2419604" y="0"/>
                  </a:lnTo>
                  <a:lnTo>
                    <a:pt x="2410726" y="0"/>
                  </a:lnTo>
                  <a:lnTo>
                    <a:pt x="2399779" y="10947"/>
                  </a:lnTo>
                  <a:lnTo>
                    <a:pt x="2399779" y="19824"/>
                  </a:lnTo>
                  <a:lnTo>
                    <a:pt x="3948506" y="1568551"/>
                  </a:lnTo>
                  <a:lnTo>
                    <a:pt x="4212475" y="1832521"/>
                  </a:lnTo>
                  <a:lnTo>
                    <a:pt x="4216070" y="1833892"/>
                  </a:lnTo>
                  <a:lnTo>
                    <a:pt x="4219651" y="1833892"/>
                  </a:lnTo>
                  <a:lnTo>
                    <a:pt x="4223245" y="1833892"/>
                  </a:lnTo>
                  <a:lnTo>
                    <a:pt x="4226826" y="1832521"/>
                  </a:lnTo>
                  <a:lnTo>
                    <a:pt x="4235043" y="1824316"/>
                  </a:lnTo>
                  <a:lnTo>
                    <a:pt x="4235043" y="1815439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8269243" y="7219922"/>
              <a:ext cx="954405" cy="1000760"/>
            </a:xfrm>
            <a:custGeom>
              <a:avLst/>
              <a:gdLst/>
              <a:ahLst/>
              <a:cxnLst/>
              <a:rect l="l" t="t" r="r" b="b"/>
              <a:pathLst>
                <a:path w="954405" h="1000759">
                  <a:moveTo>
                    <a:pt x="939144" y="0"/>
                  </a:moveTo>
                  <a:lnTo>
                    <a:pt x="934536" y="1811"/>
                  </a:lnTo>
                  <a:lnTo>
                    <a:pt x="5120" y="344753"/>
                  </a:lnTo>
                  <a:lnTo>
                    <a:pt x="1696" y="348868"/>
                  </a:lnTo>
                  <a:lnTo>
                    <a:pt x="0" y="358753"/>
                  </a:lnTo>
                  <a:lnTo>
                    <a:pt x="1863" y="363758"/>
                  </a:lnTo>
                  <a:lnTo>
                    <a:pt x="766133" y="999278"/>
                  </a:lnTo>
                  <a:lnTo>
                    <a:pt x="769306" y="1000398"/>
                  </a:lnTo>
                  <a:lnTo>
                    <a:pt x="772541" y="1000398"/>
                  </a:lnTo>
                  <a:lnTo>
                    <a:pt x="777389" y="999519"/>
                  </a:lnTo>
                  <a:lnTo>
                    <a:pt x="782101" y="997802"/>
                  </a:lnTo>
                  <a:lnTo>
                    <a:pt x="785525" y="993687"/>
                  </a:lnTo>
                  <a:lnTo>
                    <a:pt x="791300" y="960065"/>
                  </a:lnTo>
                  <a:lnTo>
                    <a:pt x="762824" y="960065"/>
                  </a:lnTo>
                  <a:lnTo>
                    <a:pt x="42312" y="360920"/>
                  </a:lnTo>
                  <a:lnTo>
                    <a:pt x="921448" y="36501"/>
                  </a:lnTo>
                  <a:lnTo>
                    <a:pt x="949921" y="36501"/>
                  </a:lnTo>
                  <a:lnTo>
                    <a:pt x="954065" y="12376"/>
                  </a:lnTo>
                  <a:lnTo>
                    <a:pt x="952201" y="7371"/>
                  </a:lnTo>
                  <a:lnTo>
                    <a:pt x="944484" y="984"/>
                  </a:lnTo>
                  <a:lnTo>
                    <a:pt x="939144" y="0"/>
                  </a:lnTo>
                  <a:close/>
                </a:path>
                <a:path w="954405" h="1000759">
                  <a:moveTo>
                    <a:pt x="949921" y="36501"/>
                  </a:moveTo>
                  <a:lnTo>
                    <a:pt x="921448" y="36501"/>
                  </a:lnTo>
                  <a:lnTo>
                    <a:pt x="762824" y="960065"/>
                  </a:lnTo>
                  <a:lnTo>
                    <a:pt x="791300" y="960065"/>
                  </a:lnTo>
                  <a:lnTo>
                    <a:pt x="949921" y="36501"/>
                  </a:lnTo>
                  <a:close/>
                </a:path>
              </a:pathLst>
            </a:custGeom>
            <a:solidFill>
              <a:srgbClr val="8F8D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4558033" y="6243270"/>
              <a:ext cx="727710" cy="726440"/>
            </a:xfrm>
            <a:custGeom>
              <a:avLst/>
              <a:gdLst/>
              <a:ahLst/>
              <a:cxnLst/>
              <a:rect l="l" t="t" r="r" b="b"/>
              <a:pathLst>
                <a:path w="727709" h="726440">
                  <a:moveTo>
                    <a:pt x="19821" y="0"/>
                  </a:moveTo>
                  <a:lnTo>
                    <a:pt x="10952" y="0"/>
                  </a:lnTo>
                  <a:lnTo>
                    <a:pt x="0" y="10952"/>
                  </a:lnTo>
                  <a:lnTo>
                    <a:pt x="0" y="19821"/>
                  </a:lnTo>
                  <a:lnTo>
                    <a:pt x="704847" y="724669"/>
                  </a:lnTo>
                  <a:lnTo>
                    <a:pt x="708428" y="726040"/>
                  </a:lnTo>
                  <a:lnTo>
                    <a:pt x="712020" y="726040"/>
                  </a:lnTo>
                  <a:lnTo>
                    <a:pt x="715601" y="726040"/>
                  </a:lnTo>
                  <a:lnTo>
                    <a:pt x="719192" y="724669"/>
                  </a:lnTo>
                  <a:lnTo>
                    <a:pt x="727401" y="716459"/>
                  </a:lnTo>
                  <a:lnTo>
                    <a:pt x="727401" y="707580"/>
                  </a:lnTo>
                  <a:lnTo>
                    <a:pt x="19821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5153530" y="5765649"/>
              <a:ext cx="782320" cy="795020"/>
            </a:xfrm>
            <a:custGeom>
              <a:avLst/>
              <a:gdLst/>
              <a:ahLst/>
              <a:cxnLst/>
              <a:rect l="l" t="t" r="r" b="b"/>
              <a:pathLst>
                <a:path w="782319" h="795020">
                  <a:moveTo>
                    <a:pt x="767945" y="0"/>
                  </a:moveTo>
                  <a:lnTo>
                    <a:pt x="5926" y="231061"/>
                  </a:lnTo>
                  <a:lnTo>
                    <a:pt x="2282" y="234977"/>
                  </a:lnTo>
                  <a:lnTo>
                    <a:pt x="0" y="244725"/>
                  </a:lnTo>
                  <a:lnTo>
                    <a:pt x="1539" y="249845"/>
                  </a:lnTo>
                  <a:lnTo>
                    <a:pt x="581657" y="793326"/>
                  </a:lnTo>
                  <a:lnTo>
                    <a:pt x="585102" y="794635"/>
                  </a:lnTo>
                  <a:lnTo>
                    <a:pt x="588610" y="794635"/>
                  </a:lnTo>
                  <a:lnTo>
                    <a:pt x="609278" y="753778"/>
                  </a:lnTo>
                  <a:lnTo>
                    <a:pt x="580474" y="753778"/>
                  </a:lnTo>
                  <a:lnTo>
                    <a:pt x="42092" y="249406"/>
                  </a:lnTo>
                  <a:lnTo>
                    <a:pt x="748092" y="35349"/>
                  </a:lnTo>
                  <a:lnTo>
                    <a:pt x="776880" y="35349"/>
                  </a:lnTo>
                  <a:lnTo>
                    <a:pt x="782049" y="13193"/>
                  </a:lnTo>
                  <a:lnTo>
                    <a:pt x="780510" y="8073"/>
                  </a:lnTo>
                  <a:lnTo>
                    <a:pt x="773201" y="1225"/>
                  </a:lnTo>
                  <a:lnTo>
                    <a:pt x="767945" y="0"/>
                  </a:lnTo>
                  <a:close/>
                </a:path>
                <a:path w="782319" h="795020">
                  <a:moveTo>
                    <a:pt x="776880" y="35349"/>
                  </a:moveTo>
                  <a:lnTo>
                    <a:pt x="748092" y="35349"/>
                  </a:lnTo>
                  <a:lnTo>
                    <a:pt x="580474" y="753778"/>
                  </a:lnTo>
                  <a:lnTo>
                    <a:pt x="609278" y="753778"/>
                  </a:lnTo>
                  <a:lnTo>
                    <a:pt x="776880" y="35349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3720064" y="4029665"/>
              <a:ext cx="4244975" cy="5864225"/>
            </a:xfrm>
            <a:custGeom>
              <a:avLst/>
              <a:gdLst/>
              <a:ahLst/>
              <a:cxnLst/>
              <a:rect l="l" t="t" r="r" b="b"/>
              <a:pathLst>
                <a:path w="4244975" h="5864225">
                  <a:moveTo>
                    <a:pt x="2048548" y="3169259"/>
                  </a:moveTo>
                  <a:lnTo>
                    <a:pt x="19824" y="1140536"/>
                  </a:lnTo>
                  <a:lnTo>
                    <a:pt x="10947" y="1140536"/>
                  </a:lnTo>
                  <a:lnTo>
                    <a:pt x="0" y="1151483"/>
                  </a:lnTo>
                  <a:lnTo>
                    <a:pt x="0" y="1160360"/>
                  </a:lnTo>
                  <a:lnTo>
                    <a:pt x="2025992" y="3186341"/>
                  </a:lnTo>
                  <a:lnTo>
                    <a:pt x="2029574" y="3187712"/>
                  </a:lnTo>
                  <a:lnTo>
                    <a:pt x="2033168" y="3187712"/>
                  </a:lnTo>
                  <a:lnTo>
                    <a:pt x="2036749" y="3187712"/>
                  </a:lnTo>
                  <a:lnTo>
                    <a:pt x="2040331" y="3186341"/>
                  </a:lnTo>
                  <a:lnTo>
                    <a:pt x="2048548" y="3178137"/>
                  </a:lnTo>
                  <a:lnTo>
                    <a:pt x="2048548" y="3169259"/>
                  </a:lnTo>
                  <a:close/>
                </a:path>
                <a:path w="4244975" h="5864225">
                  <a:moveTo>
                    <a:pt x="2822791" y="5845416"/>
                  </a:moveTo>
                  <a:lnTo>
                    <a:pt x="947737" y="3970363"/>
                  </a:lnTo>
                  <a:lnTo>
                    <a:pt x="938872" y="3970363"/>
                  </a:lnTo>
                  <a:lnTo>
                    <a:pt x="927912" y="3981323"/>
                  </a:lnTo>
                  <a:lnTo>
                    <a:pt x="927912" y="3990187"/>
                  </a:lnTo>
                  <a:lnTo>
                    <a:pt x="2800210" y="5862510"/>
                  </a:lnTo>
                  <a:lnTo>
                    <a:pt x="2803817" y="5863869"/>
                  </a:lnTo>
                  <a:lnTo>
                    <a:pt x="2807398" y="5863869"/>
                  </a:lnTo>
                  <a:lnTo>
                    <a:pt x="2810992" y="5863869"/>
                  </a:lnTo>
                  <a:lnTo>
                    <a:pt x="2814574" y="5862510"/>
                  </a:lnTo>
                  <a:lnTo>
                    <a:pt x="2822791" y="5854281"/>
                  </a:lnTo>
                  <a:lnTo>
                    <a:pt x="2822791" y="5845416"/>
                  </a:lnTo>
                  <a:close/>
                </a:path>
                <a:path w="4244975" h="5864225">
                  <a:moveTo>
                    <a:pt x="4244479" y="2109038"/>
                  </a:moveTo>
                  <a:lnTo>
                    <a:pt x="2135467" y="0"/>
                  </a:lnTo>
                  <a:lnTo>
                    <a:pt x="2126602" y="0"/>
                  </a:lnTo>
                  <a:lnTo>
                    <a:pt x="2115642" y="10960"/>
                  </a:lnTo>
                  <a:lnTo>
                    <a:pt x="2115642" y="19837"/>
                  </a:lnTo>
                  <a:lnTo>
                    <a:pt x="4221912" y="2126119"/>
                  </a:lnTo>
                  <a:lnTo>
                    <a:pt x="4225493" y="2127491"/>
                  </a:lnTo>
                  <a:lnTo>
                    <a:pt x="4229087" y="2127491"/>
                  </a:lnTo>
                  <a:lnTo>
                    <a:pt x="4232681" y="2127491"/>
                  </a:lnTo>
                  <a:lnTo>
                    <a:pt x="4236263" y="2126119"/>
                  </a:lnTo>
                  <a:lnTo>
                    <a:pt x="4244479" y="2117902"/>
                  </a:lnTo>
                  <a:lnTo>
                    <a:pt x="4244479" y="2109038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4818879" y="7743691"/>
              <a:ext cx="838835" cy="3101340"/>
            </a:xfrm>
            <a:custGeom>
              <a:avLst/>
              <a:gdLst/>
              <a:ahLst/>
              <a:cxnLst/>
              <a:rect l="l" t="t" r="r" b="b"/>
              <a:pathLst>
                <a:path w="838834" h="3101340">
                  <a:moveTo>
                    <a:pt x="713873" y="2324159"/>
                  </a:moveTo>
                  <a:lnTo>
                    <a:pt x="709327" y="2343726"/>
                  </a:lnTo>
                  <a:lnTo>
                    <a:pt x="705858" y="2362573"/>
                  </a:lnTo>
                  <a:lnTo>
                    <a:pt x="703610" y="2380889"/>
                  </a:lnTo>
                  <a:lnTo>
                    <a:pt x="702743" y="2398639"/>
                  </a:lnTo>
                  <a:lnTo>
                    <a:pt x="703934" y="2429530"/>
                  </a:lnTo>
                  <a:lnTo>
                    <a:pt x="713791" y="2510619"/>
                  </a:lnTo>
                  <a:lnTo>
                    <a:pt x="721855" y="2560655"/>
                  </a:lnTo>
                  <a:lnTo>
                    <a:pt x="731608" y="2616909"/>
                  </a:lnTo>
                  <a:lnTo>
                    <a:pt x="750430" y="2722221"/>
                  </a:lnTo>
                  <a:lnTo>
                    <a:pt x="758480" y="2767626"/>
                  </a:lnTo>
                  <a:lnTo>
                    <a:pt x="766812" y="2815453"/>
                  </a:lnTo>
                  <a:lnTo>
                    <a:pt x="775341" y="2865637"/>
                  </a:lnTo>
                  <a:lnTo>
                    <a:pt x="783980" y="2918116"/>
                  </a:lnTo>
                  <a:lnTo>
                    <a:pt x="792640" y="2972825"/>
                  </a:lnTo>
                  <a:lnTo>
                    <a:pt x="801237" y="3029701"/>
                  </a:lnTo>
                  <a:lnTo>
                    <a:pt x="809682" y="3088680"/>
                  </a:lnTo>
                  <a:lnTo>
                    <a:pt x="810624" y="3095717"/>
                  </a:lnTo>
                  <a:lnTo>
                    <a:pt x="816655" y="3100774"/>
                  </a:lnTo>
                  <a:lnTo>
                    <a:pt x="823535" y="3100774"/>
                  </a:lnTo>
                  <a:lnTo>
                    <a:pt x="825472" y="3100649"/>
                  </a:lnTo>
                  <a:lnTo>
                    <a:pt x="833168" y="3099570"/>
                  </a:lnTo>
                  <a:lnTo>
                    <a:pt x="838508" y="3092513"/>
                  </a:lnTo>
                  <a:lnTo>
                    <a:pt x="837440" y="3084848"/>
                  </a:lnTo>
                  <a:lnTo>
                    <a:pt x="828969" y="3025662"/>
                  </a:lnTo>
                  <a:lnTo>
                    <a:pt x="820348" y="2968605"/>
                  </a:lnTo>
                  <a:lnTo>
                    <a:pt x="811664" y="2913737"/>
                  </a:lnTo>
                  <a:lnTo>
                    <a:pt x="803005" y="2861118"/>
                  </a:lnTo>
                  <a:lnTo>
                    <a:pt x="794457" y="2810808"/>
                  </a:lnTo>
                  <a:lnTo>
                    <a:pt x="786108" y="2762868"/>
                  </a:lnTo>
                  <a:lnTo>
                    <a:pt x="778044" y="2717357"/>
                  </a:lnTo>
                  <a:lnTo>
                    <a:pt x="770353" y="2674337"/>
                  </a:lnTo>
                  <a:lnTo>
                    <a:pt x="757294" y="2601069"/>
                  </a:lnTo>
                  <a:lnTo>
                    <a:pt x="746294" y="2536652"/>
                  </a:lnTo>
                  <a:lnTo>
                    <a:pt x="737865" y="2481322"/>
                  </a:lnTo>
                  <a:lnTo>
                    <a:pt x="732523" y="2435316"/>
                  </a:lnTo>
                  <a:lnTo>
                    <a:pt x="730784" y="2398869"/>
                  </a:lnTo>
                  <a:lnTo>
                    <a:pt x="731784" y="2380833"/>
                  </a:lnTo>
                  <a:lnTo>
                    <a:pt x="734361" y="2362095"/>
                  </a:lnTo>
                  <a:lnTo>
                    <a:pt x="738345" y="2342358"/>
                  </a:lnTo>
                  <a:lnTo>
                    <a:pt x="741376" y="2330211"/>
                  </a:lnTo>
                  <a:lnTo>
                    <a:pt x="730344" y="2330211"/>
                  </a:lnTo>
                  <a:lnTo>
                    <a:pt x="728333" y="2330180"/>
                  </a:lnTo>
                  <a:lnTo>
                    <a:pt x="726417" y="2329782"/>
                  </a:lnTo>
                  <a:lnTo>
                    <a:pt x="713873" y="2324159"/>
                  </a:lnTo>
                  <a:close/>
                </a:path>
                <a:path w="838834" h="3101340">
                  <a:moveTo>
                    <a:pt x="743537" y="2321552"/>
                  </a:moveTo>
                  <a:lnTo>
                    <a:pt x="733967" y="2330211"/>
                  </a:lnTo>
                  <a:lnTo>
                    <a:pt x="741376" y="2330211"/>
                  </a:lnTo>
                  <a:lnTo>
                    <a:pt x="743537" y="2321552"/>
                  </a:lnTo>
                  <a:close/>
                </a:path>
                <a:path w="838834" h="3101340">
                  <a:moveTo>
                    <a:pt x="796530" y="1993750"/>
                  </a:moveTo>
                  <a:lnTo>
                    <a:pt x="786843" y="2054198"/>
                  </a:lnTo>
                  <a:lnTo>
                    <a:pt x="775235" y="2109305"/>
                  </a:lnTo>
                  <a:lnTo>
                    <a:pt x="762439" y="2159590"/>
                  </a:lnTo>
                  <a:lnTo>
                    <a:pt x="749192" y="2205570"/>
                  </a:lnTo>
                  <a:lnTo>
                    <a:pt x="736228" y="2247764"/>
                  </a:lnTo>
                  <a:lnTo>
                    <a:pt x="732265" y="2260556"/>
                  </a:lnTo>
                  <a:lnTo>
                    <a:pt x="728446" y="2272973"/>
                  </a:lnTo>
                  <a:lnTo>
                    <a:pt x="724796" y="2285039"/>
                  </a:lnTo>
                  <a:lnTo>
                    <a:pt x="721339" y="2296778"/>
                  </a:lnTo>
                  <a:lnTo>
                    <a:pt x="724616" y="2298254"/>
                  </a:lnTo>
                  <a:lnTo>
                    <a:pt x="750954" y="2245839"/>
                  </a:lnTo>
                  <a:lnTo>
                    <a:pt x="768689" y="2204031"/>
                  </a:lnTo>
                  <a:lnTo>
                    <a:pt x="787525" y="2152416"/>
                  </a:lnTo>
                  <a:lnTo>
                    <a:pt x="802746" y="2102484"/>
                  </a:lnTo>
                  <a:lnTo>
                    <a:pt x="816750" y="2047016"/>
                  </a:lnTo>
                  <a:lnTo>
                    <a:pt x="823577" y="2003834"/>
                  </a:lnTo>
                  <a:lnTo>
                    <a:pt x="818163" y="2002755"/>
                  </a:lnTo>
                  <a:lnTo>
                    <a:pt x="796530" y="1993750"/>
                  </a:lnTo>
                  <a:close/>
                </a:path>
                <a:path w="838834" h="3101340">
                  <a:moveTo>
                    <a:pt x="803347" y="1959668"/>
                  </a:moveTo>
                  <a:lnTo>
                    <a:pt x="804572" y="1961877"/>
                  </a:lnTo>
                  <a:lnTo>
                    <a:pt x="805179" y="1964390"/>
                  </a:lnTo>
                  <a:lnTo>
                    <a:pt x="805095" y="1966924"/>
                  </a:lnTo>
                  <a:lnTo>
                    <a:pt x="827126" y="1976096"/>
                  </a:lnTo>
                  <a:lnTo>
                    <a:pt x="827671" y="1971322"/>
                  </a:lnTo>
                  <a:lnTo>
                    <a:pt x="803347" y="1959668"/>
                  </a:lnTo>
                  <a:close/>
                </a:path>
                <a:path w="838834" h="3101340">
                  <a:moveTo>
                    <a:pt x="798572" y="1659132"/>
                  </a:moveTo>
                  <a:lnTo>
                    <a:pt x="803702" y="1717387"/>
                  </a:lnTo>
                  <a:lnTo>
                    <a:pt x="806630" y="1772447"/>
                  </a:lnTo>
                  <a:lnTo>
                    <a:pt x="807549" y="1824452"/>
                  </a:lnTo>
                  <a:lnTo>
                    <a:pt x="806652" y="1873539"/>
                  </a:lnTo>
                  <a:lnTo>
                    <a:pt x="804132" y="1919847"/>
                  </a:lnTo>
                  <a:lnTo>
                    <a:pt x="830079" y="1931574"/>
                  </a:lnTo>
                  <a:lnTo>
                    <a:pt x="830780" y="1931962"/>
                  </a:lnTo>
                  <a:lnTo>
                    <a:pt x="831440" y="1932412"/>
                  </a:lnTo>
                  <a:lnTo>
                    <a:pt x="834192" y="1889441"/>
                  </a:lnTo>
                  <a:lnTo>
                    <a:pt x="835584" y="1844080"/>
                  </a:lnTo>
                  <a:lnTo>
                    <a:pt x="835458" y="1796224"/>
                  </a:lnTo>
                  <a:lnTo>
                    <a:pt x="833658" y="1745772"/>
                  </a:lnTo>
                  <a:lnTo>
                    <a:pt x="830027" y="1692618"/>
                  </a:lnTo>
                  <a:lnTo>
                    <a:pt x="798572" y="1659132"/>
                  </a:lnTo>
                  <a:close/>
                </a:path>
                <a:path w="838834" h="3101340">
                  <a:moveTo>
                    <a:pt x="789682" y="1587878"/>
                  </a:moveTo>
                  <a:lnTo>
                    <a:pt x="790876" y="1596181"/>
                  </a:lnTo>
                  <a:lnTo>
                    <a:pt x="792075" y="1604884"/>
                  </a:lnTo>
                  <a:lnTo>
                    <a:pt x="793075" y="1612568"/>
                  </a:lnTo>
                  <a:lnTo>
                    <a:pt x="825566" y="1646944"/>
                  </a:lnTo>
                  <a:lnTo>
                    <a:pt x="824595" y="1638185"/>
                  </a:lnTo>
                  <a:lnTo>
                    <a:pt x="823713" y="1630683"/>
                  </a:lnTo>
                  <a:lnTo>
                    <a:pt x="822686" y="1622432"/>
                  </a:lnTo>
                  <a:lnTo>
                    <a:pt x="789682" y="1587878"/>
                  </a:lnTo>
                  <a:close/>
                </a:path>
                <a:path w="838834" h="3101340">
                  <a:moveTo>
                    <a:pt x="675749" y="1122803"/>
                  </a:moveTo>
                  <a:lnTo>
                    <a:pt x="692706" y="1175516"/>
                  </a:lnTo>
                  <a:lnTo>
                    <a:pt x="708294" y="1226653"/>
                  </a:lnTo>
                  <a:lnTo>
                    <a:pt x="722555" y="1276245"/>
                  </a:lnTo>
                  <a:lnTo>
                    <a:pt x="735535" y="1324326"/>
                  </a:lnTo>
                  <a:lnTo>
                    <a:pt x="747276" y="1370926"/>
                  </a:lnTo>
                  <a:lnTo>
                    <a:pt x="757824" y="1416077"/>
                  </a:lnTo>
                  <a:lnTo>
                    <a:pt x="767222" y="1459813"/>
                  </a:lnTo>
                  <a:lnTo>
                    <a:pt x="775515" y="1502163"/>
                  </a:lnTo>
                  <a:lnTo>
                    <a:pt x="810163" y="1536728"/>
                  </a:lnTo>
                  <a:lnTo>
                    <a:pt x="802825" y="1495362"/>
                  </a:lnTo>
                  <a:lnTo>
                    <a:pt x="794421" y="1452645"/>
                  </a:lnTo>
                  <a:lnTo>
                    <a:pt x="784908" y="1408545"/>
                  </a:lnTo>
                  <a:lnTo>
                    <a:pt x="774244" y="1363033"/>
                  </a:lnTo>
                  <a:lnTo>
                    <a:pt x="762385" y="1316078"/>
                  </a:lnTo>
                  <a:lnTo>
                    <a:pt x="749287" y="1267650"/>
                  </a:lnTo>
                  <a:lnTo>
                    <a:pt x="734907" y="1217720"/>
                  </a:lnTo>
                  <a:lnTo>
                    <a:pt x="719203" y="1166257"/>
                  </a:lnTo>
                  <a:lnTo>
                    <a:pt x="675749" y="1122803"/>
                  </a:lnTo>
                  <a:close/>
                </a:path>
                <a:path w="838834" h="3101340">
                  <a:moveTo>
                    <a:pt x="189240" y="176277"/>
                  </a:moveTo>
                  <a:lnTo>
                    <a:pt x="218090" y="218884"/>
                  </a:lnTo>
                  <a:lnTo>
                    <a:pt x="246237" y="261837"/>
                  </a:lnTo>
                  <a:lnTo>
                    <a:pt x="273690" y="305124"/>
                  </a:lnTo>
                  <a:lnTo>
                    <a:pt x="300462" y="348732"/>
                  </a:lnTo>
                  <a:lnTo>
                    <a:pt x="308233" y="358885"/>
                  </a:lnTo>
                  <a:lnTo>
                    <a:pt x="315919" y="369069"/>
                  </a:lnTo>
                  <a:lnTo>
                    <a:pt x="323523" y="379289"/>
                  </a:lnTo>
                  <a:lnTo>
                    <a:pt x="331047" y="389548"/>
                  </a:lnTo>
                  <a:lnTo>
                    <a:pt x="336492" y="391977"/>
                  </a:lnTo>
                  <a:lnTo>
                    <a:pt x="346649" y="396720"/>
                  </a:lnTo>
                  <a:lnTo>
                    <a:pt x="349717" y="404678"/>
                  </a:lnTo>
                  <a:lnTo>
                    <a:pt x="346848" y="411589"/>
                  </a:lnTo>
                  <a:lnTo>
                    <a:pt x="375705" y="453742"/>
                  </a:lnTo>
                  <a:lnTo>
                    <a:pt x="403200" y="496477"/>
                  </a:lnTo>
                  <a:lnTo>
                    <a:pt x="429326" y="539785"/>
                  </a:lnTo>
                  <a:lnTo>
                    <a:pt x="454077" y="583658"/>
                  </a:lnTo>
                  <a:lnTo>
                    <a:pt x="477446" y="628088"/>
                  </a:lnTo>
                  <a:lnTo>
                    <a:pt x="499427" y="673066"/>
                  </a:lnTo>
                  <a:lnTo>
                    <a:pt x="520015" y="718585"/>
                  </a:lnTo>
                  <a:lnTo>
                    <a:pt x="542595" y="771256"/>
                  </a:lnTo>
                  <a:lnTo>
                    <a:pt x="564057" y="822737"/>
                  </a:lnTo>
                  <a:lnTo>
                    <a:pt x="584424" y="873043"/>
                  </a:lnTo>
                  <a:lnTo>
                    <a:pt x="603719" y="922189"/>
                  </a:lnTo>
                  <a:lnTo>
                    <a:pt x="621965" y="970189"/>
                  </a:lnTo>
                  <a:lnTo>
                    <a:pt x="639186" y="1017060"/>
                  </a:lnTo>
                  <a:lnTo>
                    <a:pt x="655404" y="1062815"/>
                  </a:lnTo>
                  <a:lnTo>
                    <a:pt x="700292" y="1107704"/>
                  </a:lnTo>
                  <a:lnTo>
                    <a:pt x="683293" y="1057603"/>
                  </a:lnTo>
                  <a:lnTo>
                    <a:pt x="665068" y="1006136"/>
                  </a:lnTo>
                  <a:lnTo>
                    <a:pt x="646488" y="960170"/>
                  </a:lnTo>
                  <a:lnTo>
                    <a:pt x="627169" y="914089"/>
                  </a:lnTo>
                  <a:lnTo>
                    <a:pt x="607111" y="867931"/>
                  </a:lnTo>
                  <a:lnTo>
                    <a:pt x="586315" y="821732"/>
                  </a:lnTo>
                  <a:lnTo>
                    <a:pt x="564780" y="775526"/>
                  </a:lnTo>
                  <a:lnTo>
                    <a:pt x="542505" y="729351"/>
                  </a:lnTo>
                  <a:lnTo>
                    <a:pt x="519491" y="683242"/>
                  </a:lnTo>
                  <a:lnTo>
                    <a:pt x="495738" y="637235"/>
                  </a:lnTo>
                  <a:lnTo>
                    <a:pt x="471246" y="591367"/>
                  </a:lnTo>
                  <a:lnTo>
                    <a:pt x="446013" y="545673"/>
                  </a:lnTo>
                  <a:lnTo>
                    <a:pt x="420040" y="500189"/>
                  </a:lnTo>
                  <a:lnTo>
                    <a:pt x="393327" y="454952"/>
                  </a:lnTo>
                  <a:lnTo>
                    <a:pt x="365874" y="409997"/>
                  </a:lnTo>
                  <a:lnTo>
                    <a:pt x="337680" y="365360"/>
                  </a:lnTo>
                  <a:lnTo>
                    <a:pt x="308745" y="321077"/>
                  </a:lnTo>
                  <a:lnTo>
                    <a:pt x="279070" y="277185"/>
                  </a:lnTo>
                  <a:lnTo>
                    <a:pt x="235227" y="226224"/>
                  </a:lnTo>
                  <a:lnTo>
                    <a:pt x="212501" y="201121"/>
                  </a:lnTo>
                  <a:lnTo>
                    <a:pt x="189240" y="176277"/>
                  </a:lnTo>
                  <a:close/>
                </a:path>
                <a:path w="838834" h="3101340">
                  <a:moveTo>
                    <a:pt x="75180" y="66385"/>
                  </a:moveTo>
                  <a:lnTo>
                    <a:pt x="76678" y="69348"/>
                  </a:lnTo>
                  <a:lnTo>
                    <a:pt x="77118" y="72856"/>
                  </a:lnTo>
                  <a:lnTo>
                    <a:pt x="75212" y="79945"/>
                  </a:lnTo>
                  <a:lnTo>
                    <a:pt x="72908" y="82877"/>
                  </a:lnTo>
                  <a:lnTo>
                    <a:pt x="69935" y="84678"/>
                  </a:lnTo>
                  <a:lnTo>
                    <a:pt x="95106" y="111334"/>
                  </a:lnTo>
                  <a:lnTo>
                    <a:pt x="119656" y="138279"/>
                  </a:lnTo>
                  <a:lnTo>
                    <a:pt x="143584" y="165518"/>
                  </a:lnTo>
                  <a:lnTo>
                    <a:pt x="166895" y="193051"/>
                  </a:lnTo>
                  <a:lnTo>
                    <a:pt x="144571" y="161006"/>
                  </a:lnTo>
                  <a:lnTo>
                    <a:pt x="121843" y="129200"/>
                  </a:lnTo>
                  <a:lnTo>
                    <a:pt x="98712" y="97653"/>
                  </a:lnTo>
                  <a:lnTo>
                    <a:pt x="75180" y="66385"/>
                  </a:lnTo>
                  <a:close/>
                </a:path>
                <a:path w="838834" h="3101340">
                  <a:moveTo>
                    <a:pt x="67181" y="57914"/>
                  </a:moveTo>
                  <a:lnTo>
                    <a:pt x="66217" y="58249"/>
                  </a:lnTo>
                  <a:lnTo>
                    <a:pt x="65223" y="58469"/>
                  </a:lnTo>
                  <a:lnTo>
                    <a:pt x="64196" y="58584"/>
                  </a:lnTo>
                  <a:lnTo>
                    <a:pt x="68228" y="59663"/>
                  </a:lnTo>
                  <a:lnTo>
                    <a:pt x="69955" y="60553"/>
                  </a:lnTo>
                  <a:lnTo>
                    <a:pt x="71421" y="61736"/>
                  </a:lnTo>
                  <a:lnTo>
                    <a:pt x="67181" y="57914"/>
                  </a:lnTo>
                  <a:close/>
                </a:path>
                <a:path w="838834" h="3101340">
                  <a:moveTo>
                    <a:pt x="0" y="0"/>
                  </a:moveTo>
                  <a:lnTo>
                    <a:pt x="9203" y="11622"/>
                  </a:lnTo>
                  <a:lnTo>
                    <a:pt x="13779" y="17454"/>
                  </a:lnTo>
                  <a:lnTo>
                    <a:pt x="23768" y="19978"/>
                  </a:lnTo>
                  <a:lnTo>
                    <a:pt x="5982" y="4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15474288" y="8806504"/>
              <a:ext cx="64135" cy="103505"/>
            </a:xfrm>
            <a:custGeom>
              <a:avLst/>
              <a:gdLst/>
              <a:ahLst/>
              <a:cxnLst/>
              <a:rect l="l" t="t" r="r" b="b"/>
              <a:pathLst>
                <a:path w="64134" h="103504">
                  <a:moveTo>
                    <a:pt x="0" y="0"/>
                  </a:moveTo>
                  <a:lnTo>
                    <a:pt x="20334" y="59987"/>
                  </a:lnTo>
                  <a:lnTo>
                    <a:pt x="63788" y="103441"/>
                  </a:lnTo>
                  <a:lnTo>
                    <a:pt x="44888" y="44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4264317" y="6608667"/>
              <a:ext cx="2966085" cy="2717165"/>
            </a:xfrm>
            <a:custGeom>
              <a:avLst/>
              <a:gdLst/>
              <a:ahLst/>
              <a:cxnLst/>
              <a:rect l="l" t="t" r="r" b="b"/>
              <a:pathLst>
                <a:path w="2966084" h="2717165">
                  <a:moveTo>
                    <a:pt x="2965539" y="2196871"/>
                  </a:moveTo>
                  <a:lnTo>
                    <a:pt x="2303297" y="1534642"/>
                  </a:lnTo>
                  <a:lnTo>
                    <a:pt x="2610104" y="154089"/>
                  </a:lnTo>
                  <a:lnTo>
                    <a:pt x="2615107" y="131584"/>
                  </a:lnTo>
                  <a:lnTo>
                    <a:pt x="2613520" y="126466"/>
                  </a:lnTo>
                  <a:lnTo>
                    <a:pt x="2609824" y="123101"/>
                  </a:lnTo>
                  <a:lnTo>
                    <a:pt x="2606141" y="119710"/>
                  </a:lnTo>
                  <a:lnTo>
                    <a:pt x="2600883" y="118554"/>
                  </a:lnTo>
                  <a:lnTo>
                    <a:pt x="2581389" y="124701"/>
                  </a:lnTo>
                  <a:lnTo>
                    <a:pt x="2581389" y="154089"/>
                  </a:lnTo>
                  <a:lnTo>
                    <a:pt x="2279802" y="1511147"/>
                  </a:lnTo>
                  <a:lnTo>
                    <a:pt x="2272601" y="1503946"/>
                  </a:lnTo>
                  <a:lnTo>
                    <a:pt x="2272601" y="1543596"/>
                  </a:lnTo>
                  <a:lnTo>
                    <a:pt x="2020912" y="2676169"/>
                  </a:lnTo>
                  <a:lnTo>
                    <a:pt x="116967" y="929754"/>
                  </a:lnTo>
                  <a:lnTo>
                    <a:pt x="126593" y="926731"/>
                  </a:lnTo>
                  <a:lnTo>
                    <a:pt x="1947646" y="2597073"/>
                  </a:lnTo>
                  <a:lnTo>
                    <a:pt x="1951037" y="2598369"/>
                  </a:lnTo>
                  <a:lnTo>
                    <a:pt x="1954504" y="2598369"/>
                  </a:lnTo>
                  <a:lnTo>
                    <a:pt x="1958708" y="2597708"/>
                  </a:lnTo>
                  <a:lnTo>
                    <a:pt x="1963483" y="2596210"/>
                  </a:lnTo>
                  <a:lnTo>
                    <a:pt x="1967103" y="2592286"/>
                  </a:lnTo>
                  <a:lnTo>
                    <a:pt x="1974811" y="2557589"/>
                  </a:lnTo>
                  <a:lnTo>
                    <a:pt x="2213318" y="1484312"/>
                  </a:lnTo>
                  <a:lnTo>
                    <a:pt x="2272601" y="1543596"/>
                  </a:lnTo>
                  <a:lnTo>
                    <a:pt x="2272601" y="1503946"/>
                  </a:lnTo>
                  <a:lnTo>
                    <a:pt x="2220518" y="1451864"/>
                  </a:lnTo>
                  <a:lnTo>
                    <a:pt x="2503474" y="178612"/>
                  </a:lnTo>
                  <a:lnTo>
                    <a:pt x="2581389" y="154089"/>
                  </a:lnTo>
                  <a:lnTo>
                    <a:pt x="2581389" y="124701"/>
                  </a:lnTo>
                  <a:lnTo>
                    <a:pt x="2510498" y="147002"/>
                  </a:lnTo>
                  <a:lnTo>
                    <a:pt x="2535275" y="35560"/>
                  </a:lnTo>
                  <a:lnTo>
                    <a:pt x="2540279" y="13042"/>
                  </a:lnTo>
                  <a:lnTo>
                    <a:pt x="2538679" y="7924"/>
                  </a:lnTo>
                  <a:lnTo>
                    <a:pt x="2534983" y="4559"/>
                  </a:lnTo>
                  <a:lnTo>
                    <a:pt x="2531313" y="1155"/>
                  </a:lnTo>
                  <a:lnTo>
                    <a:pt x="2526030" y="0"/>
                  </a:lnTo>
                  <a:lnTo>
                    <a:pt x="2506548" y="6134"/>
                  </a:lnTo>
                  <a:lnTo>
                    <a:pt x="2506548" y="35560"/>
                  </a:lnTo>
                  <a:lnTo>
                    <a:pt x="2479611" y="156730"/>
                  </a:lnTo>
                  <a:lnTo>
                    <a:pt x="2472588" y="158953"/>
                  </a:lnTo>
                  <a:lnTo>
                    <a:pt x="2472588" y="188341"/>
                  </a:lnTo>
                  <a:lnTo>
                    <a:pt x="2197023" y="1428369"/>
                  </a:lnTo>
                  <a:lnTo>
                    <a:pt x="1922995" y="1154328"/>
                  </a:lnTo>
                  <a:lnTo>
                    <a:pt x="1914131" y="1154328"/>
                  </a:lnTo>
                  <a:lnTo>
                    <a:pt x="1903171" y="1165288"/>
                  </a:lnTo>
                  <a:lnTo>
                    <a:pt x="1903171" y="1174153"/>
                  </a:lnTo>
                  <a:lnTo>
                    <a:pt x="2189810" y="1460804"/>
                  </a:lnTo>
                  <a:lnTo>
                    <a:pt x="1946084" y="2557589"/>
                  </a:lnTo>
                  <a:lnTo>
                    <a:pt x="157480" y="917003"/>
                  </a:lnTo>
                  <a:lnTo>
                    <a:pt x="2472588" y="188341"/>
                  </a:lnTo>
                  <a:lnTo>
                    <a:pt x="2472588" y="158953"/>
                  </a:lnTo>
                  <a:lnTo>
                    <a:pt x="133642" y="895146"/>
                  </a:lnTo>
                  <a:lnTo>
                    <a:pt x="42138" y="811199"/>
                  </a:lnTo>
                  <a:lnTo>
                    <a:pt x="2506548" y="35560"/>
                  </a:lnTo>
                  <a:lnTo>
                    <a:pt x="2506548" y="6134"/>
                  </a:lnTo>
                  <a:lnTo>
                    <a:pt x="5791" y="793254"/>
                  </a:lnTo>
                  <a:lnTo>
                    <a:pt x="2171" y="797179"/>
                  </a:lnTo>
                  <a:lnTo>
                    <a:pt x="0" y="806945"/>
                  </a:lnTo>
                  <a:lnTo>
                    <a:pt x="1600" y="812063"/>
                  </a:lnTo>
                  <a:lnTo>
                    <a:pt x="102768" y="904862"/>
                  </a:lnTo>
                  <a:lnTo>
                    <a:pt x="80619" y="911834"/>
                  </a:lnTo>
                  <a:lnTo>
                    <a:pt x="77000" y="915746"/>
                  </a:lnTo>
                  <a:lnTo>
                    <a:pt x="74828" y="925512"/>
                  </a:lnTo>
                  <a:lnTo>
                    <a:pt x="76428" y="930630"/>
                  </a:lnTo>
                  <a:lnTo>
                    <a:pt x="2022462" y="2715653"/>
                  </a:lnTo>
                  <a:lnTo>
                    <a:pt x="2025865" y="2716936"/>
                  </a:lnTo>
                  <a:lnTo>
                    <a:pt x="2029320" y="2716936"/>
                  </a:lnTo>
                  <a:lnTo>
                    <a:pt x="2049627" y="2676169"/>
                  </a:lnTo>
                  <a:lnTo>
                    <a:pt x="2296096" y="1567091"/>
                  </a:lnTo>
                  <a:lnTo>
                    <a:pt x="2942971" y="2213965"/>
                  </a:lnTo>
                  <a:lnTo>
                    <a:pt x="2946565" y="2215324"/>
                  </a:lnTo>
                  <a:lnTo>
                    <a:pt x="2950159" y="2215324"/>
                  </a:lnTo>
                  <a:lnTo>
                    <a:pt x="2953740" y="2215324"/>
                  </a:lnTo>
                  <a:lnTo>
                    <a:pt x="2957322" y="2213965"/>
                  </a:lnTo>
                  <a:lnTo>
                    <a:pt x="2965539" y="2205748"/>
                  </a:lnTo>
                  <a:lnTo>
                    <a:pt x="2965539" y="2196871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4209293" y="6588518"/>
              <a:ext cx="2540635" cy="2593975"/>
            </a:xfrm>
            <a:custGeom>
              <a:avLst/>
              <a:gdLst/>
              <a:ahLst/>
              <a:cxnLst/>
              <a:rect l="l" t="t" r="r" b="b"/>
              <a:pathLst>
                <a:path w="2540634" h="2593975">
                  <a:moveTo>
                    <a:pt x="181659" y="946861"/>
                  </a:moveTo>
                  <a:lnTo>
                    <a:pt x="171994" y="949897"/>
                  </a:lnTo>
                  <a:lnTo>
                    <a:pt x="1964107" y="2593732"/>
                  </a:lnTo>
                  <a:lnTo>
                    <a:pt x="1966128" y="2591837"/>
                  </a:lnTo>
                  <a:lnTo>
                    <a:pt x="1967584" y="2589355"/>
                  </a:lnTo>
                  <a:lnTo>
                    <a:pt x="1968390" y="2585764"/>
                  </a:lnTo>
                  <a:lnTo>
                    <a:pt x="181659" y="946861"/>
                  </a:lnTo>
                  <a:close/>
                </a:path>
                <a:path w="2540634" h="2593975">
                  <a:moveTo>
                    <a:pt x="2185315" y="1480290"/>
                  </a:moveTo>
                  <a:lnTo>
                    <a:pt x="1951542" y="2532268"/>
                  </a:lnTo>
                  <a:lnTo>
                    <a:pt x="1975405" y="2554163"/>
                  </a:lnTo>
                  <a:lnTo>
                    <a:pt x="2208822" y="1503797"/>
                  </a:lnTo>
                  <a:lnTo>
                    <a:pt x="2185315" y="1480290"/>
                  </a:lnTo>
                  <a:close/>
                </a:path>
                <a:path w="2540634" h="2593975">
                  <a:moveTo>
                    <a:pt x="2494342" y="218956"/>
                  </a:moveTo>
                  <a:lnTo>
                    <a:pt x="2463453" y="228684"/>
                  </a:lnTo>
                  <a:lnTo>
                    <a:pt x="2203231" y="1399674"/>
                  </a:lnTo>
                  <a:lnTo>
                    <a:pt x="2226738" y="1423181"/>
                  </a:lnTo>
                  <a:lnTo>
                    <a:pt x="2494342" y="218956"/>
                  </a:lnTo>
                  <a:close/>
                </a:path>
                <a:path w="2540634" h="2593975">
                  <a:moveTo>
                    <a:pt x="2528980" y="0"/>
                  </a:moveTo>
                  <a:lnTo>
                    <a:pt x="2524111" y="0"/>
                  </a:lnTo>
                  <a:lnTo>
                    <a:pt x="2522687" y="219"/>
                  </a:lnTo>
                  <a:lnTo>
                    <a:pt x="5800" y="792426"/>
                  </a:lnTo>
                  <a:lnTo>
                    <a:pt x="2177" y="796331"/>
                  </a:lnTo>
                  <a:lnTo>
                    <a:pt x="0" y="806111"/>
                  </a:lnTo>
                  <a:lnTo>
                    <a:pt x="1602" y="811231"/>
                  </a:lnTo>
                  <a:lnTo>
                    <a:pt x="135043" y="933605"/>
                  </a:lnTo>
                  <a:lnTo>
                    <a:pt x="136550" y="932191"/>
                  </a:lnTo>
                  <a:lnTo>
                    <a:pt x="138383" y="931102"/>
                  </a:lnTo>
                  <a:lnTo>
                    <a:pt x="157806" y="924987"/>
                  </a:lnTo>
                  <a:lnTo>
                    <a:pt x="56835" y="832393"/>
                  </a:lnTo>
                  <a:lnTo>
                    <a:pt x="55212" y="827650"/>
                  </a:lnTo>
                  <a:lnTo>
                    <a:pt x="55956" y="823022"/>
                  </a:lnTo>
                  <a:lnTo>
                    <a:pt x="42145" y="810352"/>
                  </a:lnTo>
                  <a:lnTo>
                    <a:pt x="2506562" y="34690"/>
                  </a:lnTo>
                  <a:lnTo>
                    <a:pt x="2534926" y="34690"/>
                  </a:lnTo>
                  <a:lnTo>
                    <a:pt x="2535325" y="34564"/>
                  </a:lnTo>
                  <a:lnTo>
                    <a:pt x="2540289" y="12188"/>
                  </a:lnTo>
                  <a:lnTo>
                    <a:pt x="2538687" y="7067"/>
                  </a:lnTo>
                  <a:lnTo>
                    <a:pt x="2534990" y="3696"/>
                  </a:lnTo>
                  <a:lnTo>
                    <a:pt x="2532383" y="1287"/>
                  </a:lnTo>
                  <a:lnTo>
                    <a:pt x="2528980" y="0"/>
                  </a:lnTo>
                  <a:close/>
                </a:path>
                <a:path w="2540634" h="2593975">
                  <a:moveTo>
                    <a:pt x="2528299" y="66165"/>
                  </a:moveTo>
                  <a:lnTo>
                    <a:pt x="2497410" y="75892"/>
                  </a:lnTo>
                  <a:lnTo>
                    <a:pt x="2470479" y="197072"/>
                  </a:lnTo>
                  <a:lnTo>
                    <a:pt x="2501368" y="187345"/>
                  </a:lnTo>
                  <a:lnTo>
                    <a:pt x="2528299" y="66165"/>
                  </a:lnTo>
                  <a:close/>
                </a:path>
                <a:path w="2540634" h="2593975">
                  <a:moveTo>
                    <a:pt x="2534926" y="34690"/>
                  </a:moveTo>
                  <a:lnTo>
                    <a:pt x="2506562" y="34690"/>
                  </a:lnTo>
                  <a:lnTo>
                    <a:pt x="2504436" y="44291"/>
                  </a:lnTo>
                  <a:lnTo>
                    <a:pt x="2534926" y="34690"/>
                  </a:lnTo>
                  <a:close/>
                </a:path>
              </a:pathLst>
            </a:custGeom>
            <a:solidFill>
              <a:srgbClr val="FF0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4264507" y="6623094"/>
              <a:ext cx="2480310" cy="2563495"/>
            </a:xfrm>
            <a:custGeom>
              <a:avLst/>
              <a:gdLst/>
              <a:ahLst/>
              <a:cxnLst/>
              <a:rect l="l" t="t" r="r" b="b"/>
              <a:pathLst>
                <a:path w="2480309" h="2563495">
                  <a:moveTo>
                    <a:pt x="1920189" y="2519591"/>
                  </a:moveTo>
                  <a:lnTo>
                    <a:pt x="1896325" y="2497696"/>
                  </a:lnTo>
                  <a:lnTo>
                    <a:pt x="1890877" y="2522194"/>
                  </a:lnTo>
                  <a:lnTo>
                    <a:pt x="736" y="788454"/>
                  </a:lnTo>
                  <a:lnTo>
                    <a:pt x="0" y="793089"/>
                  </a:lnTo>
                  <a:lnTo>
                    <a:pt x="1612" y="797814"/>
                  </a:lnTo>
                  <a:lnTo>
                    <a:pt x="102565" y="890435"/>
                  </a:lnTo>
                  <a:lnTo>
                    <a:pt x="83159" y="896531"/>
                  </a:lnTo>
                  <a:lnTo>
                    <a:pt x="81330" y="897610"/>
                  </a:lnTo>
                  <a:lnTo>
                    <a:pt x="79819" y="899033"/>
                  </a:lnTo>
                  <a:lnTo>
                    <a:pt x="1892439" y="2561679"/>
                  </a:lnTo>
                  <a:lnTo>
                    <a:pt x="1895843" y="2562961"/>
                  </a:lnTo>
                  <a:lnTo>
                    <a:pt x="1899297" y="2562961"/>
                  </a:lnTo>
                  <a:lnTo>
                    <a:pt x="1903501" y="2562301"/>
                  </a:lnTo>
                  <a:lnTo>
                    <a:pt x="1905546" y="2561666"/>
                  </a:lnTo>
                  <a:lnTo>
                    <a:pt x="1907374" y="2560574"/>
                  </a:lnTo>
                  <a:lnTo>
                    <a:pt x="1908898" y="2559164"/>
                  </a:lnTo>
                  <a:lnTo>
                    <a:pt x="116776" y="915327"/>
                  </a:lnTo>
                  <a:lnTo>
                    <a:pt x="126415" y="912304"/>
                  </a:lnTo>
                  <a:lnTo>
                    <a:pt x="1913166" y="2551188"/>
                  </a:lnTo>
                  <a:lnTo>
                    <a:pt x="1919605" y="2522194"/>
                  </a:lnTo>
                  <a:lnTo>
                    <a:pt x="1920189" y="2519591"/>
                  </a:lnTo>
                  <a:close/>
                </a:path>
                <a:path w="2480309" h="2563495">
                  <a:moveTo>
                    <a:pt x="2446147" y="152781"/>
                  </a:moveTo>
                  <a:lnTo>
                    <a:pt x="2415273" y="162509"/>
                  </a:lnTo>
                  <a:lnTo>
                    <a:pt x="2408237" y="194106"/>
                  </a:lnTo>
                  <a:lnTo>
                    <a:pt x="2439124" y="184391"/>
                  </a:lnTo>
                  <a:lnTo>
                    <a:pt x="2446147" y="152781"/>
                  </a:lnTo>
                  <a:close/>
                </a:path>
                <a:path w="2480309" h="2563495">
                  <a:moveTo>
                    <a:pt x="2480094" y="0"/>
                  </a:moveTo>
                  <a:lnTo>
                    <a:pt x="2449220" y="9715"/>
                  </a:lnTo>
                  <a:lnTo>
                    <a:pt x="2442197" y="41325"/>
                  </a:lnTo>
                  <a:lnTo>
                    <a:pt x="2473083" y="31597"/>
                  </a:lnTo>
                  <a:lnTo>
                    <a:pt x="2480094" y="0"/>
                  </a:lnTo>
                  <a:close/>
                </a:path>
              </a:pathLst>
            </a:custGeom>
            <a:solidFill>
              <a:srgbClr val="FF01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6401817" y="8020634"/>
              <a:ext cx="27305" cy="39370"/>
            </a:xfrm>
            <a:custGeom>
              <a:avLst/>
              <a:gdLst/>
              <a:ahLst/>
              <a:cxnLst/>
              <a:rect l="l" t="t" r="r" b="b"/>
              <a:pathLst>
                <a:path w="27304" h="39370">
                  <a:moveTo>
                    <a:pt x="3497" y="0"/>
                  </a:moveTo>
                  <a:lnTo>
                    <a:pt x="0" y="15727"/>
                  </a:lnTo>
                  <a:lnTo>
                    <a:pt x="23507" y="39234"/>
                  </a:lnTo>
                  <a:lnTo>
                    <a:pt x="27004" y="23507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FF0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6405309" y="7988194"/>
              <a:ext cx="31115" cy="56515"/>
            </a:xfrm>
            <a:custGeom>
              <a:avLst/>
              <a:gdLst/>
              <a:ahLst/>
              <a:cxnLst/>
              <a:rect l="l" t="t" r="r" b="b"/>
              <a:pathLst>
                <a:path w="31114" h="56515">
                  <a:moveTo>
                    <a:pt x="7214" y="0"/>
                  </a:moveTo>
                  <a:lnTo>
                    <a:pt x="0" y="32438"/>
                  </a:lnTo>
                  <a:lnTo>
                    <a:pt x="23517" y="55956"/>
                  </a:lnTo>
                  <a:lnTo>
                    <a:pt x="30721" y="23507"/>
                  </a:lnTo>
                  <a:lnTo>
                    <a:pt x="7214" y="0"/>
                  </a:lnTo>
                  <a:close/>
                </a:path>
              </a:pathLst>
            </a:custGeom>
            <a:solidFill>
              <a:srgbClr val="FF01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6108619" y="7764365"/>
              <a:ext cx="1062355" cy="1059815"/>
            </a:xfrm>
            <a:custGeom>
              <a:avLst/>
              <a:gdLst/>
              <a:ahLst/>
              <a:cxnLst/>
              <a:rect l="l" t="t" r="r" b="b"/>
              <a:pathLst>
                <a:path w="1062354" h="1059815">
                  <a:moveTo>
                    <a:pt x="968159" y="946965"/>
                  </a:moveTo>
                  <a:lnTo>
                    <a:pt x="955415" y="973876"/>
                  </a:lnTo>
                  <a:lnTo>
                    <a:pt x="1039790" y="1058250"/>
                  </a:lnTo>
                  <a:lnTo>
                    <a:pt x="1043381" y="1059622"/>
                  </a:lnTo>
                  <a:lnTo>
                    <a:pt x="1050554" y="1059622"/>
                  </a:lnTo>
                  <a:lnTo>
                    <a:pt x="1054145" y="1058250"/>
                  </a:lnTo>
                  <a:lnTo>
                    <a:pt x="1062355" y="1050041"/>
                  </a:lnTo>
                  <a:lnTo>
                    <a:pt x="1062355" y="1041172"/>
                  </a:lnTo>
                  <a:lnTo>
                    <a:pt x="968159" y="946965"/>
                  </a:lnTo>
                  <a:close/>
                </a:path>
                <a:path w="1062354" h="1059815">
                  <a:moveTo>
                    <a:pt x="934641" y="913448"/>
                  </a:moveTo>
                  <a:lnTo>
                    <a:pt x="932354" y="921028"/>
                  </a:lnTo>
                  <a:lnTo>
                    <a:pt x="930034" y="928609"/>
                  </a:lnTo>
                  <a:lnTo>
                    <a:pt x="927682" y="936187"/>
                  </a:lnTo>
                  <a:lnTo>
                    <a:pt x="925301" y="943761"/>
                  </a:lnTo>
                  <a:lnTo>
                    <a:pt x="934358" y="952819"/>
                  </a:lnTo>
                  <a:lnTo>
                    <a:pt x="947112" y="925919"/>
                  </a:lnTo>
                  <a:lnTo>
                    <a:pt x="934641" y="913448"/>
                  </a:lnTo>
                  <a:close/>
                </a:path>
                <a:path w="1062354" h="1059815">
                  <a:moveTo>
                    <a:pt x="901983" y="880779"/>
                  </a:moveTo>
                  <a:lnTo>
                    <a:pt x="899179" y="887783"/>
                  </a:lnTo>
                  <a:lnTo>
                    <a:pt x="896330" y="894816"/>
                  </a:lnTo>
                  <a:lnTo>
                    <a:pt x="893435" y="901875"/>
                  </a:lnTo>
                  <a:lnTo>
                    <a:pt x="890496" y="908956"/>
                  </a:lnTo>
                  <a:lnTo>
                    <a:pt x="902820" y="921270"/>
                  </a:lnTo>
                  <a:lnTo>
                    <a:pt x="905154" y="913655"/>
                  </a:lnTo>
                  <a:lnTo>
                    <a:pt x="907459" y="906032"/>
                  </a:lnTo>
                  <a:lnTo>
                    <a:pt x="909732" y="898405"/>
                  </a:lnTo>
                  <a:lnTo>
                    <a:pt x="911972" y="890779"/>
                  </a:lnTo>
                  <a:lnTo>
                    <a:pt x="901983" y="880779"/>
                  </a:lnTo>
                  <a:close/>
                </a:path>
                <a:path w="1062354" h="1059815">
                  <a:moveTo>
                    <a:pt x="865010" y="843817"/>
                  </a:moveTo>
                  <a:lnTo>
                    <a:pt x="852267" y="870727"/>
                  </a:lnTo>
                  <a:lnTo>
                    <a:pt x="869209" y="887679"/>
                  </a:lnTo>
                  <a:lnTo>
                    <a:pt x="872112" y="880542"/>
                  </a:lnTo>
                  <a:lnTo>
                    <a:pt x="874965" y="873439"/>
                  </a:lnTo>
                  <a:lnTo>
                    <a:pt x="877767" y="866367"/>
                  </a:lnTo>
                  <a:lnTo>
                    <a:pt x="880517" y="859324"/>
                  </a:lnTo>
                  <a:lnTo>
                    <a:pt x="865010" y="843817"/>
                  </a:lnTo>
                  <a:close/>
                </a:path>
                <a:path w="1062354" h="1059815">
                  <a:moveTo>
                    <a:pt x="828833" y="807640"/>
                  </a:moveTo>
                  <a:lnTo>
                    <a:pt x="826618" y="815292"/>
                  </a:lnTo>
                  <a:lnTo>
                    <a:pt x="824372" y="822947"/>
                  </a:lnTo>
                  <a:lnTo>
                    <a:pt x="822095" y="830600"/>
                  </a:lnTo>
                  <a:lnTo>
                    <a:pt x="819786" y="838246"/>
                  </a:lnTo>
                  <a:lnTo>
                    <a:pt x="831210" y="849670"/>
                  </a:lnTo>
                  <a:lnTo>
                    <a:pt x="843963" y="822770"/>
                  </a:lnTo>
                  <a:lnTo>
                    <a:pt x="828833" y="807640"/>
                  </a:lnTo>
                  <a:close/>
                </a:path>
                <a:path w="1062354" h="1059815">
                  <a:moveTo>
                    <a:pt x="797682" y="776489"/>
                  </a:moveTo>
                  <a:lnTo>
                    <a:pt x="794958" y="783560"/>
                  </a:lnTo>
                  <a:lnTo>
                    <a:pt x="792189" y="790656"/>
                  </a:lnTo>
                  <a:lnTo>
                    <a:pt x="789370" y="797784"/>
                  </a:lnTo>
                  <a:lnTo>
                    <a:pt x="786499" y="804949"/>
                  </a:lnTo>
                  <a:lnTo>
                    <a:pt x="791263" y="809724"/>
                  </a:lnTo>
                  <a:lnTo>
                    <a:pt x="804017" y="782824"/>
                  </a:lnTo>
                  <a:lnTo>
                    <a:pt x="797682" y="776489"/>
                  </a:lnTo>
                  <a:close/>
                </a:path>
                <a:path w="1062354" h="1059815">
                  <a:moveTo>
                    <a:pt x="751484" y="730281"/>
                  </a:moveTo>
                  <a:lnTo>
                    <a:pt x="747736" y="749479"/>
                  </a:lnTo>
                  <a:lnTo>
                    <a:pt x="746500" y="755914"/>
                  </a:lnTo>
                  <a:lnTo>
                    <a:pt x="744061" y="762521"/>
                  </a:lnTo>
                  <a:lnTo>
                    <a:pt x="759589" y="738396"/>
                  </a:lnTo>
                  <a:lnTo>
                    <a:pt x="751484" y="730281"/>
                  </a:lnTo>
                  <a:close/>
                </a:path>
                <a:path w="1062354" h="1059815">
                  <a:moveTo>
                    <a:pt x="448310" y="427117"/>
                  </a:moveTo>
                  <a:lnTo>
                    <a:pt x="441106" y="459556"/>
                  </a:lnTo>
                  <a:lnTo>
                    <a:pt x="721245" y="739705"/>
                  </a:lnTo>
                  <a:lnTo>
                    <a:pt x="724488" y="723110"/>
                  </a:lnTo>
                  <a:lnTo>
                    <a:pt x="727778" y="706585"/>
                  </a:lnTo>
                  <a:lnTo>
                    <a:pt x="448310" y="427117"/>
                  </a:lnTo>
                  <a:close/>
                </a:path>
                <a:path w="1062354" h="1059815">
                  <a:moveTo>
                    <a:pt x="365528" y="344335"/>
                  </a:moveTo>
                  <a:lnTo>
                    <a:pt x="358324" y="376773"/>
                  </a:lnTo>
                  <a:lnTo>
                    <a:pt x="417599" y="436060"/>
                  </a:lnTo>
                  <a:lnTo>
                    <a:pt x="424814" y="403610"/>
                  </a:lnTo>
                  <a:lnTo>
                    <a:pt x="365528" y="344335"/>
                  </a:lnTo>
                  <a:close/>
                </a:path>
                <a:path w="1062354" h="1059815">
                  <a:moveTo>
                    <a:pt x="316712" y="295509"/>
                  </a:moveTo>
                  <a:lnTo>
                    <a:pt x="309498" y="327948"/>
                  </a:lnTo>
                  <a:lnTo>
                    <a:pt x="334817" y="353277"/>
                  </a:lnTo>
                  <a:lnTo>
                    <a:pt x="342031" y="320827"/>
                  </a:lnTo>
                  <a:lnTo>
                    <a:pt x="316712" y="295509"/>
                  </a:lnTo>
                  <a:close/>
                </a:path>
                <a:path w="1062354" h="1059815">
                  <a:moveTo>
                    <a:pt x="18983" y="0"/>
                  </a:moveTo>
                  <a:lnTo>
                    <a:pt x="11811" y="0"/>
                  </a:lnTo>
                  <a:lnTo>
                    <a:pt x="8219" y="1361"/>
                  </a:lnTo>
                  <a:lnTo>
                    <a:pt x="0" y="9580"/>
                  </a:lnTo>
                  <a:lnTo>
                    <a:pt x="0" y="18449"/>
                  </a:lnTo>
                  <a:lnTo>
                    <a:pt x="285991" y="304440"/>
                  </a:lnTo>
                  <a:lnTo>
                    <a:pt x="293195" y="272002"/>
                  </a:lnTo>
                  <a:lnTo>
                    <a:pt x="22564" y="1361"/>
                  </a:lnTo>
                  <a:lnTo>
                    <a:pt x="18983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6526214" y="8167978"/>
              <a:ext cx="31115" cy="56515"/>
            </a:xfrm>
            <a:custGeom>
              <a:avLst/>
              <a:gdLst/>
              <a:ahLst/>
              <a:cxnLst/>
              <a:rect l="l" t="t" r="r" b="b"/>
              <a:pathLst>
                <a:path w="31115" h="56515">
                  <a:moveTo>
                    <a:pt x="7214" y="0"/>
                  </a:moveTo>
                  <a:lnTo>
                    <a:pt x="0" y="32438"/>
                  </a:lnTo>
                  <a:lnTo>
                    <a:pt x="23507" y="55945"/>
                  </a:lnTo>
                  <a:lnTo>
                    <a:pt x="30721" y="23507"/>
                  </a:lnTo>
                  <a:lnTo>
                    <a:pt x="7214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3629483" y="7258616"/>
              <a:ext cx="1115060" cy="1113790"/>
            </a:xfrm>
            <a:custGeom>
              <a:avLst/>
              <a:gdLst/>
              <a:ahLst/>
              <a:cxnLst/>
              <a:rect l="l" t="t" r="r" b="b"/>
              <a:pathLst>
                <a:path w="1115060" h="1113790">
                  <a:moveTo>
                    <a:pt x="19821" y="0"/>
                  </a:moveTo>
                  <a:lnTo>
                    <a:pt x="10952" y="0"/>
                  </a:lnTo>
                  <a:lnTo>
                    <a:pt x="0" y="10952"/>
                  </a:lnTo>
                  <a:lnTo>
                    <a:pt x="0" y="19831"/>
                  </a:lnTo>
                  <a:lnTo>
                    <a:pt x="1092008" y="1111819"/>
                  </a:lnTo>
                  <a:lnTo>
                    <a:pt x="1095589" y="1113191"/>
                  </a:lnTo>
                  <a:lnTo>
                    <a:pt x="1099181" y="1113191"/>
                  </a:lnTo>
                  <a:lnTo>
                    <a:pt x="1102772" y="1113191"/>
                  </a:lnTo>
                  <a:lnTo>
                    <a:pt x="1106353" y="1111819"/>
                  </a:lnTo>
                  <a:lnTo>
                    <a:pt x="1114573" y="1103610"/>
                  </a:lnTo>
                  <a:lnTo>
                    <a:pt x="1114573" y="1094731"/>
                  </a:lnTo>
                  <a:lnTo>
                    <a:pt x="19821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5522471" y="3551155"/>
              <a:ext cx="727710" cy="726440"/>
            </a:xfrm>
            <a:custGeom>
              <a:avLst/>
              <a:gdLst/>
              <a:ahLst/>
              <a:cxnLst/>
              <a:rect l="l" t="t" r="r" b="b"/>
              <a:pathLst>
                <a:path w="727710" h="726439">
                  <a:moveTo>
                    <a:pt x="19821" y="0"/>
                  </a:moveTo>
                  <a:lnTo>
                    <a:pt x="10952" y="0"/>
                  </a:lnTo>
                  <a:lnTo>
                    <a:pt x="0" y="10952"/>
                  </a:lnTo>
                  <a:lnTo>
                    <a:pt x="0" y="19821"/>
                  </a:lnTo>
                  <a:lnTo>
                    <a:pt x="704847" y="724669"/>
                  </a:lnTo>
                  <a:lnTo>
                    <a:pt x="708428" y="726040"/>
                  </a:lnTo>
                  <a:lnTo>
                    <a:pt x="712020" y="726040"/>
                  </a:lnTo>
                  <a:lnTo>
                    <a:pt x="715611" y="726040"/>
                  </a:lnTo>
                  <a:lnTo>
                    <a:pt x="719192" y="724669"/>
                  </a:lnTo>
                  <a:lnTo>
                    <a:pt x="727412" y="716459"/>
                  </a:lnTo>
                  <a:lnTo>
                    <a:pt x="727412" y="707580"/>
                  </a:lnTo>
                  <a:lnTo>
                    <a:pt x="19821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5165165" y="3187471"/>
              <a:ext cx="835660" cy="845185"/>
            </a:xfrm>
            <a:custGeom>
              <a:avLst/>
              <a:gdLst/>
              <a:ahLst/>
              <a:cxnLst/>
              <a:rect l="l" t="t" r="r" b="b"/>
              <a:pathLst>
                <a:path w="835660" h="845185">
                  <a:moveTo>
                    <a:pt x="821064" y="0"/>
                  </a:moveTo>
                  <a:lnTo>
                    <a:pt x="6041" y="239929"/>
                  </a:lnTo>
                  <a:lnTo>
                    <a:pt x="2355" y="243814"/>
                  </a:lnTo>
                  <a:lnTo>
                    <a:pt x="0" y="253542"/>
                  </a:lnTo>
                  <a:lnTo>
                    <a:pt x="1507" y="258662"/>
                  </a:lnTo>
                  <a:lnTo>
                    <a:pt x="615855" y="843597"/>
                  </a:lnTo>
                  <a:lnTo>
                    <a:pt x="619331" y="844958"/>
                  </a:lnTo>
                  <a:lnTo>
                    <a:pt x="622881" y="844958"/>
                  </a:lnTo>
                  <a:lnTo>
                    <a:pt x="643801" y="804027"/>
                  </a:lnTo>
                  <a:lnTo>
                    <a:pt x="614965" y="804027"/>
                  </a:lnTo>
                  <a:lnTo>
                    <a:pt x="42061" y="258557"/>
                  </a:lnTo>
                  <a:lnTo>
                    <a:pt x="800897" y="35150"/>
                  </a:lnTo>
                  <a:lnTo>
                    <a:pt x="829739" y="35150"/>
                  </a:lnTo>
                  <a:lnTo>
                    <a:pt x="835032" y="13266"/>
                  </a:lnTo>
                  <a:lnTo>
                    <a:pt x="833524" y="8146"/>
                  </a:lnTo>
                  <a:lnTo>
                    <a:pt x="826288" y="1246"/>
                  </a:lnTo>
                  <a:lnTo>
                    <a:pt x="821064" y="0"/>
                  </a:lnTo>
                  <a:close/>
                </a:path>
                <a:path w="835660" h="845185">
                  <a:moveTo>
                    <a:pt x="829739" y="35150"/>
                  </a:moveTo>
                  <a:lnTo>
                    <a:pt x="800897" y="35150"/>
                  </a:lnTo>
                  <a:lnTo>
                    <a:pt x="614965" y="804027"/>
                  </a:lnTo>
                  <a:lnTo>
                    <a:pt x="643801" y="804027"/>
                  </a:lnTo>
                  <a:lnTo>
                    <a:pt x="829739" y="35150"/>
                  </a:lnTo>
                  <a:close/>
                </a:path>
              </a:pathLst>
            </a:custGeom>
            <a:solidFill>
              <a:srgbClr val="FF0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5767578" y="5551544"/>
              <a:ext cx="3702685" cy="5296535"/>
            </a:xfrm>
            <a:custGeom>
              <a:avLst/>
              <a:gdLst/>
              <a:ahLst/>
              <a:cxnLst/>
              <a:rect l="l" t="t" r="r" b="b"/>
              <a:pathLst>
                <a:path w="3702684" h="5296534">
                  <a:moveTo>
                    <a:pt x="628535" y="13284"/>
                  </a:moveTo>
                  <a:lnTo>
                    <a:pt x="627037" y="8128"/>
                  </a:lnTo>
                  <a:lnTo>
                    <a:pt x="619760" y="1193"/>
                  </a:lnTo>
                  <a:lnTo>
                    <a:pt x="614578" y="0"/>
                  </a:lnTo>
                  <a:lnTo>
                    <a:pt x="594410" y="5943"/>
                  </a:lnTo>
                  <a:lnTo>
                    <a:pt x="594410" y="35153"/>
                  </a:lnTo>
                  <a:lnTo>
                    <a:pt x="459054" y="594791"/>
                  </a:lnTo>
                  <a:lnTo>
                    <a:pt x="42062" y="197751"/>
                  </a:lnTo>
                  <a:lnTo>
                    <a:pt x="594410" y="35153"/>
                  </a:lnTo>
                  <a:lnTo>
                    <a:pt x="594410" y="5943"/>
                  </a:lnTo>
                  <a:lnTo>
                    <a:pt x="6032" y="179146"/>
                  </a:lnTo>
                  <a:lnTo>
                    <a:pt x="2349" y="183007"/>
                  </a:lnTo>
                  <a:lnTo>
                    <a:pt x="0" y="192722"/>
                  </a:lnTo>
                  <a:lnTo>
                    <a:pt x="1498" y="197878"/>
                  </a:lnTo>
                  <a:lnTo>
                    <a:pt x="459955" y="634365"/>
                  </a:lnTo>
                  <a:lnTo>
                    <a:pt x="463423" y="635698"/>
                  </a:lnTo>
                  <a:lnTo>
                    <a:pt x="466979" y="635698"/>
                  </a:lnTo>
                  <a:lnTo>
                    <a:pt x="487895" y="594791"/>
                  </a:lnTo>
                  <a:lnTo>
                    <a:pt x="623252" y="35153"/>
                  </a:lnTo>
                  <a:lnTo>
                    <a:pt x="628535" y="13284"/>
                  </a:lnTo>
                  <a:close/>
                </a:path>
                <a:path w="3702684" h="5296534">
                  <a:moveTo>
                    <a:pt x="3035046" y="3886911"/>
                  </a:moveTo>
                  <a:lnTo>
                    <a:pt x="3033623" y="3886428"/>
                  </a:lnTo>
                  <a:lnTo>
                    <a:pt x="3032112" y="3886174"/>
                  </a:lnTo>
                  <a:lnTo>
                    <a:pt x="3028734" y="3886174"/>
                  </a:lnTo>
                  <a:lnTo>
                    <a:pt x="3026841" y="3886555"/>
                  </a:lnTo>
                  <a:lnTo>
                    <a:pt x="3017926" y="3890391"/>
                  </a:lnTo>
                  <a:lnTo>
                    <a:pt x="3014637" y="3898633"/>
                  </a:lnTo>
                  <a:lnTo>
                    <a:pt x="3023501" y="3919232"/>
                  </a:lnTo>
                  <a:lnTo>
                    <a:pt x="3035046" y="3886911"/>
                  </a:lnTo>
                  <a:close/>
                </a:path>
                <a:path w="3702684" h="5296534">
                  <a:moveTo>
                    <a:pt x="3702507" y="5283238"/>
                  </a:moveTo>
                  <a:lnTo>
                    <a:pt x="3475342" y="4822317"/>
                  </a:lnTo>
                  <a:lnTo>
                    <a:pt x="3423704" y="4716805"/>
                  </a:lnTo>
                  <a:lnTo>
                    <a:pt x="3384512" y="4636109"/>
                  </a:lnTo>
                  <a:lnTo>
                    <a:pt x="3342144" y="4548175"/>
                  </a:lnTo>
                  <a:lnTo>
                    <a:pt x="3319957" y="4501756"/>
                  </a:lnTo>
                  <a:lnTo>
                    <a:pt x="3297199" y="4453877"/>
                  </a:lnTo>
                  <a:lnTo>
                    <a:pt x="3273933" y="4404614"/>
                  </a:lnTo>
                  <a:lnTo>
                    <a:pt x="3250234" y="4354106"/>
                  </a:lnTo>
                  <a:lnTo>
                    <a:pt x="3226168" y="4302455"/>
                  </a:lnTo>
                  <a:lnTo>
                    <a:pt x="3201809" y="4249763"/>
                  </a:lnTo>
                  <a:lnTo>
                    <a:pt x="3177248" y="4196156"/>
                  </a:lnTo>
                  <a:lnTo>
                    <a:pt x="3152521" y="4141724"/>
                  </a:lnTo>
                  <a:lnTo>
                    <a:pt x="3127718" y="4086606"/>
                  </a:lnTo>
                  <a:lnTo>
                    <a:pt x="3102914" y="4030891"/>
                  </a:lnTo>
                  <a:lnTo>
                    <a:pt x="3078175" y="3974706"/>
                  </a:lnTo>
                  <a:lnTo>
                    <a:pt x="3053575" y="3918153"/>
                  </a:lnTo>
                  <a:lnTo>
                    <a:pt x="3043224" y="3946982"/>
                  </a:lnTo>
                  <a:lnTo>
                    <a:pt x="3063837" y="4011790"/>
                  </a:lnTo>
                  <a:lnTo>
                    <a:pt x="3088055" y="4066514"/>
                  </a:lnTo>
                  <a:lnTo>
                    <a:pt x="3112300" y="4120743"/>
                  </a:lnTo>
                  <a:lnTo>
                    <a:pt x="3136506" y="4174350"/>
                  </a:lnTo>
                  <a:lnTo>
                    <a:pt x="3160623" y="4227246"/>
                  </a:lnTo>
                  <a:lnTo>
                    <a:pt x="3184575" y="4279341"/>
                  </a:lnTo>
                  <a:lnTo>
                    <a:pt x="3208286" y="4330509"/>
                  </a:lnTo>
                  <a:lnTo>
                    <a:pt x="3231692" y="4380649"/>
                  </a:lnTo>
                  <a:lnTo>
                    <a:pt x="3254743" y="4429684"/>
                  </a:lnTo>
                  <a:lnTo>
                    <a:pt x="3277349" y="4477474"/>
                  </a:lnTo>
                  <a:lnTo>
                    <a:pt x="3299472" y="4523943"/>
                  </a:lnTo>
                  <a:lnTo>
                    <a:pt x="3321024" y="4568977"/>
                  </a:lnTo>
                  <a:lnTo>
                    <a:pt x="3341941" y="4612475"/>
                  </a:lnTo>
                  <a:lnTo>
                    <a:pt x="3381629" y="4694453"/>
                  </a:lnTo>
                  <a:lnTo>
                    <a:pt x="3434778" y="4803305"/>
                  </a:lnTo>
                  <a:lnTo>
                    <a:pt x="3676370" y="5293614"/>
                  </a:lnTo>
                  <a:lnTo>
                    <a:pt x="3681349" y="5296497"/>
                  </a:lnTo>
                  <a:lnTo>
                    <a:pt x="3686518" y="5296497"/>
                  </a:lnTo>
                  <a:lnTo>
                    <a:pt x="3692702" y="5295036"/>
                  </a:lnTo>
                  <a:lnTo>
                    <a:pt x="3699649" y="5291645"/>
                  </a:lnTo>
                  <a:lnTo>
                    <a:pt x="3702507" y="5283238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0830283" y="2269279"/>
              <a:ext cx="33655" cy="51435"/>
            </a:xfrm>
            <a:custGeom>
              <a:avLst/>
              <a:gdLst/>
              <a:ahLst/>
              <a:cxnLst/>
              <a:rect l="l" t="t" r="r" b="b"/>
              <a:pathLst>
                <a:path w="33654" h="51435">
                  <a:moveTo>
                    <a:pt x="17559" y="0"/>
                  </a:moveTo>
                  <a:lnTo>
                    <a:pt x="0" y="25140"/>
                  </a:lnTo>
                  <a:lnTo>
                    <a:pt x="16167" y="51097"/>
                  </a:lnTo>
                  <a:lnTo>
                    <a:pt x="33580" y="26135"/>
                  </a:lnTo>
                  <a:lnTo>
                    <a:pt x="21451" y="6449"/>
                  </a:lnTo>
                  <a:lnTo>
                    <a:pt x="17559" y="0"/>
                  </a:lnTo>
                  <a:close/>
                </a:path>
              </a:pathLst>
            </a:custGeom>
            <a:solidFill>
              <a:srgbClr val="4D4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0" name="object 230"/>
            <p:cNvPicPr/>
            <p:nvPr/>
          </p:nvPicPr>
          <p:blipFill>
            <a:blip r:embed="rId1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83186" y="2194393"/>
              <a:ext cx="33580" cy="51129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1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36619" y="2120271"/>
              <a:ext cx="33569" cy="51296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1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90492" y="2049120"/>
              <a:ext cx="33391" cy="49422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1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47328" y="1981783"/>
              <a:ext cx="30438" cy="44532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1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03923" y="1914685"/>
              <a:ext cx="27873" cy="40187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1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60204" y="1847943"/>
              <a:ext cx="25716" cy="36323"/>
            </a:xfrm>
            <a:prstGeom prst="rect">
              <a:avLst/>
            </a:prstGeom>
          </p:spPr>
        </p:pic>
        <p:sp>
          <p:nvSpPr>
            <p:cNvPr id="236" name="object 236"/>
            <p:cNvSpPr/>
            <p:nvPr/>
          </p:nvSpPr>
          <p:spPr>
            <a:xfrm>
              <a:off x="10122391" y="1322560"/>
              <a:ext cx="1062990" cy="3921125"/>
            </a:xfrm>
            <a:custGeom>
              <a:avLst/>
              <a:gdLst/>
              <a:ahLst/>
              <a:cxnLst/>
              <a:rect l="l" t="t" r="r" b="b"/>
              <a:pathLst>
                <a:path w="1062990" h="3921125">
                  <a:moveTo>
                    <a:pt x="473106" y="3851461"/>
                  </a:moveTo>
                  <a:lnTo>
                    <a:pt x="470593" y="3861788"/>
                  </a:lnTo>
                  <a:lnTo>
                    <a:pt x="476833" y="3862489"/>
                  </a:lnTo>
                  <a:lnTo>
                    <a:pt x="482540" y="3864709"/>
                  </a:lnTo>
                  <a:lnTo>
                    <a:pt x="487262" y="3868028"/>
                  </a:lnTo>
                  <a:lnTo>
                    <a:pt x="482079" y="3861568"/>
                  </a:lnTo>
                  <a:lnTo>
                    <a:pt x="478624" y="3858050"/>
                  </a:lnTo>
                  <a:lnTo>
                    <a:pt x="473116" y="3852615"/>
                  </a:lnTo>
                  <a:lnTo>
                    <a:pt x="473106" y="3851461"/>
                  </a:lnTo>
                  <a:close/>
                </a:path>
                <a:path w="1062990" h="3921125">
                  <a:moveTo>
                    <a:pt x="475463" y="3841284"/>
                  </a:moveTo>
                  <a:lnTo>
                    <a:pt x="473043" y="3843757"/>
                  </a:lnTo>
                  <a:lnTo>
                    <a:pt x="473106" y="3851461"/>
                  </a:lnTo>
                  <a:lnTo>
                    <a:pt x="475463" y="3841284"/>
                  </a:lnTo>
                  <a:close/>
                </a:path>
                <a:path w="1062990" h="3921125">
                  <a:moveTo>
                    <a:pt x="498133" y="3834019"/>
                  </a:moveTo>
                  <a:lnTo>
                    <a:pt x="491974" y="3834019"/>
                  </a:lnTo>
                  <a:lnTo>
                    <a:pt x="495503" y="3835349"/>
                  </a:lnTo>
                  <a:lnTo>
                    <a:pt x="498979" y="3838731"/>
                  </a:lnTo>
                  <a:lnTo>
                    <a:pt x="500969" y="3840731"/>
                  </a:lnTo>
                  <a:lnTo>
                    <a:pt x="503921" y="3844040"/>
                  </a:lnTo>
                  <a:lnTo>
                    <a:pt x="504256" y="3842563"/>
                  </a:lnTo>
                  <a:lnTo>
                    <a:pt x="498133" y="3834019"/>
                  </a:lnTo>
                  <a:close/>
                </a:path>
                <a:path w="1062990" h="3921125">
                  <a:moveTo>
                    <a:pt x="481765" y="3811643"/>
                  </a:moveTo>
                  <a:lnTo>
                    <a:pt x="478906" y="3825618"/>
                  </a:lnTo>
                  <a:lnTo>
                    <a:pt x="476051" y="3838731"/>
                  </a:lnTo>
                  <a:lnTo>
                    <a:pt x="475463" y="3841284"/>
                  </a:lnTo>
                  <a:lnTo>
                    <a:pt x="481200" y="3835422"/>
                  </a:lnTo>
                  <a:lnTo>
                    <a:pt x="484822" y="3834019"/>
                  </a:lnTo>
                  <a:lnTo>
                    <a:pt x="498133" y="3834019"/>
                  </a:lnTo>
                  <a:lnTo>
                    <a:pt x="493215" y="3827225"/>
                  </a:lnTo>
                  <a:lnTo>
                    <a:pt x="487538" y="3819462"/>
                  </a:lnTo>
                  <a:lnTo>
                    <a:pt x="481765" y="3811643"/>
                  </a:lnTo>
                  <a:close/>
                </a:path>
                <a:path w="1062990" h="3921125">
                  <a:moveTo>
                    <a:pt x="497272" y="3709771"/>
                  </a:moveTo>
                  <a:lnTo>
                    <a:pt x="495312" y="3726758"/>
                  </a:lnTo>
                  <a:lnTo>
                    <a:pt x="493186" y="3743147"/>
                  </a:lnTo>
                  <a:lnTo>
                    <a:pt x="490923" y="3758916"/>
                  </a:lnTo>
                  <a:lnTo>
                    <a:pt x="488550" y="3774042"/>
                  </a:lnTo>
                  <a:lnTo>
                    <a:pt x="494524" y="3781959"/>
                  </a:lnTo>
                  <a:lnTo>
                    <a:pt x="500411" y="3789829"/>
                  </a:lnTo>
                  <a:lnTo>
                    <a:pt x="506208" y="3797648"/>
                  </a:lnTo>
                  <a:lnTo>
                    <a:pt x="511911" y="3805412"/>
                  </a:lnTo>
                  <a:lnTo>
                    <a:pt x="515312" y="3786451"/>
                  </a:lnTo>
                  <a:lnTo>
                    <a:pt x="518579" y="3766275"/>
                  </a:lnTo>
                  <a:lnTo>
                    <a:pt x="521648" y="3744932"/>
                  </a:lnTo>
                  <a:lnTo>
                    <a:pt x="524455" y="3722473"/>
                  </a:lnTo>
                  <a:lnTo>
                    <a:pt x="516728" y="3721146"/>
                  </a:lnTo>
                  <a:lnTo>
                    <a:pt x="509532" y="3718498"/>
                  </a:lnTo>
                  <a:lnTo>
                    <a:pt x="503002" y="3714661"/>
                  </a:lnTo>
                  <a:lnTo>
                    <a:pt x="497272" y="3709771"/>
                  </a:lnTo>
                  <a:close/>
                </a:path>
                <a:path w="1062990" h="3921125">
                  <a:moveTo>
                    <a:pt x="518528" y="3668087"/>
                  </a:moveTo>
                  <a:lnTo>
                    <a:pt x="515146" y="3670820"/>
                  </a:lnTo>
                  <a:lnTo>
                    <a:pt x="512979" y="3674998"/>
                  </a:lnTo>
                  <a:lnTo>
                    <a:pt x="512979" y="3687720"/>
                  </a:lnTo>
                  <a:lnTo>
                    <a:pt x="519376" y="3694295"/>
                  </a:lnTo>
                  <a:lnTo>
                    <a:pt x="527355" y="3694568"/>
                  </a:lnTo>
                  <a:lnTo>
                    <a:pt x="527743" y="3690275"/>
                  </a:lnTo>
                  <a:lnTo>
                    <a:pt x="524350" y="3682013"/>
                  </a:lnTo>
                  <a:lnTo>
                    <a:pt x="518528" y="3668087"/>
                  </a:lnTo>
                  <a:close/>
                </a:path>
                <a:path w="1062990" h="3921125">
                  <a:moveTo>
                    <a:pt x="0" y="3575870"/>
                  </a:moveTo>
                  <a:lnTo>
                    <a:pt x="35085" y="3608120"/>
                  </a:lnTo>
                  <a:lnTo>
                    <a:pt x="70950" y="3640076"/>
                  </a:lnTo>
                  <a:lnTo>
                    <a:pt x="107591" y="3671736"/>
                  </a:lnTo>
                  <a:lnTo>
                    <a:pt x="145006" y="3703097"/>
                  </a:lnTo>
                  <a:lnTo>
                    <a:pt x="183192" y="3734157"/>
                  </a:lnTo>
                  <a:lnTo>
                    <a:pt x="222146" y="3764912"/>
                  </a:lnTo>
                  <a:lnTo>
                    <a:pt x="261867" y="3795360"/>
                  </a:lnTo>
                  <a:lnTo>
                    <a:pt x="302351" y="3825498"/>
                  </a:lnTo>
                  <a:lnTo>
                    <a:pt x="343597" y="3855324"/>
                  </a:lnTo>
                  <a:lnTo>
                    <a:pt x="385600" y="3884834"/>
                  </a:lnTo>
                  <a:lnTo>
                    <a:pt x="423295" y="3906645"/>
                  </a:lnTo>
                  <a:lnTo>
                    <a:pt x="449180" y="3920948"/>
                  </a:lnTo>
                  <a:lnTo>
                    <a:pt x="447619" y="3917419"/>
                  </a:lnTo>
                  <a:lnTo>
                    <a:pt x="441386" y="3912635"/>
                  </a:lnTo>
                  <a:lnTo>
                    <a:pt x="436586" y="3906621"/>
                  </a:lnTo>
                  <a:lnTo>
                    <a:pt x="433522" y="3899697"/>
                  </a:lnTo>
                  <a:lnTo>
                    <a:pt x="432437" y="3892038"/>
                  </a:lnTo>
                  <a:lnTo>
                    <a:pt x="432531" y="3889714"/>
                  </a:lnTo>
                  <a:lnTo>
                    <a:pt x="409437" y="3873959"/>
                  </a:lnTo>
                  <a:lnTo>
                    <a:pt x="385387" y="3857217"/>
                  </a:lnTo>
                  <a:lnTo>
                    <a:pt x="360443" y="3839494"/>
                  </a:lnTo>
                  <a:lnTo>
                    <a:pt x="334670" y="3820794"/>
                  </a:lnTo>
                  <a:lnTo>
                    <a:pt x="300859" y="3799064"/>
                  </a:lnTo>
                  <a:lnTo>
                    <a:pt x="264268" y="3774796"/>
                  </a:lnTo>
                  <a:lnTo>
                    <a:pt x="225140" y="3747989"/>
                  </a:lnTo>
                  <a:lnTo>
                    <a:pt x="183720" y="3718644"/>
                  </a:lnTo>
                  <a:lnTo>
                    <a:pt x="140252" y="3686760"/>
                  </a:lnTo>
                  <a:lnTo>
                    <a:pt x="94980" y="3652336"/>
                  </a:lnTo>
                  <a:lnTo>
                    <a:pt x="48148" y="3615373"/>
                  </a:lnTo>
                  <a:lnTo>
                    <a:pt x="0" y="3575870"/>
                  </a:lnTo>
                  <a:close/>
                </a:path>
                <a:path w="1062990" h="3921125">
                  <a:moveTo>
                    <a:pt x="503063" y="3632369"/>
                  </a:moveTo>
                  <a:lnTo>
                    <a:pt x="502539" y="3645030"/>
                  </a:lnTo>
                  <a:lnTo>
                    <a:pt x="504068" y="3643920"/>
                  </a:lnTo>
                  <a:lnTo>
                    <a:pt x="505670" y="3642894"/>
                  </a:lnTo>
                  <a:lnTo>
                    <a:pt x="507345" y="3641983"/>
                  </a:lnTo>
                  <a:lnTo>
                    <a:pt x="505722" y="3638266"/>
                  </a:lnTo>
                  <a:lnTo>
                    <a:pt x="503063" y="3632369"/>
                  </a:lnTo>
                  <a:close/>
                </a:path>
                <a:path w="1062990" h="3921125">
                  <a:moveTo>
                    <a:pt x="503431" y="3623486"/>
                  </a:moveTo>
                  <a:lnTo>
                    <a:pt x="501440" y="3628769"/>
                  </a:lnTo>
                  <a:lnTo>
                    <a:pt x="503063" y="3632369"/>
                  </a:lnTo>
                  <a:lnTo>
                    <a:pt x="503431" y="3623486"/>
                  </a:lnTo>
                  <a:close/>
                </a:path>
                <a:path w="1062990" h="3921125">
                  <a:moveTo>
                    <a:pt x="532015" y="3616015"/>
                  </a:moveTo>
                  <a:lnTo>
                    <a:pt x="522748" y="3616015"/>
                  </a:lnTo>
                  <a:lnTo>
                    <a:pt x="527837" y="3619114"/>
                  </a:lnTo>
                  <a:lnTo>
                    <a:pt x="531669" y="3627638"/>
                  </a:lnTo>
                  <a:lnTo>
                    <a:pt x="532015" y="3616015"/>
                  </a:lnTo>
                  <a:close/>
                </a:path>
                <a:path w="1062990" h="3921125">
                  <a:moveTo>
                    <a:pt x="502497" y="3516353"/>
                  </a:moveTo>
                  <a:lnTo>
                    <a:pt x="503882" y="3550042"/>
                  </a:lnTo>
                  <a:lnTo>
                    <a:pt x="504285" y="3582777"/>
                  </a:lnTo>
                  <a:lnTo>
                    <a:pt x="503805" y="3614468"/>
                  </a:lnTo>
                  <a:lnTo>
                    <a:pt x="503431" y="3623486"/>
                  </a:lnTo>
                  <a:lnTo>
                    <a:pt x="504571" y="3620465"/>
                  </a:lnTo>
                  <a:lnTo>
                    <a:pt x="513513" y="3616423"/>
                  </a:lnTo>
                  <a:lnTo>
                    <a:pt x="515481" y="3616015"/>
                  </a:lnTo>
                  <a:lnTo>
                    <a:pt x="532015" y="3616015"/>
                  </a:lnTo>
                  <a:lnTo>
                    <a:pt x="532192" y="3610043"/>
                  </a:lnTo>
                  <a:lnTo>
                    <a:pt x="532462" y="3592086"/>
                  </a:lnTo>
                  <a:lnTo>
                    <a:pt x="532461" y="3573781"/>
                  </a:lnTo>
                  <a:lnTo>
                    <a:pt x="532172" y="3555137"/>
                  </a:lnTo>
                  <a:lnTo>
                    <a:pt x="507932" y="3524980"/>
                  </a:lnTo>
                  <a:lnTo>
                    <a:pt x="504152" y="3520814"/>
                  </a:lnTo>
                  <a:lnTo>
                    <a:pt x="503031" y="3518636"/>
                  </a:lnTo>
                  <a:lnTo>
                    <a:pt x="502497" y="3516353"/>
                  </a:lnTo>
                  <a:close/>
                </a:path>
                <a:path w="1062990" h="3921125">
                  <a:moveTo>
                    <a:pt x="481325" y="3379886"/>
                  </a:moveTo>
                  <a:lnTo>
                    <a:pt x="493831" y="3429186"/>
                  </a:lnTo>
                  <a:lnTo>
                    <a:pt x="499755" y="3478778"/>
                  </a:lnTo>
                  <a:lnTo>
                    <a:pt x="502215" y="3511505"/>
                  </a:lnTo>
                  <a:lnTo>
                    <a:pt x="502581" y="3508301"/>
                  </a:lnTo>
                  <a:lnTo>
                    <a:pt x="504080" y="3505181"/>
                  </a:lnTo>
                  <a:lnTo>
                    <a:pt x="509293" y="3500322"/>
                  </a:lnTo>
                  <a:lnTo>
                    <a:pt x="512706" y="3499076"/>
                  </a:lnTo>
                  <a:lnTo>
                    <a:pt x="529516" y="3499076"/>
                  </a:lnTo>
                  <a:lnTo>
                    <a:pt x="528991" y="3491623"/>
                  </a:lnTo>
                  <a:lnTo>
                    <a:pt x="524078" y="3441989"/>
                  </a:lnTo>
                  <a:lnTo>
                    <a:pt x="506051" y="3402086"/>
                  </a:lnTo>
                  <a:lnTo>
                    <a:pt x="492503" y="3380431"/>
                  </a:lnTo>
                  <a:lnTo>
                    <a:pt x="485849" y="3380431"/>
                  </a:lnTo>
                  <a:lnTo>
                    <a:pt x="483566" y="3380242"/>
                  </a:lnTo>
                  <a:lnTo>
                    <a:pt x="481325" y="3379886"/>
                  </a:lnTo>
                  <a:close/>
                </a:path>
                <a:path w="1062990" h="3921125">
                  <a:moveTo>
                    <a:pt x="529516" y="3499076"/>
                  </a:moveTo>
                  <a:lnTo>
                    <a:pt x="519879" y="3499076"/>
                  </a:lnTo>
                  <a:lnTo>
                    <a:pt x="523638" y="3500594"/>
                  </a:lnTo>
                  <a:lnTo>
                    <a:pt x="526601" y="3503778"/>
                  </a:lnTo>
                  <a:lnTo>
                    <a:pt x="527897" y="3505202"/>
                  </a:lnTo>
                  <a:lnTo>
                    <a:pt x="530130" y="3507798"/>
                  </a:lnTo>
                  <a:lnTo>
                    <a:pt x="529516" y="3499076"/>
                  </a:lnTo>
                  <a:close/>
                </a:path>
                <a:path w="1062990" h="3921125">
                  <a:moveTo>
                    <a:pt x="492372" y="3380221"/>
                  </a:moveTo>
                  <a:lnTo>
                    <a:pt x="491000" y="3380357"/>
                  </a:lnTo>
                  <a:lnTo>
                    <a:pt x="489597" y="3380431"/>
                  </a:lnTo>
                  <a:lnTo>
                    <a:pt x="492503" y="3380431"/>
                  </a:lnTo>
                  <a:lnTo>
                    <a:pt x="492372" y="3380221"/>
                  </a:lnTo>
                  <a:close/>
                </a:path>
                <a:path w="1062990" h="3921125">
                  <a:moveTo>
                    <a:pt x="488875" y="3322610"/>
                  </a:moveTo>
                  <a:lnTo>
                    <a:pt x="490006" y="3324349"/>
                  </a:lnTo>
                  <a:lnTo>
                    <a:pt x="489252" y="3322642"/>
                  </a:lnTo>
                  <a:lnTo>
                    <a:pt x="488875" y="3322610"/>
                  </a:lnTo>
                  <a:close/>
                </a:path>
                <a:path w="1062990" h="3921125">
                  <a:moveTo>
                    <a:pt x="211763" y="2921628"/>
                  </a:moveTo>
                  <a:lnTo>
                    <a:pt x="204061" y="2923336"/>
                  </a:lnTo>
                  <a:lnTo>
                    <a:pt x="196334" y="2924893"/>
                  </a:lnTo>
                  <a:lnTo>
                    <a:pt x="188583" y="2926300"/>
                  </a:lnTo>
                  <a:lnTo>
                    <a:pt x="180811" y="2927554"/>
                  </a:lnTo>
                  <a:lnTo>
                    <a:pt x="262770" y="3031778"/>
                  </a:lnTo>
                  <a:lnTo>
                    <a:pt x="295105" y="3073296"/>
                  </a:lnTo>
                  <a:lnTo>
                    <a:pt x="326370" y="3114367"/>
                  </a:lnTo>
                  <a:lnTo>
                    <a:pt x="356189" y="3154968"/>
                  </a:lnTo>
                  <a:lnTo>
                    <a:pt x="384187" y="3195076"/>
                  </a:lnTo>
                  <a:lnTo>
                    <a:pt x="409988" y="3234670"/>
                  </a:lnTo>
                  <a:lnTo>
                    <a:pt x="433215" y="3273726"/>
                  </a:lnTo>
                  <a:lnTo>
                    <a:pt x="453494" y="3312223"/>
                  </a:lnTo>
                  <a:lnTo>
                    <a:pt x="458187" y="3306806"/>
                  </a:lnTo>
                  <a:lnTo>
                    <a:pt x="463709" y="3302235"/>
                  </a:lnTo>
                  <a:lnTo>
                    <a:pt x="469948" y="3298625"/>
                  </a:lnTo>
                  <a:lnTo>
                    <a:pt x="476791" y="3296088"/>
                  </a:lnTo>
                  <a:lnTo>
                    <a:pt x="455993" y="3257065"/>
                  </a:lnTo>
                  <a:lnTo>
                    <a:pt x="432386" y="3217627"/>
                  </a:lnTo>
                  <a:lnTo>
                    <a:pt x="406329" y="3177778"/>
                  </a:lnTo>
                  <a:lnTo>
                    <a:pt x="378176" y="3137520"/>
                  </a:lnTo>
                  <a:lnTo>
                    <a:pt x="348287" y="3096858"/>
                  </a:lnTo>
                  <a:lnTo>
                    <a:pt x="317017" y="3055794"/>
                  </a:lnTo>
                  <a:lnTo>
                    <a:pt x="284723" y="3014332"/>
                  </a:lnTo>
                  <a:lnTo>
                    <a:pt x="211763" y="2921628"/>
                  </a:lnTo>
                  <a:close/>
                </a:path>
                <a:path w="1062990" h="3921125">
                  <a:moveTo>
                    <a:pt x="140948" y="2875723"/>
                  </a:moveTo>
                  <a:lnTo>
                    <a:pt x="150892" y="2888799"/>
                  </a:lnTo>
                  <a:lnTo>
                    <a:pt x="160906" y="2901859"/>
                  </a:lnTo>
                  <a:lnTo>
                    <a:pt x="168874" y="2900923"/>
                  </a:lnTo>
                  <a:lnTo>
                    <a:pt x="176821" y="2899813"/>
                  </a:lnTo>
                  <a:lnTo>
                    <a:pt x="184745" y="2898532"/>
                  </a:lnTo>
                  <a:lnTo>
                    <a:pt x="192643" y="2897084"/>
                  </a:lnTo>
                  <a:lnTo>
                    <a:pt x="176287" y="2875849"/>
                  </a:lnTo>
                  <a:lnTo>
                    <a:pt x="147482" y="2875849"/>
                  </a:lnTo>
                  <a:lnTo>
                    <a:pt x="144215" y="2875807"/>
                  </a:lnTo>
                  <a:lnTo>
                    <a:pt x="140948" y="2875723"/>
                  </a:lnTo>
                  <a:close/>
                </a:path>
                <a:path w="1062990" h="3921125">
                  <a:moveTo>
                    <a:pt x="175670" y="2875043"/>
                  </a:moveTo>
                  <a:lnTo>
                    <a:pt x="167398" y="2875577"/>
                  </a:lnTo>
                  <a:lnTo>
                    <a:pt x="159073" y="2875849"/>
                  </a:lnTo>
                  <a:lnTo>
                    <a:pt x="176287" y="2875849"/>
                  </a:lnTo>
                  <a:lnTo>
                    <a:pt x="175670" y="2875043"/>
                  </a:lnTo>
                  <a:close/>
                </a:path>
                <a:path w="1062990" h="3921125">
                  <a:moveTo>
                    <a:pt x="1026481" y="327969"/>
                  </a:moveTo>
                  <a:lnTo>
                    <a:pt x="1053025" y="487126"/>
                  </a:lnTo>
                  <a:lnTo>
                    <a:pt x="1062721" y="475660"/>
                  </a:lnTo>
                  <a:lnTo>
                    <a:pt x="1042230" y="368805"/>
                  </a:lnTo>
                  <a:lnTo>
                    <a:pt x="1038099" y="358472"/>
                  </a:lnTo>
                  <a:lnTo>
                    <a:pt x="1034096" y="348222"/>
                  </a:lnTo>
                  <a:lnTo>
                    <a:pt x="1030223" y="338054"/>
                  </a:lnTo>
                  <a:lnTo>
                    <a:pt x="1026481" y="327969"/>
                  </a:lnTo>
                  <a:close/>
                </a:path>
                <a:path w="1062990" h="3921125">
                  <a:moveTo>
                    <a:pt x="975573" y="21077"/>
                  </a:moveTo>
                  <a:lnTo>
                    <a:pt x="975300" y="21077"/>
                  </a:lnTo>
                  <a:lnTo>
                    <a:pt x="979027" y="43454"/>
                  </a:lnTo>
                  <a:lnTo>
                    <a:pt x="979404" y="41066"/>
                  </a:lnTo>
                  <a:lnTo>
                    <a:pt x="975573" y="21077"/>
                  </a:lnTo>
                  <a:close/>
                </a:path>
                <a:path w="1062990" h="3921125">
                  <a:moveTo>
                    <a:pt x="975205" y="0"/>
                  </a:moveTo>
                  <a:lnTo>
                    <a:pt x="957415" y="21318"/>
                  </a:lnTo>
                  <a:lnTo>
                    <a:pt x="964201" y="21140"/>
                  </a:lnTo>
                  <a:lnTo>
                    <a:pt x="970012" y="21077"/>
                  </a:lnTo>
                  <a:lnTo>
                    <a:pt x="975573" y="21077"/>
                  </a:lnTo>
                  <a:lnTo>
                    <a:pt x="972776" y="6481"/>
                  </a:lnTo>
                  <a:lnTo>
                    <a:pt x="973425" y="2952"/>
                  </a:lnTo>
                  <a:lnTo>
                    <a:pt x="975205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7" name="object 237"/>
            <p:cNvPicPr/>
            <p:nvPr/>
          </p:nvPicPr>
          <p:blipFill>
            <a:blip r:embed="rId1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43035" y="1363634"/>
              <a:ext cx="121587" cy="327728"/>
            </a:xfrm>
            <a:prstGeom prst="rect">
              <a:avLst/>
            </a:prstGeom>
          </p:spPr>
        </p:pic>
        <p:sp>
          <p:nvSpPr>
            <p:cNvPr id="238" name="object 238"/>
            <p:cNvSpPr/>
            <p:nvPr/>
          </p:nvSpPr>
          <p:spPr>
            <a:xfrm>
              <a:off x="10026226" y="3130520"/>
              <a:ext cx="647065" cy="1040130"/>
            </a:xfrm>
            <a:custGeom>
              <a:avLst/>
              <a:gdLst/>
              <a:ahLst/>
              <a:cxnLst/>
              <a:rect l="l" t="t" r="r" b="b"/>
              <a:pathLst>
                <a:path w="647065" h="1040129">
                  <a:moveTo>
                    <a:pt x="149542" y="891930"/>
                  </a:moveTo>
                  <a:lnTo>
                    <a:pt x="142520" y="894195"/>
                  </a:lnTo>
                  <a:lnTo>
                    <a:pt x="135481" y="896213"/>
                  </a:lnTo>
                  <a:lnTo>
                    <a:pt x="128428" y="897979"/>
                  </a:lnTo>
                  <a:lnTo>
                    <a:pt x="121365" y="899490"/>
                  </a:lnTo>
                  <a:lnTo>
                    <a:pt x="142878" y="934245"/>
                  </a:lnTo>
                  <a:lnTo>
                    <a:pt x="165823" y="968994"/>
                  </a:lnTo>
                  <a:lnTo>
                    <a:pt x="189983" y="1003715"/>
                  </a:lnTo>
                  <a:lnTo>
                    <a:pt x="215142" y="1038387"/>
                  </a:lnTo>
                  <a:lnTo>
                    <a:pt x="246921" y="1039853"/>
                  </a:lnTo>
                  <a:lnTo>
                    <a:pt x="251172" y="1039821"/>
                  </a:lnTo>
                  <a:lnTo>
                    <a:pt x="223884" y="1002850"/>
                  </a:lnTo>
                  <a:lnTo>
                    <a:pt x="197663" y="965848"/>
                  </a:lnTo>
                  <a:lnTo>
                    <a:pt x="172790" y="928860"/>
                  </a:lnTo>
                  <a:lnTo>
                    <a:pt x="149542" y="891930"/>
                  </a:lnTo>
                  <a:close/>
                </a:path>
                <a:path w="647065" h="1040129">
                  <a:moveTo>
                    <a:pt x="36812" y="283436"/>
                  </a:moveTo>
                  <a:lnTo>
                    <a:pt x="3463" y="331466"/>
                  </a:lnTo>
                  <a:lnTo>
                    <a:pt x="652" y="377596"/>
                  </a:lnTo>
                  <a:lnTo>
                    <a:pt x="0" y="425196"/>
                  </a:lnTo>
                  <a:lnTo>
                    <a:pt x="1522" y="473958"/>
                  </a:lnTo>
                  <a:lnTo>
                    <a:pt x="5239" y="523571"/>
                  </a:lnTo>
                  <a:lnTo>
                    <a:pt x="11166" y="573729"/>
                  </a:lnTo>
                  <a:lnTo>
                    <a:pt x="19323" y="624123"/>
                  </a:lnTo>
                  <a:lnTo>
                    <a:pt x="29726" y="674445"/>
                  </a:lnTo>
                  <a:lnTo>
                    <a:pt x="42393" y="724386"/>
                  </a:lnTo>
                  <a:lnTo>
                    <a:pt x="63963" y="786688"/>
                  </a:lnTo>
                  <a:lnTo>
                    <a:pt x="93261" y="849303"/>
                  </a:lnTo>
                  <a:lnTo>
                    <a:pt x="100685" y="848873"/>
                  </a:lnTo>
                  <a:lnTo>
                    <a:pt x="108113" y="848086"/>
                  </a:lnTo>
                  <a:lnTo>
                    <a:pt x="115538" y="846950"/>
                  </a:lnTo>
                  <a:lnTo>
                    <a:pt x="122956" y="845471"/>
                  </a:lnTo>
                  <a:lnTo>
                    <a:pt x="106445" y="813079"/>
                  </a:lnTo>
                  <a:lnTo>
                    <a:pt x="91892" y="780833"/>
                  </a:lnTo>
                  <a:lnTo>
                    <a:pt x="69419" y="716878"/>
                  </a:lnTo>
                  <a:lnTo>
                    <a:pt x="56663" y="666508"/>
                  </a:lnTo>
                  <a:lnTo>
                    <a:pt x="46247" y="615792"/>
                  </a:lnTo>
                  <a:lnTo>
                    <a:pt x="37912" y="604669"/>
                  </a:lnTo>
                  <a:lnTo>
                    <a:pt x="18038" y="563312"/>
                  </a:lnTo>
                  <a:lnTo>
                    <a:pt x="5571" y="489068"/>
                  </a:lnTo>
                  <a:lnTo>
                    <a:pt x="7025" y="448439"/>
                  </a:lnTo>
                  <a:lnTo>
                    <a:pt x="13640" y="406752"/>
                  </a:lnTo>
                  <a:lnTo>
                    <a:pt x="24858" y="366714"/>
                  </a:lnTo>
                  <a:lnTo>
                    <a:pt x="29472" y="354125"/>
                  </a:lnTo>
                  <a:lnTo>
                    <a:pt x="30786" y="335979"/>
                  </a:lnTo>
                  <a:lnTo>
                    <a:pt x="32447" y="318136"/>
                  </a:lnTo>
                  <a:lnTo>
                    <a:pt x="34457" y="300615"/>
                  </a:lnTo>
                  <a:lnTo>
                    <a:pt x="36812" y="283436"/>
                  </a:lnTo>
                  <a:close/>
                </a:path>
                <a:path w="647065" h="1040129">
                  <a:moveTo>
                    <a:pt x="74780" y="86091"/>
                  </a:moveTo>
                  <a:lnTo>
                    <a:pt x="53437" y="124462"/>
                  </a:lnTo>
                  <a:lnTo>
                    <a:pt x="35612" y="168685"/>
                  </a:lnTo>
                  <a:lnTo>
                    <a:pt x="21342" y="218068"/>
                  </a:lnTo>
                  <a:lnTo>
                    <a:pt x="10667" y="271918"/>
                  </a:lnTo>
                  <a:lnTo>
                    <a:pt x="50875" y="214014"/>
                  </a:lnTo>
                  <a:lnTo>
                    <a:pt x="59215" y="185597"/>
                  </a:lnTo>
                  <a:lnTo>
                    <a:pt x="68809" y="159000"/>
                  </a:lnTo>
                  <a:lnTo>
                    <a:pt x="79647" y="134374"/>
                  </a:lnTo>
                  <a:lnTo>
                    <a:pt x="91722" y="111870"/>
                  </a:lnTo>
                  <a:lnTo>
                    <a:pt x="83188" y="98942"/>
                  </a:lnTo>
                  <a:lnTo>
                    <a:pt x="74780" y="86091"/>
                  </a:lnTo>
                  <a:close/>
                </a:path>
                <a:path w="647065" h="1040129">
                  <a:moveTo>
                    <a:pt x="105093" y="54773"/>
                  </a:moveTo>
                  <a:lnTo>
                    <a:pt x="101072" y="57328"/>
                  </a:lnTo>
                  <a:lnTo>
                    <a:pt x="97083" y="60008"/>
                  </a:lnTo>
                  <a:lnTo>
                    <a:pt x="93104" y="62835"/>
                  </a:lnTo>
                  <a:lnTo>
                    <a:pt x="101690" y="76039"/>
                  </a:lnTo>
                  <a:lnTo>
                    <a:pt x="106056" y="82688"/>
                  </a:lnTo>
                  <a:lnTo>
                    <a:pt x="105093" y="54773"/>
                  </a:lnTo>
                  <a:close/>
                </a:path>
                <a:path w="647065" h="1040129">
                  <a:moveTo>
                    <a:pt x="625569" y="30805"/>
                  </a:moveTo>
                  <a:lnTo>
                    <a:pt x="627109" y="37946"/>
                  </a:lnTo>
                  <a:lnTo>
                    <a:pt x="607978" y="56312"/>
                  </a:lnTo>
                  <a:lnTo>
                    <a:pt x="612586" y="61577"/>
                  </a:lnTo>
                  <a:lnTo>
                    <a:pt x="617126" y="66928"/>
                  </a:lnTo>
                  <a:lnTo>
                    <a:pt x="621597" y="72363"/>
                  </a:lnTo>
                  <a:lnTo>
                    <a:pt x="625999" y="77882"/>
                  </a:lnTo>
                  <a:lnTo>
                    <a:pt x="646490" y="58218"/>
                  </a:lnTo>
                  <a:lnTo>
                    <a:pt x="641425" y="51173"/>
                  </a:lnTo>
                  <a:lnTo>
                    <a:pt x="636250" y="44256"/>
                  </a:lnTo>
                  <a:lnTo>
                    <a:pt x="630964" y="37466"/>
                  </a:lnTo>
                  <a:lnTo>
                    <a:pt x="625569" y="30805"/>
                  </a:lnTo>
                  <a:close/>
                </a:path>
                <a:path w="647065" h="1040129">
                  <a:moveTo>
                    <a:pt x="212242" y="22669"/>
                  </a:moveTo>
                  <a:lnTo>
                    <a:pt x="205865" y="22669"/>
                  </a:lnTo>
                  <a:lnTo>
                    <a:pt x="189526" y="23540"/>
                  </a:lnTo>
                  <a:lnTo>
                    <a:pt x="173190" y="26119"/>
                  </a:lnTo>
                  <a:lnTo>
                    <a:pt x="156902" y="30355"/>
                  </a:lnTo>
                  <a:lnTo>
                    <a:pt x="140704" y="36197"/>
                  </a:lnTo>
                  <a:lnTo>
                    <a:pt x="147071" y="49391"/>
                  </a:lnTo>
                  <a:lnTo>
                    <a:pt x="163233" y="39543"/>
                  </a:lnTo>
                  <a:lnTo>
                    <a:pt x="180249" y="32090"/>
                  </a:lnTo>
                  <a:lnTo>
                    <a:pt x="198099" y="27044"/>
                  </a:lnTo>
                  <a:lnTo>
                    <a:pt x="216765" y="24418"/>
                  </a:lnTo>
                  <a:lnTo>
                    <a:pt x="219487" y="24219"/>
                  </a:lnTo>
                  <a:lnTo>
                    <a:pt x="224901" y="23905"/>
                  </a:lnTo>
                  <a:lnTo>
                    <a:pt x="218608" y="23077"/>
                  </a:lnTo>
                  <a:lnTo>
                    <a:pt x="212242" y="22669"/>
                  </a:lnTo>
                  <a:close/>
                </a:path>
                <a:path w="647065" h="1040129">
                  <a:moveTo>
                    <a:pt x="583838" y="118341"/>
                  </a:moveTo>
                  <a:lnTo>
                    <a:pt x="552367" y="118341"/>
                  </a:lnTo>
                  <a:lnTo>
                    <a:pt x="555770" y="119567"/>
                  </a:lnTo>
                  <a:lnTo>
                    <a:pt x="564158" y="127284"/>
                  </a:lnTo>
                  <a:lnTo>
                    <a:pt x="564535" y="136142"/>
                  </a:lnTo>
                  <a:lnTo>
                    <a:pt x="558974" y="142194"/>
                  </a:lnTo>
                  <a:lnTo>
                    <a:pt x="583838" y="118341"/>
                  </a:lnTo>
                  <a:close/>
                </a:path>
                <a:path w="647065" h="1040129">
                  <a:moveTo>
                    <a:pt x="311181" y="0"/>
                  </a:moveTo>
                  <a:lnTo>
                    <a:pt x="322679" y="8254"/>
                  </a:lnTo>
                  <a:lnTo>
                    <a:pt x="333733" y="17388"/>
                  </a:lnTo>
                  <a:lnTo>
                    <a:pt x="344335" y="27371"/>
                  </a:lnTo>
                  <a:lnTo>
                    <a:pt x="354478" y="38176"/>
                  </a:lnTo>
                  <a:lnTo>
                    <a:pt x="416796" y="60754"/>
                  </a:lnTo>
                  <a:lnTo>
                    <a:pt x="467476" y="87540"/>
                  </a:lnTo>
                  <a:lnTo>
                    <a:pt x="505428" y="113421"/>
                  </a:lnTo>
                  <a:lnTo>
                    <a:pt x="529562" y="133283"/>
                  </a:lnTo>
                  <a:lnTo>
                    <a:pt x="532504" y="129734"/>
                  </a:lnTo>
                  <a:lnTo>
                    <a:pt x="535530" y="126268"/>
                  </a:lnTo>
                  <a:lnTo>
                    <a:pt x="541425" y="119870"/>
                  </a:lnTo>
                  <a:lnTo>
                    <a:pt x="545195" y="118341"/>
                  </a:lnTo>
                  <a:lnTo>
                    <a:pt x="583838" y="118341"/>
                  </a:lnTo>
                  <a:lnTo>
                    <a:pt x="589503" y="112907"/>
                  </a:lnTo>
                  <a:lnTo>
                    <a:pt x="548996" y="112907"/>
                  </a:lnTo>
                  <a:lnTo>
                    <a:pt x="525420" y="93047"/>
                  </a:lnTo>
                  <a:lnTo>
                    <a:pt x="489059" y="67386"/>
                  </a:lnTo>
                  <a:lnTo>
                    <a:pt x="440703" y="40364"/>
                  </a:lnTo>
                  <a:lnTo>
                    <a:pt x="381147" y="16422"/>
                  </a:lnTo>
                  <a:lnTo>
                    <a:pt x="311181" y="0"/>
                  </a:lnTo>
                  <a:close/>
                </a:path>
                <a:path w="647065" h="1040129">
                  <a:moveTo>
                    <a:pt x="587885" y="75599"/>
                  </a:moveTo>
                  <a:lnTo>
                    <a:pt x="548996" y="112907"/>
                  </a:lnTo>
                  <a:lnTo>
                    <a:pt x="589503" y="112907"/>
                  </a:lnTo>
                  <a:lnTo>
                    <a:pt x="605832" y="97243"/>
                  </a:lnTo>
                  <a:lnTo>
                    <a:pt x="601452" y="91696"/>
                  </a:lnTo>
                  <a:lnTo>
                    <a:pt x="596999" y="86240"/>
                  </a:lnTo>
                  <a:lnTo>
                    <a:pt x="592476" y="80875"/>
                  </a:lnTo>
                  <a:lnTo>
                    <a:pt x="587885" y="75599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9460001" y="1428692"/>
              <a:ext cx="1638935" cy="3869690"/>
            </a:xfrm>
            <a:custGeom>
              <a:avLst/>
              <a:gdLst/>
              <a:ahLst/>
              <a:cxnLst/>
              <a:rect l="l" t="t" r="r" b="b"/>
              <a:pathLst>
                <a:path w="1638934" h="3869690">
                  <a:moveTo>
                    <a:pt x="133426" y="2098929"/>
                  </a:moveTo>
                  <a:lnTo>
                    <a:pt x="131660" y="2095080"/>
                  </a:lnTo>
                  <a:lnTo>
                    <a:pt x="129527" y="2090153"/>
                  </a:lnTo>
                  <a:lnTo>
                    <a:pt x="127114" y="2084146"/>
                  </a:lnTo>
                  <a:lnTo>
                    <a:pt x="113258" y="2102726"/>
                  </a:lnTo>
                  <a:lnTo>
                    <a:pt x="98971" y="2124151"/>
                  </a:lnTo>
                  <a:lnTo>
                    <a:pt x="84785" y="2148382"/>
                  </a:lnTo>
                  <a:lnTo>
                    <a:pt x="71208" y="2175383"/>
                  </a:lnTo>
                  <a:lnTo>
                    <a:pt x="89674" y="2148814"/>
                  </a:lnTo>
                  <a:lnTo>
                    <a:pt x="106959" y="2127148"/>
                  </a:lnTo>
                  <a:lnTo>
                    <a:pt x="121920" y="2110486"/>
                  </a:lnTo>
                  <a:lnTo>
                    <a:pt x="133426" y="2098929"/>
                  </a:lnTo>
                  <a:close/>
                </a:path>
                <a:path w="1638934" h="3869690">
                  <a:moveTo>
                    <a:pt x="162090" y="2084946"/>
                  </a:moveTo>
                  <a:lnTo>
                    <a:pt x="160388" y="2084463"/>
                  </a:lnTo>
                  <a:lnTo>
                    <a:pt x="158750" y="2083841"/>
                  </a:lnTo>
                  <a:lnTo>
                    <a:pt x="157162" y="2083130"/>
                  </a:lnTo>
                  <a:lnTo>
                    <a:pt x="158686" y="2086622"/>
                  </a:lnTo>
                  <a:lnTo>
                    <a:pt x="159334" y="2088057"/>
                  </a:lnTo>
                  <a:lnTo>
                    <a:pt x="162090" y="2084946"/>
                  </a:lnTo>
                  <a:close/>
                </a:path>
                <a:path w="1638934" h="3869690">
                  <a:moveTo>
                    <a:pt x="166166" y="2101443"/>
                  </a:moveTo>
                  <a:lnTo>
                    <a:pt x="162852" y="2095360"/>
                  </a:lnTo>
                  <a:lnTo>
                    <a:pt x="161531" y="2092858"/>
                  </a:lnTo>
                  <a:lnTo>
                    <a:pt x="159334" y="2088057"/>
                  </a:lnTo>
                  <a:lnTo>
                    <a:pt x="143840" y="2106917"/>
                  </a:lnTo>
                  <a:lnTo>
                    <a:pt x="127215" y="2130094"/>
                  </a:lnTo>
                  <a:lnTo>
                    <a:pt x="110401" y="2157526"/>
                  </a:lnTo>
                  <a:lnTo>
                    <a:pt x="94437" y="2189086"/>
                  </a:lnTo>
                  <a:lnTo>
                    <a:pt x="117309" y="2157501"/>
                  </a:lnTo>
                  <a:lnTo>
                    <a:pt x="137477" y="2134222"/>
                  </a:lnTo>
                  <a:lnTo>
                    <a:pt x="152425" y="2119350"/>
                  </a:lnTo>
                  <a:lnTo>
                    <a:pt x="159524" y="2113076"/>
                  </a:lnTo>
                  <a:lnTo>
                    <a:pt x="164719" y="2108797"/>
                  </a:lnTo>
                  <a:lnTo>
                    <a:pt x="166166" y="2101443"/>
                  </a:lnTo>
                  <a:close/>
                </a:path>
                <a:path w="1638934" h="3869690">
                  <a:moveTo>
                    <a:pt x="178689" y="2047316"/>
                  </a:moveTo>
                  <a:lnTo>
                    <a:pt x="175539" y="2044153"/>
                  </a:lnTo>
                  <a:lnTo>
                    <a:pt x="167779" y="2044153"/>
                  </a:lnTo>
                  <a:lnTo>
                    <a:pt x="164630" y="2047316"/>
                  </a:lnTo>
                  <a:lnTo>
                    <a:pt x="164630" y="2055063"/>
                  </a:lnTo>
                  <a:lnTo>
                    <a:pt x="168148" y="2057019"/>
                  </a:lnTo>
                  <a:lnTo>
                    <a:pt x="175183" y="2057019"/>
                  </a:lnTo>
                  <a:lnTo>
                    <a:pt x="178689" y="2055063"/>
                  </a:lnTo>
                  <a:lnTo>
                    <a:pt x="178689" y="2047316"/>
                  </a:lnTo>
                  <a:close/>
                </a:path>
                <a:path w="1638934" h="3869690">
                  <a:moveTo>
                    <a:pt x="304723" y="1030135"/>
                  </a:moveTo>
                  <a:lnTo>
                    <a:pt x="281711" y="1069619"/>
                  </a:lnTo>
                  <a:lnTo>
                    <a:pt x="260896" y="1114793"/>
                  </a:lnTo>
                  <a:lnTo>
                    <a:pt x="241338" y="1160767"/>
                  </a:lnTo>
                  <a:lnTo>
                    <a:pt x="223050" y="1207503"/>
                  </a:lnTo>
                  <a:lnTo>
                    <a:pt x="206032" y="1254975"/>
                  </a:lnTo>
                  <a:lnTo>
                    <a:pt x="190296" y="1303159"/>
                  </a:lnTo>
                  <a:lnTo>
                    <a:pt x="175869" y="1352042"/>
                  </a:lnTo>
                  <a:lnTo>
                    <a:pt x="162750" y="1401584"/>
                  </a:lnTo>
                  <a:lnTo>
                    <a:pt x="150964" y="1451749"/>
                  </a:lnTo>
                  <a:lnTo>
                    <a:pt x="140512" y="1502537"/>
                  </a:lnTo>
                  <a:lnTo>
                    <a:pt x="131419" y="1553895"/>
                  </a:lnTo>
                  <a:lnTo>
                    <a:pt x="123685" y="1605813"/>
                  </a:lnTo>
                  <a:lnTo>
                    <a:pt x="117335" y="1658251"/>
                  </a:lnTo>
                  <a:lnTo>
                    <a:pt x="112369" y="1711198"/>
                  </a:lnTo>
                  <a:lnTo>
                    <a:pt x="111785" y="1718729"/>
                  </a:lnTo>
                  <a:lnTo>
                    <a:pt x="112280" y="1702816"/>
                  </a:lnTo>
                  <a:lnTo>
                    <a:pt x="115239" y="1652866"/>
                  </a:lnTo>
                  <a:lnTo>
                    <a:pt x="120065" y="1601254"/>
                  </a:lnTo>
                  <a:lnTo>
                    <a:pt x="126212" y="1549857"/>
                  </a:lnTo>
                  <a:lnTo>
                    <a:pt x="133591" y="1499463"/>
                  </a:lnTo>
                  <a:lnTo>
                    <a:pt x="142278" y="1449324"/>
                  </a:lnTo>
                  <a:lnTo>
                    <a:pt x="152234" y="1399717"/>
                  </a:lnTo>
                  <a:lnTo>
                    <a:pt x="163449" y="1350670"/>
                  </a:lnTo>
                  <a:lnTo>
                    <a:pt x="175907" y="1302219"/>
                  </a:lnTo>
                  <a:lnTo>
                    <a:pt x="189598" y="1254366"/>
                  </a:lnTo>
                  <a:lnTo>
                    <a:pt x="204508" y="1207147"/>
                  </a:lnTo>
                  <a:lnTo>
                    <a:pt x="220637" y="1160589"/>
                  </a:lnTo>
                  <a:lnTo>
                    <a:pt x="237959" y="1114704"/>
                  </a:lnTo>
                  <a:lnTo>
                    <a:pt x="256476" y="1069530"/>
                  </a:lnTo>
                  <a:lnTo>
                    <a:pt x="276174" y="1025080"/>
                  </a:lnTo>
                  <a:lnTo>
                    <a:pt x="297027" y="981392"/>
                  </a:lnTo>
                  <a:lnTo>
                    <a:pt x="297700" y="978636"/>
                  </a:lnTo>
                  <a:lnTo>
                    <a:pt x="299085" y="975042"/>
                  </a:lnTo>
                  <a:lnTo>
                    <a:pt x="301129" y="970673"/>
                  </a:lnTo>
                  <a:lnTo>
                    <a:pt x="277634" y="1014755"/>
                  </a:lnTo>
                  <a:lnTo>
                    <a:pt x="255384" y="1059688"/>
                  </a:lnTo>
                  <a:lnTo>
                    <a:pt x="234378" y="1105446"/>
                  </a:lnTo>
                  <a:lnTo>
                    <a:pt x="214642" y="1152004"/>
                  </a:lnTo>
                  <a:lnTo>
                    <a:pt x="196164" y="1199324"/>
                  </a:lnTo>
                  <a:lnTo>
                    <a:pt x="178993" y="1247394"/>
                  </a:lnTo>
                  <a:lnTo>
                    <a:pt x="163106" y="1296162"/>
                  </a:lnTo>
                  <a:lnTo>
                    <a:pt x="148551" y="1345641"/>
                  </a:lnTo>
                  <a:lnTo>
                    <a:pt x="135305" y="1395768"/>
                  </a:lnTo>
                  <a:lnTo>
                    <a:pt x="123405" y="1446530"/>
                  </a:lnTo>
                  <a:lnTo>
                    <a:pt x="112852" y="1497914"/>
                  </a:lnTo>
                  <a:lnTo>
                    <a:pt x="103632" y="1550123"/>
                  </a:lnTo>
                  <a:lnTo>
                    <a:pt x="95846" y="1602371"/>
                  </a:lnTo>
                  <a:lnTo>
                    <a:pt x="89433" y="1655406"/>
                  </a:lnTo>
                  <a:lnTo>
                    <a:pt x="84404" y="1708950"/>
                  </a:lnTo>
                  <a:lnTo>
                    <a:pt x="80835" y="1780159"/>
                  </a:lnTo>
                  <a:lnTo>
                    <a:pt x="81508" y="1844484"/>
                  </a:lnTo>
                  <a:lnTo>
                    <a:pt x="85598" y="1901888"/>
                  </a:lnTo>
                  <a:lnTo>
                    <a:pt x="92227" y="1952358"/>
                  </a:lnTo>
                  <a:lnTo>
                    <a:pt x="100545" y="1995830"/>
                  </a:lnTo>
                  <a:lnTo>
                    <a:pt x="118846" y="2061768"/>
                  </a:lnTo>
                  <a:lnTo>
                    <a:pt x="127114" y="2084146"/>
                  </a:lnTo>
                  <a:lnTo>
                    <a:pt x="131851" y="2078113"/>
                  </a:lnTo>
                  <a:lnTo>
                    <a:pt x="136423" y="2072627"/>
                  </a:lnTo>
                  <a:lnTo>
                    <a:pt x="140716" y="2067687"/>
                  </a:lnTo>
                  <a:lnTo>
                    <a:pt x="138087" y="2062772"/>
                  </a:lnTo>
                  <a:lnTo>
                    <a:pt x="136588" y="2057158"/>
                  </a:lnTo>
                  <a:lnTo>
                    <a:pt x="136588" y="2045665"/>
                  </a:lnTo>
                  <a:lnTo>
                    <a:pt x="137883" y="2040420"/>
                  </a:lnTo>
                  <a:lnTo>
                    <a:pt x="140169" y="2035759"/>
                  </a:lnTo>
                  <a:lnTo>
                    <a:pt x="130924" y="2001583"/>
                  </a:lnTo>
                  <a:lnTo>
                    <a:pt x="122199" y="1959838"/>
                  </a:lnTo>
                  <a:lnTo>
                    <a:pt x="114947" y="1910613"/>
                  </a:lnTo>
                  <a:lnTo>
                    <a:pt x="110147" y="1853971"/>
                  </a:lnTo>
                  <a:lnTo>
                    <a:pt x="108775" y="1789988"/>
                  </a:lnTo>
                  <a:lnTo>
                    <a:pt x="111785" y="1718741"/>
                  </a:lnTo>
                  <a:lnTo>
                    <a:pt x="112445" y="1790700"/>
                  </a:lnTo>
                  <a:lnTo>
                    <a:pt x="117309" y="1854034"/>
                  </a:lnTo>
                  <a:lnTo>
                    <a:pt x="125171" y="1908708"/>
                  </a:lnTo>
                  <a:lnTo>
                    <a:pt x="134861" y="1954682"/>
                  </a:lnTo>
                  <a:lnTo>
                    <a:pt x="145186" y="1991906"/>
                  </a:lnTo>
                  <a:lnTo>
                    <a:pt x="154965" y="2020354"/>
                  </a:lnTo>
                  <a:lnTo>
                    <a:pt x="159931" y="2017661"/>
                  </a:lnTo>
                  <a:lnTo>
                    <a:pt x="165620" y="2016125"/>
                  </a:lnTo>
                  <a:lnTo>
                    <a:pt x="176212" y="2016125"/>
                  </a:lnTo>
                  <a:lnTo>
                    <a:pt x="180555" y="2017001"/>
                  </a:lnTo>
                  <a:lnTo>
                    <a:pt x="184543" y="2018576"/>
                  </a:lnTo>
                  <a:lnTo>
                    <a:pt x="183667" y="2016125"/>
                  </a:lnTo>
                  <a:lnTo>
                    <a:pt x="165557" y="1960054"/>
                  </a:lnTo>
                  <a:lnTo>
                    <a:pt x="155625" y="1916963"/>
                  </a:lnTo>
                  <a:lnTo>
                    <a:pt x="147129" y="1864804"/>
                  </a:lnTo>
                  <a:lnTo>
                    <a:pt x="141363" y="1803692"/>
                  </a:lnTo>
                  <a:lnTo>
                    <a:pt x="139623" y="1733765"/>
                  </a:lnTo>
                  <a:lnTo>
                    <a:pt x="143205" y="1655114"/>
                  </a:lnTo>
                  <a:lnTo>
                    <a:pt x="148005" y="1603667"/>
                  </a:lnTo>
                  <a:lnTo>
                    <a:pt x="154127" y="1552702"/>
                  </a:lnTo>
                  <a:lnTo>
                    <a:pt x="161544" y="1502232"/>
                  </a:lnTo>
                  <a:lnTo>
                    <a:pt x="170256" y="1452270"/>
                  </a:lnTo>
                  <a:lnTo>
                    <a:pt x="180238" y="1402867"/>
                  </a:lnTo>
                  <a:lnTo>
                    <a:pt x="191490" y="1354023"/>
                  </a:lnTo>
                  <a:lnTo>
                    <a:pt x="204000" y="1305775"/>
                  </a:lnTo>
                  <a:lnTo>
                    <a:pt x="217741" y="1258138"/>
                  </a:lnTo>
                  <a:lnTo>
                    <a:pt x="232727" y="1211160"/>
                  </a:lnTo>
                  <a:lnTo>
                    <a:pt x="248920" y="1164831"/>
                  </a:lnTo>
                  <a:lnTo>
                    <a:pt x="266331" y="1119212"/>
                  </a:lnTo>
                  <a:lnTo>
                    <a:pt x="284937" y="1074305"/>
                  </a:lnTo>
                  <a:lnTo>
                    <a:pt x="304723" y="1030135"/>
                  </a:lnTo>
                  <a:close/>
                </a:path>
                <a:path w="1638934" h="3869690">
                  <a:moveTo>
                    <a:pt x="339966" y="958875"/>
                  </a:moveTo>
                  <a:lnTo>
                    <a:pt x="336181" y="965479"/>
                  </a:lnTo>
                  <a:lnTo>
                    <a:pt x="332422" y="972121"/>
                  </a:lnTo>
                  <a:lnTo>
                    <a:pt x="328701" y="978776"/>
                  </a:lnTo>
                  <a:lnTo>
                    <a:pt x="324993" y="985443"/>
                  </a:lnTo>
                  <a:lnTo>
                    <a:pt x="325335" y="987425"/>
                  </a:lnTo>
                  <a:lnTo>
                    <a:pt x="328942" y="980262"/>
                  </a:lnTo>
                  <a:lnTo>
                    <a:pt x="332587" y="973112"/>
                  </a:lnTo>
                  <a:lnTo>
                    <a:pt x="336257" y="965974"/>
                  </a:lnTo>
                  <a:lnTo>
                    <a:pt x="339966" y="958875"/>
                  </a:lnTo>
                  <a:close/>
                </a:path>
                <a:path w="1638934" h="3869690">
                  <a:moveTo>
                    <a:pt x="342099" y="955205"/>
                  </a:moveTo>
                  <a:lnTo>
                    <a:pt x="341160" y="956614"/>
                  </a:lnTo>
                  <a:lnTo>
                    <a:pt x="339966" y="958875"/>
                  </a:lnTo>
                  <a:lnTo>
                    <a:pt x="342099" y="955205"/>
                  </a:lnTo>
                  <a:close/>
                </a:path>
                <a:path w="1638934" h="3869690">
                  <a:moveTo>
                    <a:pt x="662381" y="3469741"/>
                  </a:moveTo>
                  <a:lnTo>
                    <a:pt x="622833" y="3432137"/>
                  </a:lnTo>
                  <a:lnTo>
                    <a:pt x="584339" y="3394138"/>
                  </a:lnTo>
                  <a:lnTo>
                    <a:pt x="546887" y="3355759"/>
                  </a:lnTo>
                  <a:lnTo>
                    <a:pt x="510489" y="3317011"/>
                  </a:lnTo>
                  <a:lnTo>
                    <a:pt x="475145" y="3277882"/>
                  </a:lnTo>
                  <a:lnTo>
                    <a:pt x="440867" y="3238385"/>
                  </a:lnTo>
                  <a:lnTo>
                    <a:pt x="407657" y="3198520"/>
                  </a:lnTo>
                  <a:lnTo>
                    <a:pt x="375513" y="3158286"/>
                  </a:lnTo>
                  <a:lnTo>
                    <a:pt x="344449" y="3117697"/>
                  </a:lnTo>
                  <a:lnTo>
                    <a:pt x="314452" y="3076752"/>
                  </a:lnTo>
                  <a:lnTo>
                    <a:pt x="285534" y="3035452"/>
                  </a:lnTo>
                  <a:lnTo>
                    <a:pt x="257695" y="2993809"/>
                  </a:lnTo>
                  <a:lnTo>
                    <a:pt x="230949" y="2951823"/>
                  </a:lnTo>
                  <a:lnTo>
                    <a:pt x="204597" y="2907893"/>
                  </a:lnTo>
                  <a:lnTo>
                    <a:pt x="179273" y="2862630"/>
                  </a:lnTo>
                  <a:lnTo>
                    <a:pt x="155130" y="2816441"/>
                  </a:lnTo>
                  <a:lnTo>
                    <a:pt x="132384" y="2769743"/>
                  </a:lnTo>
                  <a:lnTo>
                    <a:pt x="111201" y="2722930"/>
                  </a:lnTo>
                  <a:lnTo>
                    <a:pt x="91770" y="2676410"/>
                  </a:lnTo>
                  <a:lnTo>
                    <a:pt x="74282" y="2630614"/>
                  </a:lnTo>
                  <a:lnTo>
                    <a:pt x="58915" y="2585923"/>
                  </a:lnTo>
                  <a:lnTo>
                    <a:pt x="45859" y="2542768"/>
                  </a:lnTo>
                  <a:lnTo>
                    <a:pt x="34544" y="2493391"/>
                  </a:lnTo>
                  <a:lnTo>
                    <a:pt x="28663" y="2446807"/>
                  </a:lnTo>
                  <a:lnTo>
                    <a:pt x="27559" y="2403068"/>
                  </a:lnTo>
                  <a:lnTo>
                    <a:pt x="30594" y="2362212"/>
                  </a:lnTo>
                  <a:lnTo>
                    <a:pt x="33553" y="2308822"/>
                  </a:lnTo>
                  <a:lnTo>
                    <a:pt x="42113" y="2259800"/>
                  </a:lnTo>
                  <a:lnTo>
                    <a:pt x="55067" y="2215286"/>
                  </a:lnTo>
                  <a:lnTo>
                    <a:pt x="71208" y="2175383"/>
                  </a:lnTo>
                  <a:lnTo>
                    <a:pt x="52730" y="2206726"/>
                  </a:lnTo>
                  <a:lnTo>
                    <a:pt x="35356" y="2242731"/>
                  </a:lnTo>
                  <a:lnTo>
                    <a:pt x="20243" y="2283282"/>
                  </a:lnTo>
                  <a:lnTo>
                    <a:pt x="8559" y="2328265"/>
                  </a:lnTo>
                  <a:lnTo>
                    <a:pt x="1422" y="2377579"/>
                  </a:lnTo>
                  <a:lnTo>
                    <a:pt x="0" y="2431097"/>
                  </a:lnTo>
                  <a:lnTo>
                    <a:pt x="5422" y="2488717"/>
                  </a:lnTo>
                  <a:lnTo>
                    <a:pt x="18846" y="2550312"/>
                  </a:lnTo>
                  <a:lnTo>
                    <a:pt x="32143" y="2594292"/>
                  </a:lnTo>
                  <a:lnTo>
                    <a:pt x="47790" y="2639809"/>
                  </a:lnTo>
                  <a:lnTo>
                    <a:pt x="65595" y="2686443"/>
                  </a:lnTo>
                  <a:lnTo>
                    <a:pt x="85356" y="2733802"/>
                  </a:lnTo>
                  <a:lnTo>
                    <a:pt x="106908" y="2781439"/>
                  </a:lnTo>
                  <a:lnTo>
                    <a:pt x="130048" y="2828950"/>
                  </a:lnTo>
                  <a:lnTo>
                    <a:pt x="154584" y="2875940"/>
                  </a:lnTo>
                  <a:lnTo>
                    <a:pt x="180340" y="2921952"/>
                  </a:lnTo>
                  <a:lnTo>
                    <a:pt x="207124" y="2966605"/>
                  </a:lnTo>
                  <a:lnTo>
                    <a:pt x="237490" y="3014129"/>
                  </a:lnTo>
                  <a:lnTo>
                    <a:pt x="269214" y="3061208"/>
                  </a:lnTo>
                  <a:lnTo>
                    <a:pt x="302310" y="3107842"/>
                  </a:lnTo>
                  <a:lnTo>
                    <a:pt x="336778" y="3154032"/>
                  </a:lnTo>
                  <a:lnTo>
                    <a:pt x="373138" y="3194342"/>
                  </a:lnTo>
                  <a:lnTo>
                    <a:pt x="409676" y="3233343"/>
                  </a:lnTo>
                  <a:lnTo>
                    <a:pt x="446265" y="3271024"/>
                  </a:lnTo>
                  <a:lnTo>
                    <a:pt x="482841" y="3307410"/>
                  </a:lnTo>
                  <a:lnTo>
                    <a:pt x="519315" y="3342487"/>
                  </a:lnTo>
                  <a:lnTo>
                    <a:pt x="555599" y="3376257"/>
                  </a:lnTo>
                  <a:lnTo>
                    <a:pt x="591591" y="3408718"/>
                  </a:lnTo>
                  <a:lnTo>
                    <a:pt x="627214" y="3439884"/>
                  </a:lnTo>
                  <a:lnTo>
                    <a:pt x="662381" y="3469741"/>
                  </a:lnTo>
                  <a:close/>
                </a:path>
                <a:path w="1638934" h="3869690">
                  <a:moveTo>
                    <a:pt x="775982" y="403326"/>
                  </a:moveTo>
                  <a:lnTo>
                    <a:pt x="745566" y="427710"/>
                  </a:lnTo>
                  <a:lnTo>
                    <a:pt x="715048" y="453034"/>
                  </a:lnTo>
                  <a:lnTo>
                    <a:pt x="684441" y="479310"/>
                  </a:lnTo>
                  <a:lnTo>
                    <a:pt x="653783" y="506539"/>
                  </a:lnTo>
                  <a:lnTo>
                    <a:pt x="617232" y="540651"/>
                  </a:lnTo>
                  <a:lnTo>
                    <a:pt x="581837" y="575945"/>
                  </a:lnTo>
                  <a:lnTo>
                    <a:pt x="547598" y="612381"/>
                  </a:lnTo>
                  <a:lnTo>
                    <a:pt x="514540" y="649947"/>
                  </a:lnTo>
                  <a:lnTo>
                    <a:pt x="482663" y="688606"/>
                  </a:lnTo>
                  <a:lnTo>
                    <a:pt x="452005" y="728332"/>
                  </a:lnTo>
                  <a:lnTo>
                    <a:pt x="422554" y="769099"/>
                  </a:lnTo>
                  <a:lnTo>
                    <a:pt x="394335" y="810882"/>
                  </a:lnTo>
                  <a:lnTo>
                    <a:pt x="367360" y="853630"/>
                  </a:lnTo>
                  <a:lnTo>
                    <a:pt x="341630" y="897343"/>
                  </a:lnTo>
                  <a:lnTo>
                    <a:pt x="317182" y="941971"/>
                  </a:lnTo>
                  <a:lnTo>
                    <a:pt x="319709" y="937920"/>
                  </a:lnTo>
                  <a:lnTo>
                    <a:pt x="346036" y="894283"/>
                  </a:lnTo>
                  <a:lnTo>
                    <a:pt x="373634" y="851611"/>
                  </a:lnTo>
                  <a:lnTo>
                    <a:pt x="402488" y="809942"/>
                  </a:lnTo>
                  <a:lnTo>
                    <a:pt x="432587" y="769302"/>
                  </a:lnTo>
                  <a:lnTo>
                    <a:pt x="463905" y="729729"/>
                  </a:lnTo>
                  <a:lnTo>
                    <a:pt x="496443" y="691248"/>
                  </a:lnTo>
                  <a:lnTo>
                    <a:pt x="530174" y="653884"/>
                  </a:lnTo>
                  <a:lnTo>
                    <a:pt x="565099" y="617664"/>
                  </a:lnTo>
                  <a:lnTo>
                    <a:pt x="601192" y="582625"/>
                  </a:lnTo>
                  <a:lnTo>
                    <a:pt x="634936" y="545833"/>
                  </a:lnTo>
                  <a:lnTo>
                    <a:pt x="669442" y="509231"/>
                  </a:lnTo>
                  <a:lnTo>
                    <a:pt x="704557" y="473113"/>
                  </a:lnTo>
                  <a:lnTo>
                    <a:pt x="740130" y="437718"/>
                  </a:lnTo>
                  <a:lnTo>
                    <a:pt x="775982" y="403326"/>
                  </a:lnTo>
                  <a:close/>
                </a:path>
                <a:path w="1638934" h="3869690">
                  <a:moveTo>
                    <a:pt x="1046695" y="3745319"/>
                  </a:moveTo>
                  <a:lnTo>
                    <a:pt x="1008049" y="3714813"/>
                  </a:lnTo>
                  <a:lnTo>
                    <a:pt x="969987" y="3683698"/>
                  </a:lnTo>
                  <a:lnTo>
                    <a:pt x="932535" y="3651961"/>
                  </a:lnTo>
                  <a:lnTo>
                    <a:pt x="895667" y="3619614"/>
                  </a:lnTo>
                  <a:lnTo>
                    <a:pt x="859421" y="3586670"/>
                  </a:lnTo>
                  <a:lnTo>
                    <a:pt x="823772" y="3553117"/>
                  </a:lnTo>
                  <a:lnTo>
                    <a:pt x="788746" y="3518966"/>
                  </a:lnTo>
                  <a:lnTo>
                    <a:pt x="754329" y="3484219"/>
                  </a:lnTo>
                  <a:lnTo>
                    <a:pt x="720521" y="3448888"/>
                  </a:lnTo>
                  <a:lnTo>
                    <a:pt x="686854" y="3416858"/>
                  </a:lnTo>
                  <a:lnTo>
                    <a:pt x="653021" y="3383673"/>
                  </a:lnTo>
                  <a:lnTo>
                    <a:pt x="619112" y="3349333"/>
                  </a:lnTo>
                  <a:lnTo>
                    <a:pt x="585190" y="3313849"/>
                  </a:lnTo>
                  <a:lnTo>
                    <a:pt x="551332" y="3277209"/>
                  </a:lnTo>
                  <a:lnTo>
                    <a:pt x="517626" y="3239427"/>
                  </a:lnTo>
                  <a:lnTo>
                    <a:pt x="484124" y="3200489"/>
                  </a:lnTo>
                  <a:lnTo>
                    <a:pt x="450913" y="3160407"/>
                  </a:lnTo>
                  <a:lnTo>
                    <a:pt x="418058" y="3119170"/>
                  </a:lnTo>
                  <a:lnTo>
                    <a:pt x="385648" y="3076778"/>
                  </a:lnTo>
                  <a:lnTo>
                    <a:pt x="353733" y="3033242"/>
                  </a:lnTo>
                  <a:lnTo>
                    <a:pt x="322414" y="2988551"/>
                  </a:lnTo>
                  <a:lnTo>
                    <a:pt x="291731" y="2942717"/>
                  </a:lnTo>
                  <a:lnTo>
                    <a:pt x="261797" y="2895739"/>
                  </a:lnTo>
                  <a:lnTo>
                    <a:pt x="235445" y="2851810"/>
                  </a:lnTo>
                  <a:lnTo>
                    <a:pt x="210121" y="2806560"/>
                  </a:lnTo>
                  <a:lnTo>
                    <a:pt x="185978" y="2760370"/>
                  </a:lnTo>
                  <a:lnTo>
                    <a:pt x="163233" y="2713672"/>
                  </a:lnTo>
                  <a:lnTo>
                    <a:pt x="142036" y="2666847"/>
                  </a:lnTo>
                  <a:lnTo>
                    <a:pt x="122605" y="2620340"/>
                  </a:lnTo>
                  <a:lnTo>
                    <a:pt x="105117" y="2574531"/>
                  </a:lnTo>
                  <a:lnTo>
                    <a:pt x="89750" y="2529840"/>
                  </a:lnTo>
                  <a:lnTo>
                    <a:pt x="76695" y="2486685"/>
                  </a:lnTo>
                  <a:lnTo>
                    <a:pt x="63538" y="2426081"/>
                  </a:lnTo>
                  <a:lnTo>
                    <a:pt x="58432" y="2369782"/>
                  </a:lnTo>
                  <a:lnTo>
                    <a:pt x="60159" y="2317839"/>
                  </a:lnTo>
                  <a:lnTo>
                    <a:pt x="67538" y="2270366"/>
                  </a:lnTo>
                  <a:lnTo>
                    <a:pt x="79362" y="2227415"/>
                  </a:lnTo>
                  <a:lnTo>
                    <a:pt x="94437" y="2189086"/>
                  </a:lnTo>
                  <a:lnTo>
                    <a:pt x="74256" y="2223376"/>
                  </a:lnTo>
                  <a:lnTo>
                    <a:pt x="55727" y="2263737"/>
                  </a:lnTo>
                  <a:lnTo>
                    <a:pt x="40601" y="2310053"/>
                  </a:lnTo>
                  <a:lnTo>
                    <a:pt x="30594" y="2362212"/>
                  </a:lnTo>
                  <a:lnTo>
                    <a:pt x="31800" y="2393340"/>
                  </a:lnTo>
                  <a:lnTo>
                    <a:pt x="41135" y="2459367"/>
                  </a:lnTo>
                  <a:lnTo>
                    <a:pt x="62992" y="2538209"/>
                  </a:lnTo>
                  <a:lnTo>
                    <a:pt x="78638" y="2583726"/>
                  </a:lnTo>
                  <a:lnTo>
                    <a:pt x="96443" y="2630373"/>
                  </a:lnTo>
                  <a:lnTo>
                    <a:pt x="116217" y="2677718"/>
                  </a:lnTo>
                  <a:lnTo>
                    <a:pt x="137756" y="2725369"/>
                  </a:lnTo>
                  <a:lnTo>
                    <a:pt x="160896" y="2772880"/>
                  </a:lnTo>
                  <a:lnTo>
                    <a:pt x="185445" y="2819857"/>
                  </a:lnTo>
                  <a:lnTo>
                    <a:pt x="211188" y="2865869"/>
                  </a:lnTo>
                  <a:lnTo>
                    <a:pt x="237972" y="2910509"/>
                  </a:lnTo>
                  <a:lnTo>
                    <a:pt x="270065" y="2960789"/>
                  </a:lnTo>
                  <a:lnTo>
                    <a:pt x="302971" y="3009760"/>
                  </a:lnTo>
                  <a:lnTo>
                    <a:pt x="336600" y="3057423"/>
                  </a:lnTo>
                  <a:lnTo>
                    <a:pt x="370890" y="3103778"/>
                  </a:lnTo>
                  <a:lnTo>
                    <a:pt x="405726" y="3148825"/>
                  </a:lnTo>
                  <a:lnTo>
                    <a:pt x="441020" y="3192576"/>
                  </a:lnTo>
                  <a:lnTo>
                    <a:pt x="476707" y="3235020"/>
                  </a:lnTo>
                  <a:lnTo>
                    <a:pt x="512673" y="3276142"/>
                  </a:lnTo>
                  <a:lnTo>
                    <a:pt x="548843" y="3315970"/>
                  </a:lnTo>
                  <a:lnTo>
                    <a:pt x="585127" y="3354489"/>
                  </a:lnTo>
                  <a:lnTo>
                    <a:pt x="621423" y="3391700"/>
                  </a:lnTo>
                  <a:lnTo>
                    <a:pt x="657669" y="3427590"/>
                  </a:lnTo>
                  <a:lnTo>
                    <a:pt x="693750" y="3462185"/>
                  </a:lnTo>
                  <a:lnTo>
                    <a:pt x="729602" y="3495471"/>
                  </a:lnTo>
                  <a:lnTo>
                    <a:pt x="765111" y="3527450"/>
                  </a:lnTo>
                  <a:lnTo>
                    <a:pt x="800214" y="3558121"/>
                  </a:lnTo>
                  <a:lnTo>
                    <a:pt x="834809" y="3587483"/>
                  </a:lnTo>
                  <a:lnTo>
                    <a:pt x="868794" y="3615537"/>
                  </a:lnTo>
                  <a:lnTo>
                    <a:pt x="902106" y="3642283"/>
                  </a:lnTo>
                  <a:lnTo>
                    <a:pt x="934643" y="3667722"/>
                  </a:lnTo>
                  <a:lnTo>
                    <a:pt x="966330" y="3691839"/>
                  </a:lnTo>
                  <a:lnTo>
                    <a:pt x="997064" y="3714661"/>
                  </a:lnTo>
                  <a:lnTo>
                    <a:pt x="1022997" y="3730879"/>
                  </a:lnTo>
                  <a:lnTo>
                    <a:pt x="1046695" y="3745319"/>
                  </a:lnTo>
                  <a:close/>
                </a:path>
                <a:path w="1638934" h="3869690">
                  <a:moveTo>
                    <a:pt x="1132624" y="3869207"/>
                  </a:moveTo>
                  <a:lnTo>
                    <a:pt x="1115796" y="3824630"/>
                  </a:lnTo>
                  <a:lnTo>
                    <a:pt x="1081659" y="3801770"/>
                  </a:lnTo>
                  <a:lnTo>
                    <a:pt x="1047978" y="3778707"/>
                  </a:lnTo>
                  <a:lnTo>
                    <a:pt x="988847" y="3742601"/>
                  </a:lnTo>
                  <a:lnTo>
                    <a:pt x="954252" y="3720490"/>
                  </a:lnTo>
                  <a:lnTo>
                    <a:pt x="916647" y="3695674"/>
                  </a:lnTo>
                  <a:lnTo>
                    <a:pt x="876300" y="3668141"/>
                  </a:lnTo>
                  <a:lnTo>
                    <a:pt x="833488" y="3637915"/>
                  </a:lnTo>
                  <a:lnTo>
                    <a:pt x="788479" y="3604971"/>
                  </a:lnTo>
                  <a:lnTo>
                    <a:pt x="741527" y="3569322"/>
                  </a:lnTo>
                  <a:lnTo>
                    <a:pt x="692912" y="3530968"/>
                  </a:lnTo>
                  <a:lnTo>
                    <a:pt x="642886" y="3489896"/>
                  </a:lnTo>
                  <a:lnTo>
                    <a:pt x="679208" y="3523297"/>
                  </a:lnTo>
                  <a:lnTo>
                    <a:pt x="716368" y="3556368"/>
                  </a:lnTo>
                  <a:lnTo>
                    <a:pt x="754341" y="3589134"/>
                  </a:lnTo>
                  <a:lnTo>
                    <a:pt x="793127" y="3621570"/>
                  </a:lnTo>
                  <a:lnTo>
                    <a:pt x="832739" y="3653675"/>
                  </a:lnTo>
                  <a:lnTo>
                    <a:pt x="873163" y="3685463"/>
                  </a:lnTo>
                  <a:lnTo>
                    <a:pt x="914400" y="3716934"/>
                  </a:lnTo>
                  <a:lnTo>
                    <a:pt x="956437" y="3748062"/>
                  </a:lnTo>
                  <a:lnTo>
                    <a:pt x="999286" y="3778847"/>
                  </a:lnTo>
                  <a:lnTo>
                    <a:pt x="1042936" y="3809314"/>
                  </a:lnTo>
                  <a:lnTo>
                    <a:pt x="1087386" y="3839426"/>
                  </a:lnTo>
                  <a:lnTo>
                    <a:pt x="1132624" y="3869207"/>
                  </a:lnTo>
                  <a:close/>
                </a:path>
                <a:path w="1638934" h="3869690">
                  <a:moveTo>
                    <a:pt x="1163370" y="3799954"/>
                  </a:moveTo>
                  <a:lnTo>
                    <a:pt x="1160945" y="3795572"/>
                  </a:lnTo>
                  <a:lnTo>
                    <a:pt x="1158481" y="3802202"/>
                  </a:lnTo>
                  <a:lnTo>
                    <a:pt x="1153541" y="3807815"/>
                  </a:lnTo>
                  <a:lnTo>
                    <a:pt x="1147102" y="3811524"/>
                  </a:lnTo>
                  <a:lnTo>
                    <a:pt x="1148511" y="3816375"/>
                  </a:lnTo>
                  <a:lnTo>
                    <a:pt x="1153261" y="3816375"/>
                  </a:lnTo>
                  <a:lnTo>
                    <a:pt x="1157757" y="3814114"/>
                  </a:lnTo>
                  <a:lnTo>
                    <a:pt x="1163358" y="3805491"/>
                  </a:lnTo>
                  <a:lnTo>
                    <a:pt x="1163370" y="3799954"/>
                  </a:lnTo>
                  <a:close/>
                </a:path>
                <a:path w="1638934" h="3869690">
                  <a:moveTo>
                    <a:pt x="1293342" y="130543"/>
                  </a:moveTo>
                  <a:lnTo>
                    <a:pt x="1241132" y="149440"/>
                  </a:lnTo>
                  <a:lnTo>
                    <a:pt x="1188897" y="169341"/>
                  </a:lnTo>
                  <a:lnTo>
                    <a:pt x="1136637" y="190246"/>
                  </a:lnTo>
                  <a:lnTo>
                    <a:pt x="1084364" y="212153"/>
                  </a:lnTo>
                  <a:lnTo>
                    <a:pt x="1047127" y="230073"/>
                  </a:lnTo>
                  <a:lnTo>
                    <a:pt x="1008748" y="252196"/>
                  </a:lnTo>
                  <a:lnTo>
                    <a:pt x="969416" y="278130"/>
                  </a:lnTo>
                  <a:lnTo>
                    <a:pt x="929386" y="307454"/>
                  </a:lnTo>
                  <a:lnTo>
                    <a:pt x="888873" y="339775"/>
                  </a:lnTo>
                  <a:lnTo>
                    <a:pt x="848093" y="374675"/>
                  </a:lnTo>
                  <a:lnTo>
                    <a:pt x="807275" y="411746"/>
                  </a:lnTo>
                  <a:lnTo>
                    <a:pt x="825576" y="398386"/>
                  </a:lnTo>
                  <a:lnTo>
                    <a:pt x="843940" y="385254"/>
                  </a:lnTo>
                  <a:lnTo>
                    <a:pt x="929627" y="325932"/>
                  </a:lnTo>
                  <a:lnTo>
                    <a:pt x="977823" y="294424"/>
                  </a:lnTo>
                  <a:lnTo>
                    <a:pt x="1025398" y="265099"/>
                  </a:lnTo>
                  <a:lnTo>
                    <a:pt x="1072273" y="237871"/>
                  </a:lnTo>
                  <a:lnTo>
                    <a:pt x="1118362" y="212674"/>
                  </a:lnTo>
                  <a:lnTo>
                    <a:pt x="1163599" y="189420"/>
                  </a:lnTo>
                  <a:lnTo>
                    <a:pt x="1207884" y="168033"/>
                  </a:lnTo>
                  <a:lnTo>
                    <a:pt x="1251165" y="148437"/>
                  </a:lnTo>
                  <a:lnTo>
                    <a:pt x="1293342" y="130543"/>
                  </a:lnTo>
                  <a:close/>
                </a:path>
                <a:path w="1638934" h="3869690">
                  <a:moveTo>
                    <a:pt x="1413484" y="111290"/>
                  </a:moveTo>
                  <a:lnTo>
                    <a:pt x="1410855" y="108242"/>
                  </a:lnTo>
                  <a:lnTo>
                    <a:pt x="1406994" y="106438"/>
                  </a:lnTo>
                  <a:lnTo>
                    <a:pt x="1401533" y="106438"/>
                  </a:lnTo>
                  <a:lnTo>
                    <a:pt x="1349921" y="123113"/>
                  </a:lnTo>
                  <a:lnTo>
                    <a:pt x="1301457" y="140538"/>
                  </a:lnTo>
                  <a:lnTo>
                    <a:pt x="1253312" y="159372"/>
                  </a:lnTo>
                  <a:lnTo>
                    <a:pt x="1205496" y="179590"/>
                  </a:lnTo>
                  <a:lnTo>
                    <a:pt x="1158024" y="201193"/>
                  </a:lnTo>
                  <a:lnTo>
                    <a:pt x="1110907" y="224180"/>
                  </a:lnTo>
                  <a:lnTo>
                    <a:pt x="1064145" y="248551"/>
                  </a:lnTo>
                  <a:lnTo>
                    <a:pt x="1017752" y="274281"/>
                  </a:lnTo>
                  <a:lnTo>
                    <a:pt x="971740" y="301396"/>
                  </a:lnTo>
                  <a:lnTo>
                    <a:pt x="926109" y="329869"/>
                  </a:lnTo>
                  <a:lnTo>
                    <a:pt x="880872" y="359689"/>
                  </a:lnTo>
                  <a:lnTo>
                    <a:pt x="835774" y="392696"/>
                  </a:lnTo>
                  <a:lnTo>
                    <a:pt x="790321" y="427723"/>
                  </a:lnTo>
                  <a:lnTo>
                    <a:pt x="756945" y="460133"/>
                  </a:lnTo>
                  <a:lnTo>
                    <a:pt x="723900" y="493395"/>
                  </a:lnTo>
                  <a:lnTo>
                    <a:pt x="691299" y="527278"/>
                  </a:lnTo>
                  <a:lnTo>
                    <a:pt x="659257" y="561568"/>
                  </a:lnTo>
                  <a:lnTo>
                    <a:pt x="627926" y="596036"/>
                  </a:lnTo>
                  <a:lnTo>
                    <a:pt x="632485" y="591807"/>
                  </a:lnTo>
                  <a:lnTo>
                    <a:pt x="641718" y="583425"/>
                  </a:lnTo>
                  <a:lnTo>
                    <a:pt x="680859" y="548817"/>
                  </a:lnTo>
                  <a:lnTo>
                    <a:pt x="720382" y="515340"/>
                  </a:lnTo>
                  <a:lnTo>
                    <a:pt x="760272" y="483006"/>
                  </a:lnTo>
                  <a:lnTo>
                    <a:pt x="800531" y="451802"/>
                  </a:lnTo>
                  <a:lnTo>
                    <a:pt x="841133" y="421728"/>
                  </a:lnTo>
                  <a:lnTo>
                    <a:pt x="882103" y="392811"/>
                  </a:lnTo>
                  <a:lnTo>
                    <a:pt x="923404" y="365048"/>
                  </a:lnTo>
                  <a:lnTo>
                    <a:pt x="965047" y="338429"/>
                  </a:lnTo>
                  <a:lnTo>
                    <a:pt x="1007008" y="312966"/>
                  </a:lnTo>
                  <a:lnTo>
                    <a:pt x="1049299" y="288671"/>
                  </a:lnTo>
                  <a:lnTo>
                    <a:pt x="1091907" y="265531"/>
                  </a:lnTo>
                  <a:lnTo>
                    <a:pt x="1134821" y="243573"/>
                  </a:lnTo>
                  <a:lnTo>
                    <a:pt x="1178026" y="222783"/>
                  </a:lnTo>
                  <a:lnTo>
                    <a:pt x="1221536" y="203174"/>
                  </a:lnTo>
                  <a:lnTo>
                    <a:pt x="1265326" y="184759"/>
                  </a:lnTo>
                  <a:lnTo>
                    <a:pt x="1309395" y="167513"/>
                  </a:lnTo>
                  <a:lnTo>
                    <a:pt x="1353743" y="151472"/>
                  </a:lnTo>
                  <a:lnTo>
                    <a:pt x="1398346" y="136613"/>
                  </a:lnTo>
                  <a:lnTo>
                    <a:pt x="1413421" y="118567"/>
                  </a:lnTo>
                  <a:lnTo>
                    <a:pt x="1413484" y="111290"/>
                  </a:lnTo>
                  <a:close/>
                </a:path>
                <a:path w="1638934" h="3869690">
                  <a:moveTo>
                    <a:pt x="1475828" y="37528"/>
                  </a:moveTo>
                  <a:lnTo>
                    <a:pt x="1431036" y="50952"/>
                  </a:lnTo>
                  <a:lnTo>
                    <a:pt x="1383995" y="66433"/>
                  </a:lnTo>
                  <a:lnTo>
                    <a:pt x="1334846" y="84137"/>
                  </a:lnTo>
                  <a:lnTo>
                    <a:pt x="1283728" y="104216"/>
                  </a:lnTo>
                  <a:lnTo>
                    <a:pt x="1330134" y="88239"/>
                  </a:lnTo>
                  <a:lnTo>
                    <a:pt x="1376502" y="73050"/>
                  </a:lnTo>
                  <a:lnTo>
                    <a:pt x="1422844" y="58674"/>
                  </a:lnTo>
                  <a:lnTo>
                    <a:pt x="1469123" y="45072"/>
                  </a:lnTo>
                  <a:lnTo>
                    <a:pt x="1475828" y="37528"/>
                  </a:lnTo>
                  <a:close/>
                </a:path>
                <a:path w="1638934" h="3869690">
                  <a:moveTo>
                    <a:pt x="1545183" y="19329"/>
                  </a:moveTo>
                  <a:lnTo>
                    <a:pt x="1529651" y="23139"/>
                  </a:lnTo>
                  <a:lnTo>
                    <a:pt x="1523923" y="29984"/>
                  </a:lnTo>
                  <a:lnTo>
                    <a:pt x="1544218" y="24676"/>
                  </a:lnTo>
                  <a:lnTo>
                    <a:pt x="1545183" y="19329"/>
                  </a:lnTo>
                  <a:close/>
                </a:path>
                <a:path w="1638934" h="3869690">
                  <a:moveTo>
                    <a:pt x="1583740" y="10604"/>
                  </a:moveTo>
                  <a:lnTo>
                    <a:pt x="1574927" y="12509"/>
                  </a:lnTo>
                  <a:lnTo>
                    <a:pt x="1574088" y="17132"/>
                  </a:lnTo>
                  <a:lnTo>
                    <a:pt x="1583016" y="14947"/>
                  </a:lnTo>
                  <a:lnTo>
                    <a:pt x="1583740" y="10604"/>
                  </a:lnTo>
                  <a:close/>
                </a:path>
                <a:path w="1638934" h="3869690">
                  <a:moveTo>
                    <a:pt x="1638465" y="2006"/>
                  </a:moveTo>
                  <a:lnTo>
                    <a:pt x="1638388" y="0"/>
                  </a:lnTo>
                  <a:lnTo>
                    <a:pt x="1630426" y="1384"/>
                  </a:lnTo>
                  <a:lnTo>
                    <a:pt x="1613674" y="4533"/>
                  </a:lnTo>
                  <a:lnTo>
                    <a:pt x="1612925" y="7823"/>
                  </a:lnTo>
                  <a:lnTo>
                    <a:pt x="1638465" y="2006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9796788" y="4582722"/>
              <a:ext cx="711200" cy="624840"/>
            </a:xfrm>
            <a:custGeom>
              <a:avLst/>
              <a:gdLst/>
              <a:ahLst/>
              <a:cxnLst/>
              <a:rect l="l" t="t" r="r" b="b"/>
              <a:pathLst>
                <a:path w="711200" h="624839">
                  <a:moveTo>
                    <a:pt x="0" y="0"/>
                  </a:moveTo>
                  <a:lnTo>
                    <a:pt x="30176" y="38663"/>
                  </a:lnTo>
                  <a:lnTo>
                    <a:pt x="61321" y="77000"/>
                  </a:lnTo>
                  <a:lnTo>
                    <a:pt x="93428" y="115005"/>
                  </a:lnTo>
                  <a:lnTo>
                    <a:pt x="126496" y="152675"/>
                  </a:lnTo>
                  <a:lnTo>
                    <a:pt x="160520" y="190006"/>
                  </a:lnTo>
                  <a:lnTo>
                    <a:pt x="195497" y="226994"/>
                  </a:lnTo>
                  <a:lnTo>
                    <a:pt x="231423" y="263636"/>
                  </a:lnTo>
                  <a:lnTo>
                    <a:pt x="268293" y="299927"/>
                  </a:lnTo>
                  <a:lnTo>
                    <a:pt x="306105" y="335864"/>
                  </a:lnTo>
                  <a:lnTo>
                    <a:pt x="356130" y="376934"/>
                  </a:lnTo>
                  <a:lnTo>
                    <a:pt x="404750" y="415292"/>
                  </a:lnTo>
                  <a:lnTo>
                    <a:pt x="451701" y="450941"/>
                  </a:lnTo>
                  <a:lnTo>
                    <a:pt x="496714" y="483880"/>
                  </a:lnTo>
                  <a:lnTo>
                    <a:pt x="539525" y="514111"/>
                  </a:lnTo>
                  <a:lnTo>
                    <a:pt x="579866" y="541634"/>
                  </a:lnTo>
                  <a:lnTo>
                    <a:pt x="617471" y="566451"/>
                  </a:lnTo>
                  <a:lnTo>
                    <a:pt x="652073" y="588562"/>
                  </a:lnTo>
                  <a:lnTo>
                    <a:pt x="711203" y="624672"/>
                  </a:lnTo>
                  <a:lnTo>
                    <a:pt x="669199" y="595161"/>
                  </a:lnTo>
                  <a:lnTo>
                    <a:pt x="627954" y="565336"/>
                  </a:lnTo>
                  <a:lnTo>
                    <a:pt x="587470" y="535199"/>
                  </a:lnTo>
                  <a:lnTo>
                    <a:pt x="547749" y="504752"/>
                  </a:lnTo>
                  <a:lnTo>
                    <a:pt x="508794" y="473998"/>
                  </a:lnTo>
                  <a:lnTo>
                    <a:pt x="470608" y="442939"/>
                  </a:lnTo>
                  <a:lnTo>
                    <a:pt x="433193" y="411578"/>
                  </a:lnTo>
                  <a:lnTo>
                    <a:pt x="396552" y="379918"/>
                  </a:lnTo>
                  <a:lnTo>
                    <a:pt x="360688" y="347960"/>
                  </a:lnTo>
                  <a:lnTo>
                    <a:pt x="325602" y="315707"/>
                  </a:lnTo>
                  <a:lnTo>
                    <a:pt x="290439" y="285846"/>
                  </a:lnTo>
                  <a:lnTo>
                    <a:pt x="254816" y="254684"/>
                  </a:lnTo>
                  <a:lnTo>
                    <a:pt x="218821" y="222218"/>
                  </a:lnTo>
                  <a:lnTo>
                    <a:pt x="182542" y="188448"/>
                  </a:lnTo>
                  <a:lnTo>
                    <a:pt x="146069" y="153373"/>
                  </a:lnTo>
                  <a:lnTo>
                    <a:pt x="109489" y="116992"/>
                  </a:lnTo>
                  <a:lnTo>
                    <a:pt x="72892" y="79304"/>
                  </a:lnTo>
                  <a:lnTo>
                    <a:pt x="36366" y="403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9490608" y="1788370"/>
              <a:ext cx="850900" cy="2002789"/>
            </a:xfrm>
            <a:custGeom>
              <a:avLst/>
              <a:gdLst/>
              <a:ahLst/>
              <a:cxnLst/>
              <a:rect l="l" t="t" r="r" b="b"/>
              <a:pathLst>
                <a:path w="850900" h="2002789">
                  <a:moveTo>
                    <a:pt x="110111" y="1708000"/>
                  </a:moveTo>
                  <a:lnTo>
                    <a:pt x="105829" y="1712942"/>
                  </a:lnTo>
                  <a:lnTo>
                    <a:pt x="101253" y="1718439"/>
                  </a:lnTo>
                  <a:lnTo>
                    <a:pt x="96510" y="1724460"/>
                  </a:lnTo>
                  <a:lnTo>
                    <a:pt x="98918" y="1730470"/>
                  </a:lnTo>
                  <a:lnTo>
                    <a:pt x="101064" y="1735402"/>
                  </a:lnTo>
                  <a:lnTo>
                    <a:pt x="102824" y="1739245"/>
                  </a:lnTo>
                  <a:lnTo>
                    <a:pt x="91325" y="1750794"/>
                  </a:lnTo>
                  <a:lnTo>
                    <a:pt x="59077" y="1789131"/>
                  </a:lnTo>
                  <a:lnTo>
                    <a:pt x="24469" y="1855590"/>
                  </a:lnTo>
                  <a:lnTo>
                    <a:pt x="11512" y="1900110"/>
                  </a:lnTo>
                  <a:lnTo>
                    <a:pt x="2953" y="1949132"/>
                  </a:lnTo>
                  <a:lnTo>
                    <a:pt x="0" y="2002535"/>
                  </a:lnTo>
                  <a:lnTo>
                    <a:pt x="9998" y="1950368"/>
                  </a:lnTo>
                  <a:lnTo>
                    <a:pt x="25127" y="1904046"/>
                  </a:lnTo>
                  <a:lnTo>
                    <a:pt x="43652" y="1863685"/>
                  </a:lnTo>
                  <a:lnTo>
                    <a:pt x="63840" y="1829399"/>
                  </a:lnTo>
                  <a:lnTo>
                    <a:pt x="79818" y="1797815"/>
                  </a:lnTo>
                  <a:lnTo>
                    <a:pt x="96612" y="1770405"/>
                  </a:lnTo>
                  <a:lnTo>
                    <a:pt x="113245" y="1747234"/>
                  </a:lnTo>
                  <a:lnTo>
                    <a:pt x="128739" y="1728366"/>
                  </a:lnTo>
                  <a:lnTo>
                    <a:pt x="127357" y="1725287"/>
                  </a:lnTo>
                  <a:lnTo>
                    <a:pt x="126561" y="1723444"/>
                  </a:lnTo>
                  <a:lnTo>
                    <a:pt x="119535" y="1720240"/>
                  </a:lnTo>
                  <a:lnTo>
                    <a:pt x="113745" y="1714785"/>
                  </a:lnTo>
                  <a:lnTo>
                    <a:pt x="110111" y="1708000"/>
                  </a:lnTo>
                  <a:close/>
                </a:path>
                <a:path w="850900" h="2002789">
                  <a:moveTo>
                    <a:pt x="266421" y="621708"/>
                  </a:moveTo>
                  <a:lnTo>
                    <a:pt x="245483" y="665581"/>
                  </a:lnTo>
                  <a:lnTo>
                    <a:pt x="225834" y="709936"/>
                  </a:lnTo>
                  <a:lnTo>
                    <a:pt x="207323" y="755111"/>
                  </a:lnTo>
                  <a:lnTo>
                    <a:pt x="189969" y="801080"/>
                  </a:lnTo>
                  <a:lnTo>
                    <a:pt x="173793" y="847817"/>
                  </a:lnTo>
                  <a:lnTo>
                    <a:pt x="158991" y="894682"/>
                  </a:lnTo>
                  <a:lnTo>
                    <a:pt x="145299" y="942534"/>
                  </a:lnTo>
                  <a:lnTo>
                    <a:pt x="132841" y="990994"/>
                  </a:lnTo>
                  <a:lnTo>
                    <a:pt x="121629" y="1040039"/>
                  </a:lnTo>
                  <a:lnTo>
                    <a:pt x="111673" y="1089644"/>
                  </a:lnTo>
                  <a:lnTo>
                    <a:pt x="102986" y="1139786"/>
                  </a:lnTo>
                  <a:lnTo>
                    <a:pt x="95578" y="1190439"/>
                  </a:lnTo>
                  <a:lnTo>
                    <a:pt x="89461" y="1241580"/>
                  </a:lnTo>
                  <a:lnTo>
                    <a:pt x="84646" y="1293185"/>
                  </a:lnTo>
                  <a:lnTo>
                    <a:pt x="81675" y="1343131"/>
                  </a:lnTo>
                  <a:lnTo>
                    <a:pt x="81180" y="1359047"/>
                  </a:lnTo>
                  <a:lnTo>
                    <a:pt x="81557" y="1354032"/>
                  </a:lnTo>
                  <a:lnTo>
                    <a:pt x="81767" y="1351508"/>
                  </a:lnTo>
                  <a:lnTo>
                    <a:pt x="86731" y="1298568"/>
                  </a:lnTo>
                  <a:lnTo>
                    <a:pt x="93085" y="1246127"/>
                  </a:lnTo>
                  <a:lnTo>
                    <a:pt x="100817" y="1194214"/>
                  </a:lnTo>
                  <a:lnTo>
                    <a:pt x="109913" y="1142854"/>
                  </a:lnTo>
                  <a:lnTo>
                    <a:pt x="120361" y="1092075"/>
                  </a:lnTo>
                  <a:lnTo>
                    <a:pt x="132148" y="1041902"/>
                  </a:lnTo>
                  <a:lnTo>
                    <a:pt x="145262" y="992363"/>
                  </a:lnTo>
                  <a:lnTo>
                    <a:pt x="159690" y="943485"/>
                  </a:lnTo>
                  <a:lnTo>
                    <a:pt x="175420" y="895294"/>
                  </a:lnTo>
                  <a:lnTo>
                    <a:pt x="192439" y="847817"/>
                  </a:lnTo>
                  <a:lnTo>
                    <a:pt x="210811" y="800901"/>
                  </a:lnTo>
                  <a:lnTo>
                    <a:pt x="230335" y="755021"/>
                  </a:lnTo>
                  <a:lnTo>
                    <a:pt x="251149" y="709846"/>
                  </a:lnTo>
                  <a:lnTo>
                    <a:pt x="273153" y="665581"/>
                  </a:lnTo>
                  <a:lnTo>
                    <a:pt x="271257" y="655665"/>
                  </a:lnTo>
                  <a:lnTo>
                    <a:pt x="269434" y="645772"/>
                  </a:lnTo>
                  <a:lnTo>
                    <a:pt x="267685" y="635904"/>
                  </a:lnTo>
                  <a:lnTo>
                    <a:pt x="265834" y="624996"/>
                  </a:lnTo>
                  <a:lnTo>
                    <a:pt x="265970" y="623530"/>
                  </a:lnTo>
                  <a:lnTo>
                    <a:pt x="266421" y="621708"/>
                  </a:lnTo>
                  <a:close/>
                </a:path>
                <a:path w="850900" h="2002789">
                  <a:moveTo>
                    <a:pt x="310555" y="596934"/>
                  </a:moveTo>
                  <a:lnTo>
                    <a:pt x="304627" y="606096"/>
                  </a:lnTo>
                  <a:lnTo>
                    <a:pt x="299892" y="613775"/>
                  </a:lnTo>
                  <a:lnTo>
                    <a:pt x="296392" y="619897"/>
                  </a:lnTo>
                  <a:lnTo>
                    <a:pt x="294169" y="624389"/>
                  </a:lnTo>
                  <a:lnTo>
                    <a:pt x="294399" y="625761"/>
                  </a:lnTo>
                  <a:lnTo>
                    <a:pt x="298098" y="619090"/>
                  </a:lnTo>
                  <a:lnTo>
                    <a:pt x="301827" y="612435"/>
                  </a:lnTo>
                  <a:lnTo>
                    <a:pt x="305585" y="605801"/>
                  </a:lnTo>
                  <a:lnTo>
                    <a:pt x="309372" y="599196"/>
                  </a:lnTo>
                  <a:lnTo>
                    <a:pt x="310555" y="596934"/>
                  </a:lnTo>
                  <a:close/>
                </a:path>
                <a:path w="850900" h="2002789">
                  <a:moveTo>
                    <a:pt x="570589" y="222946"/>
                  </a:moveTo>
                  <a:lnTo>
                    <a:pt x="534498" y="257985"/>
                  </a:lnTo>
                  <a:lnTo>
                    <a:pt x="499579" y="294201"/>
                  </a:lnTo>
                  <a:lnTo>
                    <a:pt x="465845" y="331564"/>
                  </a:lnTo>
                  <a:lnTo>
                    <a:pt x="433310" y="370047"/>
                  </a:lnTo>
                  <a:lnTo>
                    <a:pt x="401987" y="409619"/>
                  </a:lnTo>
                  <a:lnTo>
                    <a:pt x="371892" y="450254"/>
                  </a:lnTo>
                  <a:lnTo>
                    <a:pt x="343036" y="491922"/>
                  </a:lnTo>
                  <a:lnTo>
                    <a:pt x="315435" y="534595"/>
                  </a:lnTo>
                  <a:lnTo>
                    <a:pt x="289101" y="578244"/>
                  </a:lnTo>
                  <a:lnTo>
                    <a:pt x="306489" y="551668"/>
                  </a:lnTo>
                  <a:lnTo>
                    <a:pt x="328145" y="520574"/>
                  </a:lnTo>
                  <a:lnTo>
                    <a:pt x="353728" y="485515"/>
                  </a:lnTo>
                  <a:lnTo>
                    <a:pt x="382897" y="447046"/>
                  </a:lnTo>
                  <a:lnTo>
                    <a:pt x="415310" y="405722"/>
                  </a:lnTo>
                  <a:lnTo>
                    <a:pt x="450627" y="362095"/>
                  </a:lnTo>
                  <a:lnTo>
                    <a:pt x="488506" y="316721"/>
                  </a:lnTo>
                  <a:lnTo>
                    <a:pt x="528608" y="270153"/>
                  </a:lnTo>
                  <a:lnTo>
                    <a:pt x="570589" y="222946"/>
                  </a:lnTo>
                  <a:close/>
                </a:path>
                <a:path w="850900" h="2002789">
                  <a:moveTo>
                    <a:pt x="850277" y="0"/>
                  </a:moveTo>
                  <a:lnTo>
                    <a:pt x="813340" y="25573"/>
                  </a:lnTo>
                  <a:lnTo>
                    <a:pt x="776677" y="52050"/>
                  </a:lnTo>
                  <a:lnTo>
                    <a:pt x="759715" y="68039"/>
                  </a:lnTo>
                  <a:lnTo>
                    <a:pt x="782476" y="50268"/>
                  </a:lnTo>
                  <a:lnTo>
                    <a:pt x="805161" y="33010"/>
                  </a:lnTo>
                  <a:lnTo>
                    <a:pt x="827763" y="16257"/>
                  </a:lnTo>
                  <a:lnTo>
                    <a:pt x="85027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9632475" y="1660728"/>
              <a:ext cx="1164590" cy="3571875"/>
            </a:xfrm>
            <a:custGeom>
              <a:avLst/>
              <a:gdLst/>
              <a:ahLst/>
              <a:cxnLst/>
              <a:rect l="l" t="t" r="r" b="b"/>
              <a:pathLst>
                <a:path w="1164590" h="3571875">
                  <a:moveTo>
                    <a:pt x="1148604" y="0"/>
                  </a:moveTo>
                  <a:lnTo>
                    <a:pt x="1102045" y="24205"/>
                  </a:lnTo>
                  <a:lnTo>
                    <a:pt x="1062292" y="46165"/>
                  </a:lnTo>
                  <a:lnTo>
                    <a:pt x="1022465" y="69388"/>
                  </a:lnTo>
                  <a:lnTo>
                    <a:pt x="982580" y="93865"/>
                  </a:lnTo>
                  <a:lnTo>
                    <a:pt x="942650" y="119586"/>
                  </a:lnTo>
                  <a:lnTo>
                    <a:pt x="902686" y="146542"/>
                  </a:lnTo>
                  <a:lnTo>
                    <a:pt x="862704" y="174724"/>
                  </a:lnTo>
                  <a:lnTo>
                    <a:pt x="822716" y="204123"/>
                  </a:lnTo>
                  <a:lnTo>
                    <a:pt x="782735" y="234729"/>
                  </a:lnTo>
                  <a:lnTo>
                    <a:pt x="742775" y="266534"/>
                  </a:lnTo>
                  <a:lnTo>
                    <a:pt x="702850" y="299528"/>
                  </a:lnTo>
                  <a:lnTo>
                    <a:pt x="662971" y="333702"/>
                  </a:lnTo>
                  <a:lnTo>
                    <a:pt x="623154" y="369046"/>
                  </a:lnTo>
                  <a:lnTo>
                    <a:pt x="587863" y="401947"/>
                  </a:lnTo>
                  <a:lnTo>
                    <a:pt x="553643" y="435949"/>
                  </a:lnTo>
                  <a:lnTo>
                    <a:pt x="520505" y="471024"/>
                  </a:lnTo>
                  <a:lnTo>
                    <a:pt x="488461" y="507148"/>
                  </a:lnTo>
                  <a:lnTo>
                    <a:pt x="457523" y="544296"/>
                  </a:lnTo>
                  <a:lnTo>
                    <a:pt x="427703" y="582440"/>
                  </a:lnTo>
                  <a:lnTo>
                    <a:pt x="399013" y="621557"/>
                  </a:lnTo>
                  <a:lnTo>
                    <a:pt x="371465" y="661620"/>
                  </a:lnTo>
                  <a:lnTo>
                    <a:pt x="345072" y="702603"/>
                  </a:lnTo>
                  <a:lnTo>
                    <a:pt x="319844" y="744482"/>
                  </a:lnTo>
                  <a:lnTo>
                    <a:pt x="295795" y="787230"/>
                  </a:lnTo>
                  <a:lnTo>
                    <a:pt x="272937" y="830822"/>
                  </a:lnTo>
                  <a:lnTo>
                    <a:pt x="251280" y="875232"/>
                  </a:lnTo>
                  <a:lnTo>
                    <a:pt x="230838" y="920435"/>
                  </a:lnTo>
                  <a:lnTo>
                    <a:pt x="211622" y="966405"/>
                  </a:lnTo>
                  <a:lnTo>
                    <a:pt x="193645" y="1013116"/>
                  </a:lnTo>
                  <a:lnTo>
                    <a:pt x="176918" y="1060543"/>
                  </a:lnTo>
                  <a:lnTo>
                    <a:pt x="161453" y="1108661"/>
                  </a:lnTo>
                  <a:lnTo>
                    <a:pt x="147263" y="1157443"/>
                  </a:lnTo>
                  <a:lnTo>
                    <a:pt x="134359" y="1206864"/>
                  </a:lnTo>
                  <a:lnTo>
                    <a:pt x="122754" y="1256899"/>
                  </a:lnTo>
                  <a:lnTo>
                    <a:pt x="112459" y="1307521"/>
                  </a:lnTo>
                  <a:lnTo>
                    <a:pt x="103487" y="1358706"/>
                  </a:lnTo>
                  <a:lnTo>
                    <a:pt x="95849" y="1410427"/>
                  </a:lnTo>
                  <a:lnTo>
                    <a:pt x="89558" y="1462660"/>
                  </a:lnTo>
                  <a:lnTo>
                    <a:pt x="84625" y="1515377"/>
                  </a:lnTo>
                  <a:lnTo>
                    <a:pt x="80922" y="1594654"/>
                  </a:lnTo>
                  <a:lnTo>
                    <a:pt x="82424" y="1665285"/>
                  </a:lnTo>
                  <a:lnTo>
                    <a:pt x="87934" y="1727234"/>
                  </a:lnTo>
                  <a:lnTo>
                    <a:pt x="96253" y="1780460"/>
                  </a:lnTo>
                  <a:lnTo>
                    <a:pt x="106182" y="1824924"/>
                  </a:lnTo>
                  <a:lnTo>
                    <a:pt x="126074" y="1887411"/>
                  </a:lnTo>
                  <a:lnTo>
                    <a:pt x="133640" y="1905355"/>
                  </a:lnTo>
                  <a:lnTo>
                    <a:pt x="120903" y="1918215"/>
                  </a:lnTo>
                  <a:lnTo>
                    <a:pt x="84914" y="1962019"/>
                  </a:lnTo>
                  <a:lnTo>
                    <a:pt x="44830" y="2028953"/>
                  </a:lnTo>
                  <a:lnTo>
                    <a:pt x="26973" y="2070725"/>
                  </a:lnTo>
                  <a:lnTo>
                    <a:pt x="12556" y="2117839"/>
                  </a:lnTo>
                  <a:lnTo>
                    <a:pt x="3069" y="2170146"/>
                  </a:lnTo>
                  <a:lnTo>
                    <a:pt x="0" y="2227499"/>
                  </a:lnTo>
                  <a:lnTo>
                    <a:pt x="4836" y="2289751"/>
                  </a:lnTo>
                  <a:lnTo>
                    <a:pt x="19067" y="2356755"/>
                  </a:lnTo>
                  <a:lnTo>
                    <a:pt x="32368" y="2400737"/>
                  </a:lnTo>
                  <a:lnTo>
                    <a:pt x="48014" y="2446258"/>
                  </a:lnTo>
                  <a:lnTo>
                    <a:pt x="65816" y="2492902"/>
                  </a:lnTo>
                  <a:lnTo>
                    <a:pt x="85584" y="2540253"/>
                  </a:lnTo>
                  <a:lnTo>
                    <a:pt x="107132" y="2587894"/>
                  </a:lnTo>
                  <a:lnTo>
                    <a:pt x="130269" y="2635408"/>
                  </a:lnTo>
                  <a:lnTo>
                    <a:pt x="154807" y="2682381"/>
                  </a:lnTo>
                  <a:lnTo>
                    <a:pt x="180559" y="2728396"/>
                  </a:lnTo>
                  <a:lnTo>
                    <a:pt x="207334" y="2773035"/>
                  </a:lnTo>
                  <a:lnTo>
                    <a:pt x="234140" y="2815347"/>
                  </a:lnTo>
                  <a:lnTo>
                    <a:pt x="261626" y="2857100"/>
                  </a:lnTo>
                  <a:lnTo>
                    <a:pt x="289788" y="2898292"/>
                  </a:lnTo>
                  <a:lnTo>
                    <a:pt x="318622" y="2938918"/>
                  </a:lnTo>
                  <a:lnTo>
                    <a:pt x="348124" y="2978975"/>
                  </a:lnTo>
                  <a:lnTo>
                    <a:pt x="378290" y="3018457"/>
                  </a:lnTo>
                  <a:lnTo>
                    <a:pt x="409116" y="3057360"/>
                  </a:lnTo>
                  <a:lnTo>
                    <a:pt x="440599" y="3095681"/>
                  </a:lnTo>
                  <a:lnTo>
                    <a:pt x="472733" y="3133414"/>
                  </a:lnTo>
                  <a:lnTo>
                    <a:pt x="505516" y="3170557"/>
                  </a:lnTo>
                  <a:lnTo>
                    <a:pt x="538944" y="3207105"/>
                  </a:lnTo>
                  <a:lnTo>
                    <a:pt x="573012" y="3243053"/>
                  </a:lnTo>
                  <a:lnTo>
                    <a:pt x="607717" y="3278397"/>
                  </a:lnTo>
                  <a:lnTo>
                    <a:pt x="643055" y="3313133"/>
                  </a:lnTo>
                  <a:lnTo>
                    <a:pt x="679021" y="3347258"/>
                  </a:lnTo>
                  <a:lnTo>
                    <a:pt x="715613" y="3380765"/>
                  </a:lnTo>
                  <a:lnTo>
                    <a:pt x="752825" y="3413653"/>
                  </a:lnTo>
                  <a:lnTo>
                    <a:pt x="790655" y="3445915"/>
                  </a:lnTo>
                  <a:lnTo>
                    <a:pt x="829097" y="3477549"/>
                  </a:lnTo>
                  <a:lnTo>
                    <a:pt x="868149" y="3508550"/>
                  </a:lnTo>
                  <a:lnTo>
                    <a:pt x="907807" y="3538913"/>
                  </a:lnTo>
                  <a:lnTo>
                    <a:pt x="950547" y="3570435"/>
                  </a:lnTo>
                  <a:lnTo>
                    <a:pt x="953426" y="3571294"/>
                  </a:lnTo>
                  <a:lnTo>
                    <a:pt x="956274" y="3571294"/>
                  </a:lnTo>
                  <a:lnTo>
                    <a:pt x="960620" y="3571294"/>
                  </a:lnTo>
                  <a:lnTo>
                    <a:pt x="964892" y="3569283"/>
                  </a:lnTo>
                  <a:lnTo>
                    <a:pt x="972180" y="3559242"/>
                  </a:lnTo>
                  <a:lnTo>
                    <a:pt x="970787" y="3550478"/>
                  </a:lnTo>
                  <a:lnTo>
                    <a:pt x="922773" y="3515080"/>
                  </a:lnTo>
                  <a:lnTo>
                    <a:pt x="881685" y="3483541"/>
                  </a:lnTo>
                  <a:lnTo>
                    <a:pt x="841256" y="3451309"/>
                  </a:lnTo>
                  <a:lnTo>
                    <a:pt x="801489" y="3418390"/>
                  </a:lnTo>
                  <a:lnTo>
                    <a:pt x="762390" y="3384788"/>
                  </a:lnTo>
                  <a:lnTo>
                    <a:pt x="723962" y="3350509"/>
                  </a:lnTo>
                  <a:lnTo>
                    <a:pt x="686211" y="3315557"/>
                  </a:lnTo>
                  <a:lnTo>
                    <a:pt x="649140" y="3279936"/>
                  </a:lnTo>
                  <a:lnTo>
                    <a:pt x="612754" y="3243652"/>
                  </a:lnTo>
                  <a:lnTo>
                    <a:pt x="577058" y="3206710"/>
                  </a:lnTo>
                  <a:lnTo>
                    <a:pt x="542055" y="3169113"/>
                  </a:lnTo>
                  <a:lnTo>
                    <a:pt x="507751" y="3130867"/>
                  </a:lnTo>
                  <a:lnTo>
                    <a:pt x="474150" y="3091977"/>
                  </a:lnTo>
                  <a:lnTo>
                    <a:pt x="441255" y="3052447"/>
                  </a:lnTo>
                  <a:lnTo>
                    <a:pt x="409072" y="3012283"/>
                  </a:lnTo>
                  <a:lnTo>
                    <a:pt x="377606" y="2971488"/>
                  </a:lnTo>
                  <a:lnTo>
                    <a:pt x="346859" y="2930068"/>
                  </a:lnTo>
                  <a:lnTo>
                    <a:pt x="316837" y="2888027"/>
                  </a:lnTo>
                  <a:lnTo>
                    <a:pt x="287545" y="2845371"/>
                  </a:lnTo>
                  <a:lnTo>
                    <a:pt x="258986" y="2802103"/>
                  </a:lnTo>
                  <a:lnTo>
                    <a:pt x="231166" y="2758230"/>
                  </a:lnTo>
                  <a:lnTo>
                    <a:pt x="204819" y="2714319"/>
                  </a:lnTo>
                  <a:lnTo>
                    <a:pt x="179486" y="2669068"/>
                  </a:lnTo>
                  <a:lnTo>
                    <a:pt x="155351" y="2622888"/>
                  </a:lnTo>
                  <a:lnTo>
                    <a:pt x="132599" y="2576187"/>
                  </a:lnTo>
                  <a:lnTo>
                    <a:pt x="111416" y="2529374"/>
                  </a:lnTo>
                  <a:lnTo>
                    <a:pt x="91985" y="2482858"/>
                  </a:lnTo>
                  <a:lnTo>
                    <a:pt x="74492" y="2437048"/>
                  </a:lnTo>
                  <a:lnTo>
                    <a:pt x="59123" y="2392354"/>
                  </a:lnTo>
                  <a:lnTo>
                    <a:pt x="46061" y="2349185"/>
                  </a:lnTo>
                  <a:lnTo>
                    <a:pt x="30633" y="2271651"/>
                  </a:lnTo>
                  <a:lnTo>
                    <a:pt x="28060" y="2201328"/>
                  </a:lnTo>
                  <a:lnTo>
                    <a:pt x="35753" y="2138392"/>
                  </a:lnTo>
                  <a:lnTo>
                    <a:pt x="51126" y="2083018"/>
                  </a:lnTo>
                  <a:lnTo>
                    <a:pt x="71591" y="2035385"/>
                  </a:lnTo>
                  <a:lnTo>
                    <a:pt x="94560" y="1995668"/>
                  </a:lnTo>
                  <a:lnTo>
                    <a:pt x="117446" y="1964045"/>
                  </a:lnTo>
                  <a:lnTo>
                    <a:pt x="152620" y="1925785"/>
                  </a:lnTo>
                  <a:lnTo>
                    <a:pt x="164927" y="1915240"/>
                  </a:lnTo>
                  <a:lnTo>
                    <a:pt x="166361" y="1907879"/>
                  </a:lnTo>
                  <a:lnTo>
                    <a:pt x="141551" y="1845741"/>
                  </a:lnTo>
                  <a:lnTo>
                    <a:pt x="130073" y="1803108"/>
                  </a:lnTo>
                  <a:lnTo>
                    <a:pt x="119570" y="1748812"/>
                  </a:lnTo>
                  <a:lnTo>
                    <a:pt x="111910" y="1683021"/>
                  </a:lnTo>
                  <a:lnTo>
                    <a:pt x="108958" y="1605904"/>
                  </a:lnTo>
                  <a:lnTo>
                    <a:pt x="112583" y="1517629"/>
                  </a:lnTo>
                  <a:lnTo>
                    <a:pt x="117436" y="1465733"/>
                  </a:lnTo>
                  <a:lnTo>
                    <a:pt x="123624" y="1414318"/>
                  </a:lnTo>
                  <a:lnTo>
                    <a:pt x="131135" y="1363408"/>
                  </a:lnTo>
                  <a:lnTo>
                    <a:pt x="139958" y="1313028"/>
                  </a:lnTo>
                  <a:lnTo>
                    <a:pt x="150081" y="1263204"/>
                  </a:lnTo>
                  <a:lnTo>
                    <a:pt x="161491" y="1213961"/>
                  </a:lnTo>
                  <a:lnTo>
                    <a:pt x="174177" y="1165324"/>
                  </a:lnTo>
                  <a:lnTo>
                    <a:pt x="188128" y="1117318"/>
                  </a:lnTo>
                  <a:lnTo>
                    <a:pt x="203331" y="1069968"/>
                  </a:lnTo>
                  <a:lnTo>
                    <a:pt x="219774" y="1023300"/>
                  </a:lnTo>
                  <a:lnTo>
                    <a:pt x="237447" y="977338"/>
                  </a:lnTo>
                  <a:lnTo>
                    <a:pt x="256336" y="932109"/>
                  </a:lnTo>
                  <a:lnTo>
                    <a:pt x="276430" y="887636"/>
                  </a:lnTo>
                  <a:lnTo>
                    <a:pt x="297717" y="843946"/>
                  </a:lnTo>
                  <a:lnTo>
                    <a:pt x="320186" y="801063"/>
                  </a:lnTo>
                  <a:lnTo>
                    <a:pt x="343825" y="759013"/>
                  </a:lnTo>
                  <a:lnTo>
                    <a:pt x="368621" y="717821"/>
                  </a:lnTo>
                  <a:lnTo>
                    <a:pt x="394563" y="677512"/>
                  </a:lnTo>
                  <a:lnTo>
                    <a:pt x="421640" y="638111"/>
                  </a:lnTo>
                  <a:lnTo>
                    <a:pt x="449839" y="599643"/>
                  </a:lnTo>
                  <a:lnTo>
                    <a:pt x="479148" y="562135"/>
                  </a:lnTo>
                  <a:lnTo>
                    <a:pt x="509556" y="525610"/>
                  </a:lnTo>
                  <a:lnTo>
                    <a:pt x="541051" y="490094"/>
                  </a:lnTo>
                  <a:lnTo>
                    <a:pt x="573621" y="455612"/>
                  </a:lnTo>
                  <a:lnTo>
                    <a:pt x="607254" y="422189"/>
                  </a:lnTo>
                  <a:lnTo>
                    <a:pt x="641938" y="389852"/>
                  </a:lnTo>
                  <a:lnTo>
                    <a:pt x="684614" y="352028"/>
                  </a:lnTo>
                  <a:lnTo>
                    <a:pt x="727350" y="315568"/>
                  </a:lnTo>
                  <a:lnTo>
                    <a:pt x="770129" y="280482"/>
                  </a:lnTo>
                  <a:lnTo>
                    <a:pt x="812936" y="246784"/>
                  </a:lnTo>
                  <a:lnTo>
                    <a:pt x="855752" y="214485"/>
                  </a:lnTo>
                  <a:lnTo>
                    <a:pt x="898563" y="183596"/>
                  </a:lnTo>
                  <a:lnTo>
                    <a:pt x="941350" y="154129"/>
                  </a:lnTo>
                  <a:lnTo>
                    <a:pt x="984098" y="126097"/>
                  </a:lnTo>
                  <a:lnTo>
                    <a:pt x="1026790" y="99510"/>
                  </a:lnTo>
                  <a:lnTo>
                    <a:pt x="1069409" y="74381"/>
                  </a:lnTo>
                  <a:lnTo>
                    <a:pt x="1111939" y="50722"/>
                  </a:lnTo>
                  <a:lnTo>
                    <a:pt x="1161284" y="25035"/>
                  </a:lnTo>
                  <a:lnTo>
                    <a:pt x="1164048" y="16606"/>
                  </a:lnTo>
                  <a:lnTo>
                    <a:pt x="1157033" y="2785"/>
                  </a:lnTo>
                  <a:lnTo>
                    <a:pt x="1148604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2438427" y="2910296"/>
              <a:ext cx="746125" cy="287655"/>
            </a:xfrm>
            <a:custGeom>
              <a:avLst/>
              <a:gdLst/>
              <a:ahLst/>
              <a:cxnLst/>
              <a:rect l="l" t="t" r="r" b="b"/>
              <a:pathLst>
                <a:path w="746125" h="287655">
                  <a:moveTo>
                    <a:pt x="423635" y="0"/>
                  </a:moveTo>
                  <a:lnTo>
                    <a:pt x="370909" y="3020"/>
                  </a:lnTo>
                  <a:lnTo>
                    <a:pt x="322747" y="12200"/>
                  </a:lnTo>
                  <a:lnTo>
                    <a:pt x="278649" y="27715"/>
                  </a:lnTo>
                  <a:lnTo>
                    <a:pt x="238119" y="49738"/>
                  </a:lnTo>
                  <a:lnTo>
                    <a:pt x="200657" y="78447"/>
                  </a:lnTo>
                  <a:lnTo>
                    <a:pt x="163882" y="110678"/>
                  </a:lnTo>
                  <a:lnTo>
                    <a:pt x="124334" y="144600"/>
                  </a:lnTo>
                  <a:lnTo>
                    <a:pt x="84072" y="178616"/>
                  </a:lnTo>
                  <a:lnTo>
                    <a:pt x="32861" y="221308"/>
                  </a:lnTo>
                  <a:lnTo>
                    <a:pt x="9626" y="240547"/>
                  </a:lnTo>
                  <a:lnTo>
                    <a:pt x="4171" y="246645"/>
                  </a:lnTo>
                  <a:lnTo>
                    <a:pt x="917" y="253844"/>
                  </a:lnTo>
                  <a:lnTo>
                    <a:pt x="0" y="261661"/>
                  </a:lnTo>
                  <a:lnTo>
                    <a:pt x="1553" y="269614"/>
                  </a:lnTo>
                  <a:lnTo>
                    <a:pt x="5438" y="276799"/>
                  </a:lnTo>
                  <a:lnTo>
                    <a:pt x="11124" y="282346"/>
                  </a:lnTo>
                  <a:lnTo>
                    <a:pt x="18136" y="285919"/>
                  </a:lnTo>
                  <a:lnTo>
                    <a:pt x="26003" y="287184"/>
                  </a:lnTo>
                  <a:lnTo>
                    <a:pt x="29312" y="287184"/>
                  </a:lnTo>
                  <a:lnTo>
                    <a:pt x="32600" y="286556"/>
                  </a:lnTo>
                  <a:lnTo>
                    <a:pt x="78053" y="269167"/>
                  </a:lnTo>
                  <a:lnTo>
                    <a:pt x="116696" y="255144"/>
                  </a:lnTo>
                  <a:lnTo>
                    <a:pt x="35992" y="255144"/>
                  </a:lnTo>
                  <a:lnTo>
                    <a:pt x="76765" y="221260"/>
                  </a:lnTo>
                  <a:lnTo>
                    <a:pt x="146649" y="162405"/>
                  </a:lnTo>
                  <a:lnTo>
                    <a:pt x="184254" y="130104"/>
                  </a:lnTo>
                  <a:lnTo>
                    <a:pt x="219275" y="99389"/>
                  </a:lnTo>
                  <a:lnTo>
                    <a:pt x="262389" y="67704"/>
                  </a:lnTo>
                  <a:lnTo>
                    <a:pt x="310221" y="45460"/>
                  </a:lnTo>
                  <a:lnTo>
                    <a:pt x="363669" y="32343"/>
                  </a:lnTo>
                  <a:lnTo>
                    <a:pt x="423635" y="28041"/>
                  </a:lnTo>
                  <a:lnTo>
                    <a:pt x="605689" y="28041"/>
                  </a:lnTo>
                  <a:lnTo>
                    <a:pt x="601000" y="25479"/>
                  </a:lnTo>
                  <a:lnTo>
                    <a:pt x="556887" y="13402"/>
                  </a:lnTo>
                  <a:lnTo>
                    <a:pt x="519164" y="7452"/>
                  </a:lnTo>
                  <a:lnTo>
                    <a:pt x="484768" y="3273"/>
                  </a:lnTo>
                  <a:lnTo>
                    <a:pt x="453118" y="808"/>
                  </a:lnTo>
                  <a:lnTo>
                    <a:pt x="423635" y="0"/>
                  </a:lnTo>
                  <a:close/>
                </a:path>
                <a:path w="746125" h="287655">
                  <a:moveTo>
                    <a:pt x="438420" y="149786"/>
                  </a:moveTo>
                  <a:lnTo>
                    <a:pt x="393426" y="152624"/>
                  </a:lnTo>
                  <a:lnTo>
                    <a:pt x="343402" y="160456"/>
                  </a:lnTo>
                  <a:lnTo>
                    <a:pt x="290105" y="172263"/>
                  </a:lnTo>
                  <a:lnTo>
                    <a:pt x="235290" y="187021"/>
                  </a:lnTo>
                  <a:lnTo>
                    <a:pt x="180714" y="203710"/>
                  </a:lnTo>
                  <a:lnTo>
                    <a:pt x="128135" y="221308"/>
                  </a:lnTo>
                  <a:lnTo>
                    <a:pt x="79309" y="238793"/>
                  </a:lnTo>
                  <a:lnTo>
                    <a:pt x="35992" y="255144"/>
                  </a:lnTo>
                  <a:lnTo>
                    <a:pt x="116696" y="255144"/>
                  </a:lnTo>
                  <a:lnTo>
                    <a:pt x="126508" y="251583"/>
                  </a:lnTo>
                  <a:lnTo>
                    <a:pt x="179256" y="233666"/>
                  </a:lnTo>
                  <a:lnTo>
                    <a:pt x="234405" y="216524"/>
                  </a:lnTo>
                  <a:lnTo>
                    <a:pt x="290062" y="201264"/>
                  </a:lnTo>
                  <a:lnTo>
                    <a:pt x="344336" y="188993"/>
                  </a:lnTo>
                  <a:lnTo>
                    <a:pt x="395333" y="180818"/>
                  </a:lnTo>
                  <a:lnTo>
                    <a:pt x="441215" y="177847"/>
                  </a:lnTo>
                  <a:lnTo>
                    <a:pt x="630947" y="177847"/>
                  </a:lnTo>
                  <a:lnTo>
                    <a:pt x="622096" y="174860"/>
                  </a:lnTo>
                  <a:lnTo>
                    <a:pt x="575446" y="162701"/>
                  </a:lnTo>
                  <a:lnTo>
                    <a:pt x="517084" y="153770"/>
                  </a:lnTo>
                  <a:lnTo>
                    <a:pt x="441488" y="149796"/>
                  </a:lnTo>
                  <a:lnTo>
                    <a:pt x="438420" y="149786"/>
                  </a:lnTo>
                  <a:close/>
                </a:path>
                <a:path w="746125" h="287655">
                  <a:moveTo>
                    <a:pt x="630947" y="177847"/>
                  </a:moveTo>
                  <a:lnTo>
                    <a:pt x="441215" y="177847"/>
                  </a:lnTo>
                  <a:lnTo>
                    <a:pt x="513412" y="181537"/>
                  </a:lnTo>
                  <a:lnTo>
                    <a:pt x="568849" y="189907"/>
                  </a:lnTo>
                  <a:lnTo>
                    <a:pt x="613478" y="201525"/>
                  </a:lnTo>
                  <a:lnTo>
                    <a:pt x="653251" y="214956"/>
                  </a:lnTo>
                  <a:lnTo>
                    <a:pt x="670408" y="220970"/>
                  </a:lnTo>
                  <a:lnTo>
                    <a:pt x="688268" y="226926"/>
                  </a:lnTo>
                  <a:lnTo>
                    <a:pt x="707232" y="232672"/>
                  </a:lnTo>
                  <a:lnTo>
                    <a:pt x="727699" y="238055"/>
                  </a:lnTo>
                  <a:lnTo>
                    <a:pt x="731290" y="238453"/>
                  </a:lnTo>
                  <a:lnTo>
                    <a:pt x="739070" y="238264"/>
                  </a:lnTo>
                  <a:lnTo>
                    <a:pt x="745562" y="232265"/>
                  </a:lnTo>
                  <a:lnTo>
                    <a:pt x="745458" y="220970"/>
                  </a:lnTo>
                  <a:lnTo>
                    <a:pt x="744515" y="218349"/>
                  </a:lnTo>
                  <a:lnTo>
                    <a:pt x="742735" y="215982"/>
                  </a:lnTo>
                  <a:lnTo>
                    <a:pt x="737525" y="203554"/>
                  </a:lnTo>
                  <a:lnTo>
                    <a:pt x="707574" y="203554"/>
                  </a:lnTo>
                  <a:lnTo>
                    <a:pt x="695812" y="199888"/>
                  </a:lnTo>
                  <a:lnTo>
                    <a:pt x="684450" y="196130"/>
                  </a:lnTo>
                  <a:lnTo>
                    <a:pt x="662559" y="188517"/>
                  </a:lnTo>
                  <a:lnTo>
                    <a:pt x="630947" y="177847"/>
                  </a:lnTo>
                  <a:close/>
                </a:path>
                <a:path w="746125" h="287655">
                  <a:moveTo>
                    <a:pt x="605689" y="28041"/>
                  </a:moveTo>
                  <a:lnTo>
                    <a:pt x="423635" y="28041"/>
                  </a:lnTo>
                  <a:lnTo>
                    <a:pt x="451904" y="28825"/>
                  </a:lnTo>
                  <a:lnTo>
                    <a:pt x="482366" y="31216"/>
                  </a:lnTo>
                  <a:lnTo>
                    <a:pt x="552123" y="41035"/>
                  </a:lnTo>
                  <a:lnTo>
                    <a:pt x="594071" y="52845"/>
                  </a:lnTo>
                  <a:lnTo>
                    <a:pt x="627960" y="73234"/>
                  </a:lnTo>
                  <a:lnTo>
                    <a:pt x="656420" y="103970"/>
                  </a:lnTo>
                  <a:lnTo>
                    <a:pt x="682081" y="146820"/>
                  </a:lnTo>
                  <a:lnTo>
                    <a:pt x="707574" y="203554"/>
                  </a:lnTo>
                  <a:lnTo>
                    <a:pt x="737525" y="203554"/>
                  </a:lnTo>
                  <a:lnTo>
                    <a:pt x="718543" y="158266"/>
                  </a:lnTo>
                  <a:lnTo>
                    <a:pt x="694180" y="111037"/>
                  </a:lnTo>
                  <a:lnTo>
                    <a:pt x="667740" y="73616"/>
                  </a:lnTo>
                  <a:lnTo>
                    <a:pt x="637316" y="45323"/>
                  </a:lnTo>
                  <a:lnTo>
                    <a:pt x="605689" y="28041"/>
                  </a:lnTo>
                  <a:close/>
                </a:path>
              </a:pathLst>
            </a:custGeom>
            <a:solidFill>
              <a:srgbClr val="6E6B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2684918" y="3164296"/>
              <a:ext cx="457200" cy="189865"/>
            </a:xfrm>
            <a:custGeom>
              <a:avLst/>
              <a:gdLst/>
              <a:ahLst/>
              <a:cxnLst/>
              <a:rect l="l" t="t" r="r" b="b"/>
              <a:pathLst>
                <a:path w="457200" h="189864">
                  <a:moveTo>
                    <a:pt x="214223" y="0"/>
                  </a:moveTo>
                  <a:lnTo>
                    <a:pt x="158627" y="7781"/>
                  </a:lnTo>
                  <a:lnTo>
                    <a:pt x="114843" y="25139"/>
                  </a:lnTo>
                  <a:lnTo>
                    <a:pt x="73505" y="52658"/>
                  </a:lnTo>
                  <a:lnTo>
                    <a:pt x="35583" y="100075"/>
                  </a:lnTo>
                  <a:lnTo>
                    <a:pt x="12290" y="138034"/>
                  </a:lnTo>
                  <a:lnTo>
                    <a:pt x="418" y="174413"/>
                  </a:lnTo>
                  <a:lnTo>
                    <a:pt x="0" y="179313"/>
                  </a:lnTo>
                  <a:lnTo>
                    <a:pt x="2219" y="184067"/>
                  </a:lnTo>
                  <a:lnTo>
                    <a:pt x="8628" y="188653"/>
                  </a:lnTo>
                  <a:lnTo>
                    <a:pt x="11507" y="189543"/>
                  </a:lnTo>
                  <a:lnTo>
                    <a:pt x="14376" y="189543"/>
                  </a:lnTo>
                  <a:lnTo>
                    <a:pt x="19936" y="188392"/>
                  </a:lnTo>
                  <a:lnTo>
                    <a:pt x="61903" y="172955"/>
                  </a:lnTo>
                  <a:lnTo>
                    <a:pt x="109577" y="160582"/>
                  </a:lnTo>
                  <a:lnTo>
                    <a:pt x="160002" y="151754"/>
                  </a:lnTo>
                  <a:lnTo>
                    <a:pt x="36731" y="151754"/>
                  </a:lnTo>
                  <a:lnTo>
                    <a:pt x="48737" y="130828"/>
                  </a:lnTo>
                  <a:lnTo>
                    <a:pt x="78982" y="89236"/>
                  </a:lnTo>
                  <a:lnTo>
                    <a:pt x="127764" y="50137"/>
                  </a:lnTo>
                  <a:lnTo>
                    <a:pt x="166120" y="34935"/>
                  </a:lnTo>
                  <a:lnTo>
                    <a:pt x="214695" y="28041"/>
                  </a:lnTo>
                  <a:lnTo>
                    <a:pt x="385713" y="28041"/>
                  </a:lnTo>
                  <a:lnTo>
                    <a:pt x="364850" y="17015"/>
                  </a:lnTo>
                  <a:lnTo>
                    <a:pt x="320621" y="5996"/>
                  </a:lnTo>
                  <a:lnTo>
                    <a:pt x="270172" y="1160"/>
                  </a:lnTo>
                  <a:lnTo>
                    <a:pt x="214223" y="0"/>
                  </a:lnTo>
                  <a:close/>
                </a:path>
                <a:path w="457200" h="189864">
                  <a:moveTo>
                    <a:pt x="454741" y="143546"/>
                  </a:moveTo>
                  <a:lnTo>
                    <a:pt x="274342" y="143546"/>
                  </a:lnTo>
                  <a:lnTo>
                    <a:pt x="329459" y="148278"/>
                  </a:lnTo>
                  <a:lnTo>
                    <a:pt x="385839" y="157643"/>
                  </a:lnTo>
                  <a:lnTo>
                    <a:pt x="438300" y="170842"/>
                  </a:lnTo>
                  <a:lnTo>
                    <a:pt x="442677" y="172130"/>
                  </a:lnTo>
                  <a:lnTo>
                    <a:pt x="447389" y="171261"/>
                  </a:lnTo>
                  <a:lnTo>
                    <a:pt x="454624" y="165670"/>
                  </a:lnTo>
                  <a:lnTo>
                    <a:pt x="456624" y="161272"/>
                  </a:lnTo>
                  <a:lnTo>
                    <a:pt x="456373" y="156717"/>
                  </a:lnTo>
                  <a:lnTo>
                    <a:pt x="454741" y="143546"/>
                  </a:lnTo>
                  <a:close/>
                </a:path>
                <a:path w="457200" h="189864">
                  <a:moveTo>
                    <a:pt x="269000" y="115359"/>
                  </a:moveTo>
                  <a:lnTo>
                    <a:pt x="223312" y="116321"/>
                  </a:lnTo>
                  <a:lnTo>
                    <a:pt x="169046" y="122087"/>
                  </a:lnTo>
                  <a:lnTo>
                    <a:pt x="120233" y="129836"/>
                  </a:lnTo>
                  <a:lnTo>
                    <a:pt x="76314" y="139686"/>
                  </a:lnTo>
                  <a:lnTo>
                    <a:pt x="36731" y="151754"/>
                  </a:lnTo>
                  <a:lnTo>
                    <a:pt x="160002" y="151754"/>
                  </a:lnTo>
                  <a:lnTo>
                    <a:pt x="163864" y="151078"/>
                  </a:lnTo>
                  <a:lnTo>
                    <a:pt x="225668" y="144246"/>
                  </a:lnTo>
                  <a:lnTo>
                    <a:pt x="274342" y="143546"/>
                  </a:lnTo>
                  <a:lnTo>
                    <a:pt x="454741" y="143546"/>
                  </a:lnTo>
                  <a:lnTo>
                    <a:pt x="454075" y="138173"/>
                  </a:lnTo>
                  <a:lnTo>
                    <a:pt x="425767" y="138173"/>
                  </a:lnTo>
                  <a:lnTo>
                    <a:pt x="374253" y="126872"/>
                  </a:lnTo>
                  <a:lnTo>
                    <a:pt x="320656" y="119072"/>
                  </a:lnTo>
                  <a:lnTo>
                    <a:pt x="269000" y="115359"/>
                  </a:lnTo>
                  <a:close/>
                </a:path>
                <a:path w="457200" h="189864">
                  <a:moveTo>
                    <a:pt x="385713" y="28041"/>
                  </a:moveTo>
                  <a:lnTo>
                    <a:pt x="214695" y="28041"/>
                  </a:lnTo>
                  <a:lnTo>
                    <a:pt x="285162" y="30242"/>
                  </a:lnTo>
                  <a:lnTo>
                    <a:pt x="339357" y="38315"/>
                  </a:lnTo>
                  <a:lnTo>
                    <a:pt x="379701" y="55102"/>
                  </a:lnTo>
                  <a:lnTo>
                    <a:pt x="408615" y="83442"/>
                  </a:lnTo>
                  <a:lnTo>
                    <a:pt x="422339" y="122108"/>
                  </a:lnTo>
                  <a:lnTo>
                    <a:pt x="425767" y="138173"/>
                  </a:lnTo>
                  <a:lnTo>
                    <a:pt x="454075" y="138173"/>
                  </a:lnTo>
                  <a:lnTo>
                    <a:pt x="440666" y="85989"/>
                  </a:lnTo>
                  <a:lnTo>
                    <a:pt x="402139" y="36721"/>
                  </a:lnTo>
                  <a:lnTo>
                    <a:pt x="385713" y="28041"/>
                  </a:lnTo>
                  <a:close/>
                </a:path>
              </a:pathLst>
            </a:custGeom>
            <a:solidFill>
              <a:srgbClr val="5C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5" name="object 245"/>
            <p:cNvPicPr/>
            <p:nvPr/>
          </p:nvPicPr>
          <p:blipFill>
            <a:blip r:embed="rId13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0593" y="6302505"/>
              <a:ext cx="10073154" cy="4538626"/>
            </a:xfrm>
            <a:prstGeom prst="rect">
              <a:avLst/>
            </a:prstGeom>
          </p:spPr>
        </p:pic>
        <p:sp>
          <p:nvSpPr>
            <p:cNvPr id="246" name="object 246"/>
            <p:cNvSpPr/>
            <p:nvPr/>
          </p:nvSpPr>
          <p:spPr>
            <a:xfrm>
              <a:off x="11435609" y="711829"/>
              <a:ext cx="2809240" cy="1557655"/>
            </a:xfrm>
            <a:custGeom>
              <a:avLst/>
              <a:gdLst/>
              <a:ahLst/>
              <a:cxnLst/>
              <a:rect l="l" t="t" r="r" b="b"/>
              <a:pathLst>
                <a:path w="2809240" h="1557655">
                  <a:moveTo>
                    <a:pt x="2569105" y="702575"/>
                  </a:moveTo>
                  <a:lnTo>
                    <a:pt x="2569262" y="702952"/>
                  </a:lnTo>
                  <a:lnTo>
                    <a:pt x="2569105" y="702575"/>
                  </a:lnTo>
                  <a:close/>
                </a:path>
                <a:path w="2809240" h="1557655">
                  <a:moveTo>
                    <a:pt x="2758770" y="1551803"/>
                  </a:moveTo>
                  <a:lnTo>
                    <a:pt x="2750439" y="1557135"/>
                  </a:lnTo>
                  <a:lnTo>
                    <a:pt x="2757465" y="1554507"/>
                  </a:lnTo>
                  <a:lnTo>
                    <a:pt x="2758770" y="1551803"/>
                  </a:lnTo>
                  <a:close/>
                </a:path>
                <a:path w="2809240" h="1557655">
                  <a:moveTo>
                    <a:pt x="2792783" y="1529984"/>
                  </a:moveTo>
                  <a:lnTo>
                    <a:pt x="2751403" y="1529984"/>
                  </a:lnTo>
                  <a:lnTo>
                    <a:pt x="2756847" y="1533701"/>
                  </a:lnTo>
                  <a:lnTo>
                    <a:pt x="2761203" y="1546759"/>
                  </a:lnTo>
                  <a:lnTo>
                    <a:pt x="2758770" y="1551803"/>
                  </a:lnTo>
                  <a:lnTo>
                    <a:pt x="2792755" y="1530051"/>
                  </a:lnTo>
                  <a:close/>
                </a:path>
                <a:path w="2809240" h="1557655">
                  <a:moveTo>
                    <a:pt x="2690121" y="963007"/>
                  </a:moveTo>
                  <a:lnTo>
                    <a:pt x="2667510" y="963007"/>
                  </a:lnTo>
                  <a:lnTo>
                    <a:pt x="2669803" y="963562"/>
                  </a:lnTo>
                  <a:lnTo>
                    <a:pt x="2678724" y="968431"/>
                  </a:lnTo>
                  <a:lnTo>
                    <a:pt x="2681237" y="976954"/>
                  </a:lnTo>
                  <a:lnTo>
                    <a:pt x="2670882" y="995906"/>
                  </a:lnTo>
                  <a:lnTo>
                    <a:pt x="2689984" y="1061679"/>
                  </a:lnTo>
                  <a:lnTo>
                    <a:pt x="2707369" y="1124894"/>
                  </a:lnTo>
                  <a:lnTo>
                    <a:pt x="2722886" y="1184400"/>
                  </a:lnTo>
                  <a:lnTo>
                    <a:pt x="2736384" y="1239042"/>
                  </a:lnTo>
                  <a:lnTo>
                    <a:pt x="2747712" y="1287669"/>
                  </a:lnTo>
                  <a:lnTo>
                    <a:pt x="2756719" y="1329126"/>
                  </a:lnTo>
                  <a:lnTo>
                    <a:pt x="2765066" y="1371671"/>
                  </a:lnTo>
                  <a:lnTo>
                    <a:pt x="2766970" y="1381022"/>
                  </a:lnTo>
                  <a:lnTo>
                    <a:pt x="2768934" y="1390296"/>
                  </a:lnTo>
                  <a:lnTo>
                    <a:pt x="2770920" y="1399475"/>
                  </a:lnTo>
                  <a:lnTo>
                    <a:pt x="2780143" y="1447952"/>
                  </a:lnTo>
                  <a:lnTo>
                    <a:pt x="2781335" y="1485586"/>
                  </a:lnTo>
                  <a:lnTo>
                    <a:pt x="2769956" y="1512939"/>
                  </a:lnTo>
                  <a:lnTo>
                    <a:pt x="2741466" y="1530571"/>
                  </a:lnTo>
                  <a:lnTo>
                    <a:pt x="2742806" y="1530183"/>
                  </a:lnTo>
                  <a:lnTo>
                    <a:pt x="2744167" y="1529984"/>
                  </a:lnTo>
                  <a:lnTo>
                    <a:pt x="2792783" y="1529984"/>
                  </a:lnTo>
                  <a:lnTo>
                    <a:pt x="2809011" y="1490877"/>
                  </a:lnTo>
                  <a:lnTo>
                    <a:pt x="2807954" y="1443931"/>
                  </a:lnTo>
                  <a:lnTo>
                    <a:pt x="2798333" y="1393528"/>
                  </a:lnTo>
                  <a:lnTo>
                    <a:pt x="2796395" y="1384570"/>
                  </a:lnTo>
                  <a:lnTo>
                    <a:pt x="2794473" y="1375518"/>
                  </a:lnTo>
                  <a:lnTo>
                    <a:pt x="2792613" y="1366387"/>
                  </a:lnTo>
                  <a:lnTo>
                    <a:pt x="2790857" y="1357194"/>
                  </a:lnTo>
                  <a:lnTo>
                    <a:pt x="2786480" y="1334927"/>
                  </a:lnTo>
                  <a:lnTo>
                    <a:pt x="2771585" y="1267362"/>
                  </a:lnTo>
                  <a:lnTo>
                    <a:pt x="2761258" y="1223852"/>
                  </a:lnTo>
                  <a:lnTo>
                    <a:pt x="2749139" y="1175051"/>
                  </a:lnTo>
                  <a:lnTo>
                    <a:pt x="2735324" y="1121852"/>
                  </a:lnTo>
                  <a:lnTo>
                    <a:pt x="2719909" y="1065152"/>
                  </a:lnTo>
                  <a:lnTo>
                    <a:pt x="2702989" y="1005843"/>
                  </a:lnTo>
                  <a:lnTo>
                    <a:pt x="2690121" y="963007"/>
                  </a:lnTo>
                  <a:close/>
                </a:path>
                <a:path w="2809240" h="1557655">
                  <a:moveTo>
                    <a:pt x="2599166" y="701507"/>
                  </a:moveTo>
                  <a:lnTo>
                    <a:pt x="2600004" y="705350"/>
                  </a:lnTo>
                  <a:lnTo>
                    <a:pt x="2599187" y="709423"/>
                  </a:lnTo>
                  <a:lnTo>
                    <a:pt x="2581638" y="733663"/>
                  </a:lnTo>
                  <a:lnTo>
                    <a:pt x="2598667" y="778163"/>
                  </a:lnTo>
                  <a:lnTo>
                    <a:pt x="2615178" y="823791"/>
                  </a:lnTo>
                  <a:lnTo>
                    <a:pt x="2631123" y="870165"/>
                  </a:lnTo>
                  <a:lnTo>
                    <a:pt x="2646451" y="916904"/>
                  </a:lnTo>
                  <a:lnTo>
                    <a:pt x="2661112" y="963625"/>
                  </a:lnTo>
                  <a:lnTo>
                    <a:pt x="2662442" y="963216"/>
                  </a:lnTo>
                  <a:lnTo>
                    <a:pt x="2663835" y="963007"/>
                  </a:lnTo>
                  <a:lnTo>
                    <a:pt x="2690121" y="963007"/>
                  </a:lnTo>
                  <a:lnTo>
                    <a:pt x="2684659" y="944823"/>
                  </a:lnTo>
                  <a:lnTo>
                    <a:pt x="2665017" y="882984"/>
                  </a:lnTo>
                  <a:lnTo>
                    <a:pt x="2644157" y="821222"/>
                  </a:lnTo>
                  <a:lnTo>
                    <a:pt x="2622175" y="760431"/>
                  </a:lnTo>
                  <a:lnTo>
                    <a:pt x="2599166" y="701507"/>
                  </a:lnTo>
                  <a:close/>
                </a:path>
                <a:path w="2809240" h="1557655">
                  <a:moveTo>
                    <a:pt x="2507630" y="570998"/>
                  </a:moveTo>
                  <a:lnTo>
                    <a:pt x="2507546" y="571291"/>
                  </a:lnTo>
                  <a:lnTo>
                    <a:pt x="2509138" y="574223"/>
                  </a:lnTo>
                  <a:lnTo>
                    <a:pt x="2507630" y="570998"/>
                  </a:lnTo>
                  <a:close/>
                </a:path>
                <a:path w="2809240" h="1557655">
                  <a:moveTo>
                    <a:pt x="2534017" y="561208"/>
                  </a:moveTo>
                  <a:lnTo>
                    <a:pt x="2596475" y="694931"/>
                  </a:lnTo>
                  <a:lnTo>
                    <a:pt x="2581352" y="659208"/>
                  </a:lnTo>
                  <a:lnTo>
                    <a:pt x="2565886" y="624861"/>
                  </a:lnTo>
                  <a:lnTo>
                    <a:pt x="2550100" y="592119"/>
                  </a:lnTo>
                  <a:lnTo>
                    <a:pt x="2534017" y="561208"/>
                  </a:lnTo>
                  <a:close/>
                </a:path>
                <a:path w="2809240" h="1557655">
                  <a:moveTo>
                    <a:pt x="2342492" y="356438"/>
                  </a:moveTo>
                  <a:lnTo>
                    <a:pt x="2344651" y="359434"/>
                  </a:lnTo>
                  <a:lnTo>
                    <a:pt x="2345499" y="363193"/>
                  </a:lnTo>
                  <a:lnTo>
                    <a:pt x="2346315" y="366931"/>
                  </a:lnTo>
                  <a:lnTo>
                    <a:pt x="2345583" y="370857"/>
                  </a:lnTo>
                  <a:lnTo>
                    <a:pt x="2335510" y="385904"/>
                  </a:lnTo>
                  <a:lnTo>
                    <a:pt x="2358696" y="403097"/>
                  </a:lnTo>
                  <a:lnTo>
                    <a:pt x="2401697" y="437264"/>
                  </a:lnTo>
                  <a:lnTo>
                    <a:pt x="2438553" y="470408"/>
                  </a:lnTo>
                  <a:lnTo>
                    <a:pt x="2471992" y="512736"/>
                  </a:lnTo>
                  <a:lnTo>
                    <a:pt x="2488542" y="538329"/>
                  </a:lnTo>
                  <a:lnTo>
                    <a:pt x="2493452" y="522675"/>
                  </a:lnTo>
                  <a:lnTo>
                    <a:pt x="2498374" y="518780"/>
                  </a:lnTo>
                  <a:lnTo>
                    <a:pt x="2504541" y="518371"/>
                  </a:lnTo>
                  <a:lnTo>
                    <a:pt x="2504928" y="518361"/>
                  </a:lnTo>
                  <a:lnTo>
                    <a:pt x="2509114" y="518361"/>
                  </a:lnTo>
                  <a:lnTo>
                    <a:pt x="2492458" y="493114"/>
                  </a:lnTo>
                  <a:lnTo>
                    <a:pt x="2457680" y="449824"/>
                  </a:lnTo>
                  <a:lnTo>
                    <a:pt x="2416792" y="413338"/>
                  </a:lnTo>
                  <a:lnTo>
                    <a:pt x="2366433" y="373788"/>
                  </a:lnTo>
                  <a:lnTo>
                    <a:pt x="2342492" y="356438"/>
                  </a:lnTo>
                  <a:close/>
                </a:path>
                <a:path w="2809240" h="1557655">
                  <a:moveTo>
                    <a:pt x="2509114" y="518361"/>
                  </a:moveTo>
                  <a:lnTo>
                    <a:pt x="2506803" y="518361"/>
                  </a:lnTo>
                  <a:lnTo>
                    <a:pt x="2508216" y="518581"/>
                  </a:lnTo>
                  <a:lnTo>
                    <a:pt x="2509536" y="518999"/>
                  </a:lnTo>
                  <a:lnTo>
                    <a:pt x="2509114" y="518361"/>
                  </a:lnTo>
                  <a:close/>
                </a:path>
                <a:path w="2809240" h="1557655">
                  <a:moveTo>
                    <a:pt x="2341441" y="355677"/>
                  </a:moveTo>
                  <a:lnTo>
                    <a:pt x="2342492" y="356438"/>
                  </a:lnTo>
                  <a:lnTo>
                    <a:pt x="2342326" y="356209"/>
                  </a:lnTo>
                  <a:lnTo>
                    <a:pt x="2341441" y="355677"/>
                  </a:lnTo>
                  <a:close/>
                </a:path>
                <a:path w="2809240" h="1557655">
                  <a:moveTo>
                    <a:pt x="2183261" y="260714"/>
                  </a:moveTo>
                  <a:lnTo>
                    <a:pt x="2180855" y="260714"/>
                  </a:lnTo>
                  <a:lnTo>
                    <a:pt x="2182258" y="260923"/>
                  </a:lnTo>
                  <a:lnTo>
                    <a:pt x="2184676" y="261667"/>
                  </a:lnTo>
                  <a:lnTo>
                    <a:pt x="2185724" y="262128"/>
                  </a:lnTo>
                  <a:lnTo>
                    <a:pt x="2341441" y="355677"/>
                  </a:lnTo>
                  <a:lnTo>
                    <a:pt x="2338981" y="353894"/>
                  </a:lnTo>
                  <a:lnTo>
                    <a:pt x="2309799" y="333986"/>
                  </a:lnTo>
                  <a:lnTo>
                    <a:pt x="2278727" y="314112"/>
                  </a:lnTo>
                  <a:lnTo>
                    <a:pt x="2245604" y="294323"/>
                  </a:lnTo>
                  <a:lnTo>
                    <a:pt x="2210270" y="274665"/>
                  </a:lnTo>
                  <a:lnTo>
                    <a:pt x="2183261" y="260714"/>
                  </a:lnTo>
                  <a:close/>
                </a:path>
                <a:path w="2809240" h="1557655">
                  <a:moveTo>
                    <a:pt x="1788252" y="117484"/>
                  </a:moveTo>
                  <a:lnTo>
                    <a:pt x="1984149" y="176434"/>
                  </a:lnTo>
                  <a:lnTo>
                    <a:pt x="1988557" y="177973"/>
                  </a:lnTo>
                  <a:lnTo>
                    <a:pt x="1991897" y="181596"/>
                  </a:lnTo>
                  <a:lnTo>
                    <a:pt x="1994242" y="190622"/>
                  </a:lnTo>
                  <a:lnTo>
                    <a:pt x="1993122" y="195418"/>
                  </a:lnTo>
                  <a:lnTo>
                    <a:pt x="1983876" y="205951"/>
                  </a:lnTo>
                  <a:lnTo>
                    <a:pt x="2029155" y="222815"/>
                  </a:lnTo>
                  <a:lnTo>
                    <a:pt x="2071785" y="240004"/>
                  </a:lnTo>
                  <a:lnTo>
                    <a:pt x="2111901" y="257477"/>
                  </a:lnTo>
                  <a:lnTo>
                    <a:pt x="2149641" y="275195"/>
                  </a:lnTo>
                  <a:lnTo>
                    <a:pt x="2173483" y="262012"/>
                  </a:lnTo>
                  <a:lnTo>
                    <a:pt x="2178970" y="260714"/>
                  </a:lnTo>
                  <a:lnTo>
                    <a:pt x="2183261" y="260714"/>
                  </a:lnTo>
                  <a:lnTo>
                    <a:pt x="2172563" y="255188"/>
                  </a:lnTo>
                  <a:lnTo>
                    <a:pt x="2132323" y="235941"/>
                  </a:lnTo>
                  <a:lnTo>
                    <a:pt x="2089390" y="216973"/>
                  </a:lnTo>
                  <a:lnTo>
                    <a:pt x="2043603" y="198332"/>
                  </a:lnTo>
                  <a:lnTo>
                    <a:pt x="1994800" y="180068"/>
                  </a:lnTo>
                  <a:lnTo>
                    <a:pt x="1942822" y="162228"/>
                  </a:lnTo>
                  <a:lnTo>
                    <a:pt x="1887508" y="144862"/>
                  </a:lnTo>
                  <a:lnTo>
                    <a:pt x="1828697" y="128019"/>
                  </a:lnTo>
                  <a:lnTo>
                    <a:pt x="1788252" y="117484"/>
                  </a:lnTo>
                  <a:close/>
                </a:path>
                <a:path w="2809240" h="1557655">
                  <a:moveTo>
                    <a:pt x="43363" y="150068"/>
                  </a:moveTo>
                  <a:lnTo>
                    <a:pt x="14198" y="150068"/>
                  </a:lnTo>
                  <a:lnTo>
                    <a:pt x="17088" y="150948"/>
                  </a:lnTo>
                  <a:lnTo>
                    <a:pt x="25831" y="157325"/>
                  </a:lnTo>
                  <a:lnTo>
                    <a:pt x="27213" y="166099"/>
                  </a:lnTo>
                  <a:lnTo>
                    <a:pt x="22648" y="172340"/>
                  </a:lnTo>
                  <a:lnTo>
                    <a:pt x="43363" y="150068"/>
                  </a:lnTo>
                  <a:close/>
                </a:path>
                <a:path w="2809240" h="1557655">
                  <a:moveTo>
                    <a:pt x="4039" y="151457"/>
                  </a:moveTo>
                  <a:lnTo>
                    <a:pt x="2732" y="152068"/>
                  </a:lnTo>
                  <a:lnTo>
                    <a:pt x="0" y="155827"/>
                  </a:lnTo>
                  <a:lnTo>
                    <a:pt x="4039" y="151457"/>
                  </a:lnTo>
                  <a:close/>
                </a:path>
                <a:path w="2809240" h="1557655">
                  <a:moveTo>
                    <a:pt x="832236" y="0"/>
                  </a:moveTo>
                  <a:lnTo>
                    <a:pt x="773504" y="461"/>
                  </a:lnTo>
                  <a:lnTo>
                    <a:pt x="716335" y="1799"/>
                  </a:lnTo>
                  <a:lnTo>
                    <a:pt x="660713" y="3945"/>
                  </a:lnTo>
                  <a:lnTo>
                    <a:pt x="606623" y="6831"/>
                  </a:lnTo>
                  <a:lnTo>
                    <a:pt x="554051" y="10388"/>
                  </a:lnTo>
                  <a:lnTo>
                    <a:pt x="502982" y="14547"/>
                  </a:lnTo>
                  <a:lnTo>
                    <a:pt x="453402" y="19241"/>
                  </a:lnTo>
                  <a:lnTo>
                    <a:pt x="405296" y="24399"/>
                  </a:lnTo>
                  <a:lnTo>
                    <a:pt x="358649" y="29955"/>
                  </a:lnTo>
                  <a:lnTo>
                    <a:pt x="313447" y="35838"/>
                  </a:lnTo>
                  <a:lnTo>
                    <a:pt x="269674" y="41982"/>
                  </a:lnTo>
                  <a:lnTo>
                    <a:pt x="186360" y="54773"/>
                  </a:lnTo>
                  <a:lnTo>
                    <a:pt x="126982" y="68813"/>
                  </a:lnTo>
                  <a:lnTo>
                    <a:pt x="76021" y="90395"/>
                  </a:lnTo>
                  <a:lnTo>
                    <a:pt x="33639" y="119429"/>
                  </a:lnTo>
                  <a:lnTo>
                    <a:pt x="4039" y="151457"/>
                  </a:lnTo>
                  <a:lnTo>
                    <a:pt x="7005" y="150068"/>
                  </a:lnTo>
                  <a:lnTo>
                    <a:pt x="43363" y="150068"/>
                  </a:lnTo>
                  <a:lnTo>
                    <a:pt x="90718" y="114363"/>
                  </a:lnTo>
                  <a:lnTo>
                    <a:pt x="136839" y="95112"/>
                  </a:lnTo>
                  <a:lnTo>
                    <a:pt x="190821" y="82458"/>
                  </a:lnTo>
                  <a:lnTo>
                    <a:pt x="232481" y="75898"/>
                  </a:lnTo>
                  <a:lnTo>
                    <a:pt x="275593" y="69463"/>
                  </a:lnTo>
                  <a:lnTo>
                    <a:pt x="300797" y="41558"/>
                  </a:lnTo>
                  <a:lnTo>
                    <a:pt x="304629" y="39977"/>
                  </a:lnTo>
                  <a:lnTo>
                    <a:pt x="517123" y="39977"/>
                  </a:lnTo>
                  <a:lnTo>
                    <a:pt x="525209" y="22721"/>
                  </a:lnTo>
                  <a:lnTo>
                    <a:pt x="527439" y="18041"/>
                  </a:lnTo>
                  <a:lnTo>
                    <a:pt x="532036" y="14941"/>
                  </a:lnTo>
                  <a:lnTo>
                    <a:pt x="817179" y="261"/>
                  </a:lnTo>
                  <a:lnTo>
                    <a:pt x="876675" y="261"/>
                  </a:lnTo>
                  <a:lnTo>
                    <a:pt x="832236" y="0"/>
                  </a:lnTo>
                  <a:close/>
                </a:path>
                <a:path w="2809240" h="1557655">
                  <a:moveTo>
                    <a:pt x="1584987" y="72545"/>
                  </a:moveTo>
                  <a:lnTo>
                    <a:pt x="1588894" y="75913"/>
                  </a:lnTo>
                  <a:lnTo>
                    <a:pt x="1591982" y="86269"/>
                  </a:lnTo>
                  <a:lnTo>
                    <a:pt x="1590433" y="91861"/>
                  </a:lnTo>
                  <a:lnTo>
                    <a:pt x="1581271" y="100195"/>
                  </a:lnTo>
                  <a:lnTo>
                    <a:pt x="1628776" y="109540"/>
                  </a:lnTo>
                  <a:lnTo>
                    <a:pt x="1674532" y="119187"/>
                  </a:lnTo>
                  <a:lnTo>
                    <a:pt x="1718572" y="129121"/>
                  </a:lnTo>
                  <a:lnTo>
                    <a:pt x="1760930" y="139325"/>
                  </a:lnTo>
                  <a:lnTo>
                    <a:pt x="1771003" y="118896"/>
                  </a:lnTo>
                  <a:lnTo>
                    <a:pt x="1775998" y="115996"/>
                  </a:lnTo>
                  <a:lnTo>
                    <a:pt x="1782540" y="115996"/>
                  </a:lnTo>
                  <a:lnTo>
                    <a:pt x="1766228" y="111747"/>
                  </a:lnTo>
                  <a:lnTo>
                    <a:pt x="1699940" y="96095"/>
                  </a:lnTo>
                  <a:lnTo>
                    <a:pt x="1629674" y="81112"/>
                  </a:lnTo>
                  <a:lnTo>
                    <a:pt x="1584987" y="72545"/>
                  </a:lnTo>
                  <a:close/>
                </a:path>
                <a:path w="2809240" h="1557655">
                  <a:moveTo>
                    <a:pt x="1782549" y="115998"/>
                  </a:moveTo>
                  <a:lnTo>
                    <a:pt x="1788252" y="117484"/>
                  </a:lnTo>
                  <a:lnTo>
                    <a:pt x="1783851" y="116174"/>
                  </a:lnTo>
                  <a:lnTo>
                    <a:pt x="1782549" y="115998"/>
                  </a:lnTo>
                  <a:close/>
                </a:path>
                <a:path w="2809240" h="1557655">
                  <a:moveTo>
                    <a:pt x="1782540" y="115996"/>
                  </a:moveTo>
                  <a:close/>
                </a:path>
                <a:path w="2809240" h="1557655">
                  <a:moveTo>
                    <a:pt x="1574903" y="70612"/>
                  </a:moveTo>
                  <a:lnTo>
                    <a:pt x="1584987" y="72545"/>
                  </a:lnTo>
                  <a:lnTo>
                    <a:pt x="1584485" y="72112"/>
                  </a:lnTo>
                  <a:lnTo>
                    <a:pt x="1574903" y="70612"/>
                  </a:lnTo>
                  <a:close/>
                </a:path>
                <a:path w="2809240" h="1557655">
                  <a:moveTo>
                    <a:pt x="1314949" y="30272"/>
                  </a:moveTo>
                  <a:lnTo>
                    <a:pt x="1574903" y="70612"/>
                  </a:lnTo>
                  <a:lnTo>
                    <a:pt x="1555268" y="66847"/>
                  </a:lnTo>
                  <a:lnTo>
                    <a:pt x="1476562" y="53349"/>
                  </a:lnTo>
                  <a:lnTo>
                    <a:pt x="1421555" y="44797"/>
                  </a:lnTo>
                  <a:lnTo>
                    <a:pt x="1367479" y="37087"/>
                  </a:lnTo>
                  <a:lnTo>
                    <a:pt x="1314949" y="30272"/>
                  </a:lnTo>
                  <a:close/>
                </a:path>
                <a:path w="2809240" h="1557655">
                  <a:moveTo>
                    <a:pt x="517123" y="39977"/>
                  </a:moveTo>
                  <a:lnTo>
                    <a:pt x="311236" y="39977"/>
                  </a:lnTo>
                  <a:lnTo>
                    <a:pt x="314000" y="40784"/>
                  </a:lnTo>
                  <a:lnTo>
                    <a:pt x="322189" y="46438"/>
                  </a:lnTo>
                  <a:lnTo>
                    <a:pt x="324136" y="54092"/>
                  </a:lnTo>
                  <a:lnTo>
                    <a:pt x="319414" y="63327"/>
                  </a:lnTo>
                  <a:lnTo>
                    <a:pt x="366306" y="57262"/>
                  </a:lnTo>
                  <a:lnTo>
                    <a:pt x="414754" y="51557"/>
                  </a:lnTo>
                  <a:lnTo>
                    <a:pt x="464776" y="46289"/>
                  </a:lnTo>
                  <a:lnTo>
                    <a:pt x="516392" y="41538"/>
                  </a:lnTo>
                  <a:lnTo>
                    <a:pt x="517123" y="39977"/>
                  </a:lnTo>
                  <a:close/>
                </a:path>
                <a:path w="2809240" h="1557655">
                  <a:moveTo>
                    <a:pt x="1137828" y="12338"/>
                  </a:moveTo>
                  <a:lnTo>
                    <a:pt x="1142080" y="15099"/>
                  </a:lnTo>
                  <a:lnTo>
                    <a:pt x="1146645" y="24355"/>
                  </a:lnTo>
                  <a:lnTo>
                    <a:pt x="1146184" y="29842"/>
                  </a:lnTo>
                  <a:lnTo>
                    <a:pt x="1138625" y="40469"/>
                  </a:lnTo>
                  <a:lnTo>
                    <a:pt x="1212630" y="47103"/>
                  </a:lnTo>
                  <a:lnTo>
                    <a:pt x="1288599" y="55338"/>
                  </a:lnTo>
                  <a:lnTo>
                    <a:pt x="1303991" y="32438"/>
                  </a:lnTo>
                  <a:lnTo>
                    <a:pt x="1308201" y="30124"/>
                  </a:lnTo>
                  <a:lnTo>
                    <a:pt x="1313750" y="30124"/>
                  </a:lnTo>
                  <a:lnTo>
                    <a:pt x="1262094" y="24083"/>
                  </a:lnTo>
                  <a:lnTo>
                    <a:pt x="1210772" y="18734"/>
                  </a:lnTo>
                  <a:lnTo>
                    <a:pt x="1160356" y="14117"/>
                  </a:lnTo>
                  <a:lnTo>
                    <a:pt x="1137828" y="12338"/>
                  </a:lnTo>
                  <a:close/>
                </a:path>
                <a:path w="2809240" h="1557655">
                  <a:moveTo>
                    <a:pt x="1314010" y="30155"/>
                  </a:moveTo>
                  <a:lnTo>
                    <a:pt x="1314949" y="30272"/>
                  </a:lnTo>
                  <a:lnTo>
                    <a:pt x="1314399" y="30187"/>
                  </a:lnTo>
                  <a:lnTo>
                    <a:pt x="1314010" y="30155"/>
                  </a:lnTo>
                  <a:close/>
                </a:path>
                <a:path w="2809240" h="1557655">
                  <a:moveTo>
                    <a:pt x="1313750" y="30124"/>
                  </a:moveTo>
                  <a:lnTo>
                    <a:pt x="1314010" y="30155"/>
                  </a:lnTo>
                  <a:lnTo>
                    <a:pt x="1313750" y="30124"/>
                  </a:lnTo>
                  <a:close/>
                </a:path>
                <a:path w="2809240" h="1557655">
                  <a:moveTo>
                    <a:pt x="876675" y="261"/>
                  </a:moveTo>
                  <a:lnTo>
                    <a:pt x="817179" y="261"/>
                  </a:lnTo>
                  <a:lnTo>
                    <a:pt x="818331" y="272"/>
                  </a:lnTo>
                  <a:lnTo>
                    <a:pt x="819430" y="335"/>
                  </a:lnTo>
                  <a:lnTo>
                    <a:pt x="833451" y="28051"/>
                  </a:lnTo>
                  <a:lnTo>
                    <a:pt x="894508" y="28567"/>
                  </a:lnTo>
                  <a:lnTo>
                    <a:pt x="957206" y="30135"/>
                  </a:lnTo>
                  <a:lnTo>
                    <a:pt x="963164" y="10146"/>
                  </a:lnTo>
                  <a:lnTo>
                    <a:pt x="969059" y="6083"/>
                  </a:lnTo>
                  <a:lnTo>
                    <a:pt x="1045815" y="6083"/>
                  </a:lnTo>
                  <a:lnTo>
                    <a:pt x="1014471" y="4386"/>
                  </a:lnTo>
                  <a:lnTo>
                    <a:pt x="967610" y="2424"/>
                  </a:lnTo>
                  <a:lnTo>
                    <a:pt x="921621" y="1057"/>
                  </a:lnTo>
                  <a:lnTo>
                    <a:pt x="876675" y="261"/>
                  </a:lnTo>
                  <a:close/>
                </a:path>
                <a:path w="2809240" h="1557655">
                  <a:moveTo>
                    <a:pt x="1132333" y="11904"/>
                  </a:moveTo>
                  <a:lnTo>
                    <a:pt x="1137828" y="12338"/>
                  </a:lnTo>
                  <a:lnTo>
                    <a:pt x="1137452" y="12093"/>
                  </a:lnTo>
                  <a:lnTo>
                    <a:pt x="1132333" y="11904"/>
                  </a:lnTo>
                  <a:close/>
                </a:path>
                <a:path w="2809240" h="1557655">
                  <a:moveTo>
                    <a:pt x="1045815" y="6083"/>
                  </a:moveTo>
                  <a:lnTo>
                    <a:pt x="975342" y="6083"/>
                  </a:lnTo>
                  <a:lnTo>
                    <a:pt x="1132333" y="11904"/>
                  </a:lnTo>
                  <a:lnTo>
                    <a:pt x="1110837" y="10205"/>
                  </a:lnTo>
                  <a:lnTo>
                    <a:pt x="1062211" y="6971"/>
                  </a:lnTo>
                  <a:lnTo>
                    <a:pt x="1045815" y="6083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0098494" y="1045584"/>
              <a:ext cx="1325245" cy="2051050"/>
            </a:xfrm>
            <a:custGeom>
              <a:avLst/>
              <a:gdLst/>
              <a:ahLst/>
              <a:cxnLst/>
              <a:rect l="l" t="t" r="r" b="b"/>
              <a:pathLst>
                <a:path w="1325245" h="2051050">
                  <a:moveTo>
                    <a:pt x="29108" y="2031847"/>
                  </a:moveTo>
                  <a:lnTo>
                    <a:pt x="28194" y="2005368"/>
                  </a:lnTo>
                  <a:lnTo>
                    <a:pt x="749" y="2037854"/>
                  </a:lnTo>
                  <a:lnTo>
                    <a:pt x="0" y="2043772"/>
                  </a:lnTo>
                  <a:lnTo>
                    <a:pt x="3403" y="2050808"/>
                  </a:lnTo>
                  <a:lnTo>
                    <a:pt x="9753" y="2045906"/>
                  </a:lnTo>
                  <a:lnTo>
                    <a:pt x="16154" y="2041105"/>
                  </a:lnTo>
                  <a:lnTo>
                    <a:pt x="22606" y="2036419"/>
                  </a:lnTo>
                  <a:lnTo>
                    <a:pt x="29108" y="2031847"/>
                  </a:lnTo>
                  <a:close/>
                </a:path>
                <a:path w="1325245" h="2051050">
                  <a:moveTo>
                    <a:pt x="117081" y="1943633"/>
                  </a:moveTo>
                  <a:lnTo>
                    <a:pt x="114668" y="1945690"/>
                  </a:lnTo>
                  <a:lnTo>
                    <a:pt x="107696" y="1945690"/>
                  </a:lnTo>
                  <a:lnTo>
                    <a:pt x="100749" y="1945652"/>
                  </a:lnTo>
                  <a:lnTo>
                    <a:pt x="94894" y="1940560"/>
                  </a:lnTo>
                  <a:lnTo>
                    <a:pt x="93129" y="1928507"/>
                  </a:lnTo>
                  <a:lnTo>
                    <a:pt x="55156" y="1973465"/>
                  </a:lnTo>
                  <a:lnTo>
                    <a:pt x="56540" y="2014118"/>
                  </a:lnTo>
                  <a:lnTo>
                    <a:pt x="58508" y="2012950"/>
                  </a:lnTo>
                  <a:lnTo>
                    <a:pt x="115341" y="1945690"/>
                  </a:lnTo>
                  <a:lnTo>
                    <a:pt x="117081" y="1943633"/>
                  </a:lnTo>
                  <a:close/>
                </a:path>
                <a:path w="1325245" h="2051050">
                  <a:moveTo>
                    <a:pt x="120777" y="1939264"/>
                  </a:moveTo>
                  <a:lnTo>
                    <a:pt x="117081" y="1943633"/>
                  </a:lnTo>
                  <a:lnTo>
                    <a:pt x="120548" y="1940674"/>
                  </a:lnTo>
                  <a:lnTo>
                    <a:pt x="120777" y="1939264"/>
                  </a:lnTo>
                  <a:close/>
                </a:path>
                <a:path w="1325245" h="2051050">
                  <a:moveTo>
                    <a:pt x="377253" y="1021588"/>
                  </a:moveTo>
                  <a:lnTo>
                    <a:pt x="372427" y="986205"/>
                  </a:lnTo>
                  <a:lnTo>
                    <a:pt x="373570" y="982281"/>
                  </a:lnTo>
                  <a:lnTo>
                    <a:pt x="214261" y="1173022"/>
                  </a:lnTo>
                  <a:lnTo>
                    <a:pt x="216890" y="1170101"/>
                  </a:lnTo>
                  <a:lnTo>
                    <a:pt x="220713" y="1168349"/>
                  </a:lnTo>
                  <a:lnTo>
                    <a:pt x="225539" y="1168349"/>
                  </a:lnTo>
                  <a:lnTo>
                    <a:pt x="226225" y="1168387"/>
                  </a:lnTo>
                  <a:lnTo>
                    <a:pt x="234556" y="1169682"/>
                  </a:lnTo>
                  <a:lnTo>
                    <a:pt x="239788" y="1176845"/>
                  </a:lnTo>
                  <a:lnTo>
                    <a:pt x="237998" y="1188339"/>
                  </a:lnTo>
                  <a:lnTo>
                    <a:pt x="254685" y="1168349"/>
                  </a:lnTo>
                  <a:lnTo>
                    <a:pt x="377253" y="1021588"/>
                  </a:lnTo>
                  <a:close/>
                </a:path>
                <a:path w="1325245" h="2051050">
                  <a:moveTo>
                    <a:pt x="570966" y="789635"/>
                  </a:moveTo>
                  <a:lnTo>
                    <a:pt x="551713" y="798334"/>
                  </a:lnTo>
                  <a:lnTo>
                    <a:pt x="532625" y="807300"/>
                  </a:lnTo>
                  <a:lnTo>
                    <a:pt x="538314" y="809688"/>
                  </a:lnTo>
                  <a:lnTo>
                    <a:pt x="541756" y="815505"/>
                  </a:lnTo>
                  <a:lnTo>
                    <a:pt x="540702" y="825881"/>
                  </a:lnTo>
                  <a:lnTo>
                    <a:pt x="570966" y="789635"/>
                  </a:lnTo>
                  <a:close/>
                </a:path>
                <a:path w="1325245" h="2051050">
                  <a:moveTo>
                    <a:pt x="620344" y="1347978"/>
                  </a:moveTo>
                  <a:lnTo>
                    <a:pt x="617715" y="1350340"/>
                  </a:lnTo>
                  <a:lnTo>
                    <a:pt x="614337" y="1351597"/>
                  </a:lnTo>
                  <a:lnTo>
                    <a:pt x="610920" y="1351597"/>
                  </a:lnTo>
                  <a:lnTo>
                    <a:pt x="604456" y="1350010"/>
                  </a:lnTo>
                  <a:lnTo>
                    <a:pt x="598551" y="1346936"/>
                  </a:lnTo>
                  <a:lnTo>
                    <a:pt x="595617" y="1340116"/>
                  </a:lnTo>
                  <a:lnTo>
                    <a:pt x="598373" y="1330515"/>
                  </a:lnTo>
                  <a:lnTo>
                    <a:pt x="473494" y="1478318"/>
                  </a:lnTo>
                  <a:lnTo>
                    <a:pt x="470166" y="1510512"/>
                  </a:lnTo>
                  <a:lnTo>
                    <a:pt x="464286" y="1515910"/>
                  </a:lnTo>
                  <a:lnTo>
                    <a:pt x="457187" y="1516037"/>
                  </a:lnTo>
                  <a:lnTo>
                    <a:pt x="452589" y="1516037"/>
                  </a:lnTo>
                  <a:lnTo>
                    <a:pt x="448627" y="1514017"/>
                  </a:lnTo>
                  <a:lnTo>
                    <a:pt x="446036" y="1510817"/>
                  </a:lnTo>
                  <a:lnTo>
                    <a:pt x="427037" y="1533309"/>
                  </a:lnTo>
                  <a:lnTo>
                    <a:pt x="429577" y="1553159"/>
                  </a:lnTo>
                  <a:lnTo>
                    <a:pt x="428434" y="1557083"/>
                  </a:lnTo>
                  <a:lnTo>
                    <a:pt x="263245" y="1752536"/>
                  </a:lnTo>
                  <a:lnTo>
                    <a:pt x="259283" y="1754225"/>
                  </a:lnTo>
                  <a:lnTo>
                    <a:pt x="252107" y="1754225"/>
                  </a:lnTo>
                  <a:lnTo>
                    <a:pt x="248894" y="1753146"/>
                  </a:lnTo>
                  <a:lnTo>
                    <a:pt x="245656" y="1750390"/>
                  </a:lnTo>
                  <a:lnTo>
                    <a:pt x="245097" y="1749844"/>
                  </a:lnTo>
                  <a:lnTo>
                    <a:pt x="244589" y="1749247"/>
                  </a:lnTo>
                  <a:lnTo>
                    <a:pt x="129082" y="1885962"/>
                  </a:lnTo>
                  <a:lnTo>
                    <a:pt x="120777" y="1939264"/>
                  </a:lnTo>
                  <a:lnTo>
                    <a:pt x="277101" y="1754225"/>
                  </a:lnTo>
                  <a:lnTo>
                    <a:pt x="478345" y="1516037"/>
                  </a:lnTo>
                  <a:lnTo>
                    <a:pt x="617283" y="1351597"/>
                  </a:lnTo>
                  <a:lnTo>
                    <a:pt x="620344" y="1347978"/>
                  </a:lnTo>
                  <a:close/>
                </a:path>
                <a:path w="1325245" h="2051050">
                  <a:moveTo>
                    <a:pt x="622909" y="727430"/>
                  </a:moveTo>
                  <a:lnTo>
                    <a:pt x="566026" y="751814"/>
                  </a:lnTo>
                  <a:lnTo>
                    <a:pt x="553618" y="766673"/>
                  </a:lnTo>
                  <a:lnTo>
                    <a:pt x="567626" y="760476"/>
                  </a:lnTo>
                  <a:lnTo>
                    <a:pt x="581710" y="754430"/>
                  </a:lnTo>
                  <a:lnTo>
                    <a:pt x="595884" y="748512"/>
                  </a:lnTo>
                  <a:lnTo>
                    <a:pt x="610133" y="742746"/>
                  </a:lnTo>
                  <a:lnTo>
                    <a:pt x="622909" y="727430"/>
                  </a:lnTo>
                  <a:close/>
                </a:path>
                <a:path w="1325245" h="2051050">
                  <a:moveTo>
                    <a:pt x="720267" y="1229702"/>
                  </a:moveTo>
                  <a:lnTo>
                    <a:pt x="718642" y="1226947"/>
                  </a:lnTo>
                  <a:lnTo>
                    <a:pt x="625665" y="1341678"/>
                  </a:lnTo>
                  <a:lnTo>
                    <a:pt x="720267" y="1229702"/>
                  </a:lnTo>
                  <a:close/>
                </a:path>
                <a:path w="1325245" h="2051050">
                  <a:moveTo>
                    <a:pt x="775271" y="544982"/>
                  </a:moveTo>
                  <a:lnTo>
                    <a:pt x="775017" y="512749"/>
                  </a:lnTo>
                  <a:lnTo>
                    <a:pt x="773366" y="514654"/>
                  </a:lnTo>
                  <a:lnTo>
                    <a:pt x="771182" y="516153"/>
                  </a:lnTo>
                  <a:lnTo>
                    <a:pt x="759853" y="519722"/>
                  </a:lnTo>
                  <a:lnTo>
                    <a:pt x="678002" y="617740"/>
                  </a:lnTo>
                  <a:lnTo>
                    <a:pt x="679323" y="617334"/>
                  </a:lnTo>
                  <a:lnTo>
                    <a:pt x="680656" y="617143"/>
                  </a:lnTo>
                  <a:lnTo>
                    <a:pt x="687095" y="617143"/>
                  </a:lnTo>
                  <a:lnTo>
                    <a:pt x="692048" y="619963"/>
                  </a:lnTo>
                  <a:lnTo>
                    <a:pt x="698017" y="631761"/>
                  </a:lnTo>
                  <a:lnTo>
                    <a:pt x="695261" y="640181"/>
                  </a:lnTo>
                  <a:lnTo>
                    <a:pt x="674027" y="651014"/>
                  </a:lnTo>
                  <a:lnTo>
                    <a:pt x="659701" y="658507"/>
                  </a:lnTo>
                  <a:lnTo>
                    <a:pt x="645350" y="666178"/>
                  </a:lnTo>
                  <a:lnTo>
                    <a:pt x="630999" y="674001"/>
                  </a:lnTo>
                  <a:lnTo>
                    <a:pt x="605726" y="704265"/>
                  </a:lnTo>
                  <a:lnTo>
                    <a:pt x="661987" y="680643"/>
                  </a:lnTo>
                  <a:lnTo>
                    <a:pt x="715022" y="617143"/>
                  </a:lnTo>
                  <a:lnTo>
                    <a:pt x="775271" y="544982"/>
                  </a:lnTo>
                  <a:close/>
                </a:path>
                <a:path w="1325245" h="2051050">
                  <a:moveTo>
                    <a:pt x="777659" y="1161770"/>
                  </a:moveTo>
                  <a:lnTo>
                    <a:pt x="775055" y="1157312"/>
                  </a:lnTo>
                  <a:lnTo>
                    <a:pt x="737514" y="1203655"/>
                  </a:lnTo>
                  <a:lnTo>
                    <a:pt x="739457" y="1206995"/>
                  </a:lnTo>
                  <a:lnTo>
                    <a:pt x="777659" y="1161770"/>
                  </a:lnTo>
                  <a:close/>
                </a:path>
                <a:path w="1325245" h="2051050">
                  <a:moveTo>
                    <a:pt x="834923" y="1093978"/>
                  </a:moveTo>
                  <a:lnTo>
                    <a:pt x="831164" y="1087374"/>
                  </a:lnTo>
                  <a:lnTo>
                    <a:pt x="827481" y="1080820"/>
                  </a:lnTo>
                  <a:lnTo>
                    <a:pt x="823849" y="1074305"/>
                  </a:lnTo>
                  <a:lnTo>
                    <a:pt x="820293" y="1067854"/>
                  </a:lnTo>
                  <a:lnTo>
                    <a:pt x="813282" y="1076147"/>
                  </a:lnTo>
                  <a:lnTo>
                    <a:pt x="807212" y="1109687"/>
                  </a:lnTo>
                  <a:lnTo>
                    <a:pt x="806043" y="1112024"/>
                  </a:lnTo>
                  <a:lnTo>
                    <a:pt x="804379" y="1113891"/>
                  </a:lnTo>
                  <a:lnTo>
                    <a:pt x="804265" y="1119632"/>
                  </a:lnTo>
                  <a:lnTo>
                    <a:pt x="803160" y="1122629"/>
                  </a:lnTo>
                  <a:lnTo>
                    <a:pt x="793940" y="1134008"/>
                  </a:lnTo>
                  <a:lnTo>
                    <a:pt x="796848" y="1139063"/>
                  </a:lnTo>
                  <a:lnTo>
                    <a:pt x="834923" y="1093978"/>
                  </a:lnTo>
                  <a:close/>
                </a:path>
                <a:path w="1325245" h="2051050">
                  <a:moveTo>
                    <a:pt x="854011" y="450710"/>
                  </a:moveTo>
                  <a:lnTo>
                    <a:pt x="846137" y="452920"/>
                  </a:lnTo>
                  <a:lnTo>
                    <a:pt x="802957" y="501434"/>
                  </a:lnTo>
                  <a:lnTo>
                    <a:pt x="803059" y="511733"/>
                  </a:lnTo>
                  <a:lnTo>
                    <a:pt x="854011" y="450710"/>
                  </a:lnTo>
                  <a:close/>
                </a:path>
                <a:path w="1325245" h="2051050">
                  <a:moveTo>
                    <a:pt x="891870" y="1026223"/>
                  </a:moveTo>
                  <a:lnTo>
                    <a:pt x="888199" y="1019644"/>
                  </a:lnTo>
                  <a:lnTo>
                    <a:pt x="884580" y="1013091"/>
                  </a:lnTo>
                  <a:lnTo>
                    <a:pt x="881024" y="1006576"/>
                  </a:lnTo>
                  <a:lnTo>
                    <a:pt x="877531" y="1000099"/>
                  </a:lnTo>
                  <a:lnTo>
                    <a:pt x="839724" y="1044841"/>
                  </a:lnTo>
                  <a:lnTo>
                    <a:pt x="843241" y="1051344"/>
                  </a:lnTo>
                  <a:lnTo>
                    <a:pt x="846836" y="1057884"/>
                  </a:lnTo>
                  <a:lnTo>
                    <a:pt x="850493" y="1064488"/>
                  </a:lnTo>
                  <a:lnTo>
                    <a:pt x="854227" y="1071143"/>
                  </a:lnTo>
                  <a:lnTo>
                    <a:pt x="889749" y="1029093"/>
                  </a:lnTo>
                  <a:lnTo>
                    <a:pt x="891870" y="1026223"/>
                  </a:lnTo>
                  <a:close/>
                </a:path>
                <a:path w="1325245" h="2051050">
                  <a:moveTo>
                    <a:pt x="910678" y="380403"/>
                  </a:moveTo>
                  <a:lnTo>
                    <a:pt x="886688" y="407365"/>
                  </a:lnTo>
                  <a:lnTo>
                    <a:pt x="891146" y="406247"/>
                  </a:lnTo>
                  <a:lnTo>
                    <a:pt x="910107" y="383540"/>
                  </a:lnTo>
                  <a:lnTo>
                    <a:pt x="910678" y="380403"/>
                  </a:lnTo>
                  <a:close/>
                </a:path>
                <a:path w="1325245" h="2051050">
                  <a:moveTo>
                    <a:pt x="945857" y="953744"/>
                  </a:moveTo>
                  <a:lnTo>
                    <a:pt x="941997" y="946645"/>
                  </a:lnTo>
                  <a:lnTo>
                    <a:pt x="938212" y="939596"/>
                  </a:lnTo>
                  <a:lnTo>
                    <a:pt x="934554" y="932611"/>
                  </a:lnTo>
                  <a:lnTo>
                    <a:pt x="897026" y="977023"/>
                  </a:lnTo>
                  <a:lnTo>
                    <a:pt x="900239" y="983081"/>
                  </a:lnTo>
                  <a:lnTo>
                    <a:pt x="903503" y="989177"/>
                  </a:lnTo>
                  <a:lnTo>
                    <a:pt x="906830" y="995311"/>
                  </a:lnTo>
                  <a:lnTo>
                    <a:pt x="910209" y="1001496"/>
                  </a:lnTo>
                  <a:lnTo>
                    <a:pt x="928446" y="977023"/>
                  </a:lnTo>
                  <a:lnTo>
                    <a:pt x="945857" y="953744"/>
                  </a:lnTo>
                  <a:close/>
                </a:path>
                <a:path w="1325245" h="2051050">
                  <a:moveTo>
                    <a:pt x="981303" y="298297"/>
                  </a:moveTo>
                  <a:lnTo>
                    <a:pt x="943241" y="300139"/>
                  </a:lnTo>
                  <a:lnTo>
                    <a:pt x="922820" y="324573"/>
                  </a:lnTo>
                  <a:lnTo>
                    <a:pt x="925601" y="321449"/>
                  </a:lnTo>
                  <a:lnTo>
                    <a:pt x="929449" y="319824"/>
                  </a:lnTo>
                  <a:lnTo>
                    <a:pt x="935443" y="319824"/>
                  </a:lnTo>
                  <a:lnTo>
                    <a:pt x="937539" y="320281"/>
                  </a:lnTo>
                  <a:lnTo>
                    <a:pt x="945146" y="323989"/>
                  </a:lnTo>
                  <a:lnTo>
                    <a:pt x="948270" y="330149"/>
                  </a:lnTo>
                  <a:lnTo>
                    <a:pt x="946492" y="339979"/>
                  </a:lnTo>
                  <a:lnTo>
                    <a:pt x="963333" y="319824"/>
                  </a:lnTo>
                  <a:lnTo>
                    <a:pt x="981303" y="298297"/>
                  </a:lnTo>
                  <a:close/>
                </a:path>
                <a:path w="1325245" h="2051050">
                  <a:moveTo>
                    <a:pt x="1000048" y="882027"/>
                  </a:moveTo>
                  <a:lnTo>
                    <a:pt x="997115" y="876452"/>
                  </a:lnTo>
                  <a:lnTo>
                    <a:pt x="994219" y="870864"/>
                  </a:lnTo>
                  <a:lnTo>
                    <a:pt x="991400" y="865327"/>
                  </a:lnTo>
                  <a:lnTo>
                    <a:pt x="954125" y="909459"/>
                  </a:lnTo>
                  <a:lnTo>
                    <a:pt x="957453" y="915911"/>
                  </a:lnTo>
                  <a:lnTo>
                    <a:pt x="960894" y="922464"/>
                  </a:lnTo>
                  <a:lnTo>
                    <a:pt x="964412" y="929081"/>
                  </a:lnTo>
                  <a:lnTo>
                    <a:pt x="1000048" y="882027"/>
                  </a:lnTo>
                  <a:close/>
                </a:path>
                <a:path w="1325245" h="2051050">
                  <a:moveTo>
                    <a:pt x="1054315" y="811149"/>
                  </a:moveTo>
                  <a:lnTo>
                    <a:pt x="1050036" y="802640"/>
                  </a:lnTo>
                  <a:lnTo>
                    <a:pt x="1047940" y="798410"/>
                  </a:lnTo>
                  <a:lnTo>
                    <a:pt x="1011047" y="842073"/>
                  </a:lnTo>
                  <a:lnTo>
                    <a:pt x="1013587" y="847140"/>
                  </a:lnTo>
                  <a:lnTo>
                    <a:pt x="1018819" y="857389"/>
                  </a:lnTo>
                  <a:lnTo>
                    <a:pt x="1054315" y="811149"/>
                  </a:lnTo>
                  <a:close/>
                </a:path>
                <a:path w="1325245" h="2051050">
                  <a:moveTo>
                    <a:pt x="1079373" y="778827"/>
                  </a:moveTo>
                  <a:lnTo>
                    <a:pt x="1076921" y="764108"/>
                  </a:lnTo>
                  <a:lnTo>
                    <a:pt x="1067739" y="774979"/>
                  </a:lnTo>
                  <a:lnTo>
                    <a:pt x="1071473" y="782688"/>
                  </a:lnTo>
                  <a:lnTo>
                    <a:pt x="1073378" y="786523"/>
                  </a:lnTo>
                  <a:lnTo>
                    <a:pt x="1079373" y="778827"/>
                  </a:lnTo>
                  <a:close/>
                </a:path>
                <a:path w="1325245" h="2051050">
                  <a:moveTo>
                    <a:pt x="1110653" y="767638"/>
                  </a:moveTo>
                  <a:lnTo>
                    <a:pt x="1109383" y="768692"/>
                  </a:lnTo>
                  <a:lnTo>
                    <a:pt x="1107935" y="769531"/>
                  </a:lnTo>
                  <a:lnTo>
                    <a:pt x="1106335" y="770089"/>
                  </a:lnTo>
                  <a:lnTo>
                    <a:pt x="1106716" y="772299"/>
                  </a:lnTo>
                  <a:lnTo>
                    <a:pt x="1110653" y="767638"/>
                  </a:lnTo>
                  <a:close/>
                </a:path>
                <a:path w="1325245" h="2051050">
                  <a:moveTo>
                    <a:pt x="1117612" y="759409"/>
                  </a:moveTo>
                  <a:lnTo>
                    <a:pt x="1115961" y="756107"/>
                  </a:lnTo>
                  <a:lnTo>
                    <a:pt x="1115301" y="760691"/>
                  </a:lnTo>
                  <a:lnTo>
                    <a:pt x="1114691" y="762381"/>
                  </a:lnTo>
                  <a:lnTo>
                    <a:pt x="1113815" y="763892"/>
                  </a:lnTo>
                  <a:lnTo>
                    <a:pt x="1117612" y="759409"/>
                  </a:lnTo>
                  <a:close/>
                </a:path>
                <a:path w="1325245" h="2051050">
                  <a:moveTo>
                    <a:pt x="1173022" y="693826"/>
                  </a:moveTo>
                  <a:lnTo>
                    <a:pt x="1168768" y="684809"/>
                  </a:lnTo>
                  <a:lnTo>
                    <a:pt x="1162354" y="670966"/>
                  </a:lnTo>
                  <a:lnTo>
                    <a:pt x="1160005" y="665772"/>
                  </a:lnTo>
                  <a:lnTo>
                    <a:pt x="1124051" y="708317"/>
                  </a:lnTo>
                  <a:lnTo>
                    <a:pt x="1127302" y="715213"/>
                  </a:lnTo>
                  <a:lnTo>
                    <a:pt x="1130592" y="722134"/>
                  </a:lnTo>
                  <a:lnTo>
                    <a:pt x="1133944" y="729081"/>
                  </a:lnTo>
                  <a:lnTo>
                    <a:pt x="1137348" y="736053"/>
                  </a:lnTo>
                  <a:lnTo>
                    <a:pt x="1173022" y="693826"/>
                  </a:lnTo>
                  <a:close/>
                </a:path>
                <a:path w="1325245" h="2051050">
                  <a:moveTo>
                    <a:pt x="1208633" y="685"/>
                  </a:moveTo>
                  <a:lnTo>
                    <a:pt x="1206830" y="228"/>
                  </a:lnTo>
                  <a:lnTo>
                    <a:pt x="1204976" y="0"/>
                  </a:lnTo>
                  <a:lnTo>
                    <a:pt x="1197610" y="0"/>
                  </a:lnTo>
                  <a:lnTo>
                    <a:pt x="1192149" y="2070"/>
                  </a:lnTo>
                  <a:lnTo>
                    <a:pt x="967816" y="270700"/>
                  </a:lnTo>
                  <a:lnTo>
                    <a:pt x="976934" y="270370"/>
                  </a:lnTo>
                  <a:lnTo>
                    <a:pt x="985139" y="270167"/>
                  </a:lnTo>
                  <a:lnTo>
                    <a:pt x="992403" y="270052"/>
                  </a:lnTo>
                  <a:lnTo>
                    <a:pt x="1000455" y="270040"/>
                  </a:lnTo>
                  <a:lnTo>
                    <a:pt x="1004189" y="270052"/>
                  </a:lnTo>
                  <a:lnTo>
                    <a:pt x="1198270" y="9296"/>
                  </a:lnTo>
                  <a:lnTo>
                    <a:pt x="1200353" y="6464"/>
                  </a:lnTo>
                  <a:lnTo>
                    <a:pt x="1203337" y="4622"/>
                  </a:lnTo>
                  <a:lnTo>
                    <a:pt x="1206601" y="3937"/>
                  </a:lnTo>
                  <a:lnTo>
                    <a:pt x="1207262" y="2844"/>
                  </a:lnTo>
                  <a:lnTo>
                    <a:pt x="1208633" y="685"/>
                  </a:lnTo>
                  <a:close/>
                </a:path>
                <a:path w="1325245" h="2051050">
                  <a:moveTo>
                    <a:pt x="1227823" y="628954"/>
                  </a:moveTo>
                  <a:lnTo>
                    <a:pt x="1224622" y="621753"/>
                  </a:lnTo>
                  <a:lnTo>
                    <a:pt x="1221460" y="614578"/>
                  </a:lnTo>
                  <a:lnTo>
                    <a:pt x="1218349" y="607441"/>
                  </a:lnTo>
                  <a:lnTo>
                    <a:pt x="1215288" y="600329"/>
                  </a:lnTo>
                  <a:lnTo>
                    <a:pt x="1180033" y="642061"/>
                  </a:lnTo>
                  <a:lnTo>
                    <a:pt x="1183005" y="648677"/>
                  </a:lnTo>
                  <a:lnTo>
                    <a:pt x="1186027" y="655332"/>
                  </a:lnTo>
                  <a:lnTo>
                    <a:pt x="1189088" y="662000"/>
                  </a:lnTo>
                  <a:lnTo>
                    <a:pt x="1192923" y="670255"/>
                  </a:lnTo>
                  <a:lnTo>
                    <a:pt x="1227823" y="628954"/>
                  </a:lnTo>
                  <a:close/>
                </a:path>
                <a:path w="1325245" h="2051050">
                  <a:moveTo>
                    <a:pt x="1279042" y="337413"/>
                  </a:moveTo>
                  <a:lnTo>
                    <a:pt x="1264488" y="286956"/>
                  </a:lnTo>
                  <a:lnTo>
                    <a:pt x="1251775" y="236778"/>
                  </a:lnTo>
                  <a:lnTo>
                    <a:pt x="1241475" y="187286"/>
                  </a:lnTo>
                  <a:lnTo>
                    <a:pt x="1234160" y="138925"/>
                  </a:lnTo>
                  <a:lnTo>
                    <a:pt x="1230388" y="92113"/>
                  </a:lnTo>
                  <a:lnTo>
                    <a:pt x="1230718" y="47269"/>
                  </a:lnTo>
                  <a:lnTo>
                    <a:pt x="1225931" y="26517"/>
                  </a:lnTo>
                  <a:lnTo>
                    <a:pt x="1224153" y="29794"/>
                  </a:lnTo>
                  <a:lnTo>
                    <a:pt x="1222489" y="33134"/>
                  </a:lnTo>
                  <a:lnTo>
                    <a:pt x="1220927" y="36550"/>
                  </a:lnTo>
                  <a:lnTo>
                    <a:pt x="1212646" y="93319"/>
                  </a:lnTo>
                  <a:lnTo>
                    <a:pt x="1269428" y="338569"/>
                  </a:lnTo>
                  <a:lnTo>
                    <a:pt x="1279042" y="337413"/>
                  </a:lnTo>
                  <a:close/>
                </a:path>
                <a:path w="1325245" h="2051050">
                  <a:moveTo>
                    <a:pt x="1282001" y="564845"/>
                  </a:moveTo>
                  <a:lnTo>
                    <a:pt x="1278864" y="557441"/>
                  </a:lnTo>
                  <a:lnTo>
                    <a:pt x="1275803" y="550100"/>
                  </a:lnTo>
                  <a:lnTo>
                    <a:pt x="1272832" y="542848"/>
                  </a:lnTo>
                  <a:lnTo>
                    <a:pt x="1269923" y="535673"/>
                  </a:lnTo>
                  <a:lnTo>
                    <a:pt x="1235557" y="576338"/>
                  </a:lnTo>
                  <a:lnTo>
                    <a:pt x="1241018" y="589203"/>
                  </a:lnTo>
                  <a:lnTo>
                    <a:pt x="1245590" y="599808"/>
                  </a:lnTo>
                  <a:lnTo>
                    <a:pt x="1247940" y="605155"/>
                  </a:lnTo>
                  <a:lnTo>
                    <a:pt x="1282001" y="564845"/>
                  </a:lnTo>
                  <a:close/>
                </a:path>
                <a:path w="1325245" h="2051050">
                  <a:moveTo>
                    <a:pt x="1320901" y="464070"/>
                  </a:moveTo>
                  <a:lnTo>
                    <a:pt x="1305890" y="420890"/>
                  </a:lnTo>
                  <a:lnTo>
                    <a:pt x="1293520" y="383476"/>
                  </a:lnTo>
                  <a:lnTo>
                    <a:pt x="1287487" y="364642"/>
                  </a:lnTo>
                  <a:lnTo>
                    <a:pt x="1275791" y="366026"/>
                  </a:lnTo>
                  <a:lnTo>
                    <a:pt x="1295234" y="450024"/>
                  </a:lnTo>
                  <a:lnTo>
                    <a:pt x="1297178" y="456374"/>
                  </a:lnTo>
                  <a:lnTo>
                    <a:pt x="1298295" y="462838"/>
                  </a:lnTo>
                  <a:lnTo>
                    <a:pt x="1298600" y="469277"/>
                  </a:lnTo>
                  <a:lnTo>
                    <a:pt x="1320901" y="464070"/>
                  </a:lnTo>
                  <a:close/>
                </a:path>
                <a:path w="1325245" h="2051050">
                  <a:moveTo>
                    <a:pt x="1325143" y="491871"/>
                  </a:moveTo>
                  <a:lnTo>
                    <a:pt x="1294193" y="499186"/>
                  </a:lnTo>
                  <a:lnTo>
                    <a:pt x="1292948" y="502678"/>
                  </a:lnTo>
                  <a:lnTo>
                    <a:pt x="1291450" y="506082"/>
                  </a:lnTo>
                  <a:lnTo>
                    <a:pt x="1302270" y="540829"/>
                  </a:lnTo>
                  <a:lnTo>
                    <a:pt x="1310424" y="529577"/>
                  </a:lnTo>
                  <a:lnTo>
                    <a:pt x="1317002" y="517499"/>
                  </a:lnTo>
                  <a:lnTo>
                    <a:pt x="1321892" y="504926"/>
                  </a:lnTo>
                  <a:lnTo>
                    <a:pt x="1325143" y="491871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10817140" y="2249230"/>
              <a:ext cx="20955" cy="26670"/>
            </a:xfrm>
            <a:custGeom>
              <a:avLst/>
              <a:gdLst/>
              <a:ahLst/>
              <a:cxnLst/>
              <a:rect l="l" t="t" r="r" b="b"/>
              <a:pathLst>
                <a:path w="20954" h="26669">
                  <a:moveTo>
                    <a:pt x="18868" y="0"/>
                  </a:moveTo>
                  <a:lnTo>
                    <a:pt x="0" y="23287"/>
                  </a:lnTo>
                  <a:lnTo>
                    <a:pt x="1622" y="26051"/>
                  </a:lnTo>
                  <a:lnTo>
                    <a:pt x="20816" y="3340"/>
                  </a:lnTo>
                  <a:lnTo>
                    <a:pt x="18868" y="0"/>
                  </a:lnTo>
                  <a:close/>
                </a:path>
              </a:pathLst>
            </a:custGeom>
            <a:solidFill>
              <a:srgbClr val="453C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9" name="object 249"/>
            <p:cNvPicPr/>
            <p:nvPr/>
          </p:nvPicPr>
          <p:blipFill>
            <a:blip r:embed="rId13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76030" y="2022598"/>
              <a:ext cx="32679" cy="49202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13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3046" y="1955029"/>
              <a:ext cx="29873" cy="4430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13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89892" y="1887659"/>
              <a:ext cx="27433" cy="39946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3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46435" y="1820552"/>
              <a:ext cx="25444" cy="36187"/>
            </a:xfrm>
            <a:prstGeom prst="rect">
              <a:avLst/>
            </a:prstGeom>
          </p:spPr>
        </p:pic>
        <p:sp>
          <p:nvSpPr>
            <p:cNvPr id="253" name="object 253"/>
            <p:cNvSpPr/>
            <p:nvPr/>
          </p:nvSpPr>
          <p:spPr>
            <a:xfrm>
              <a:off x="10988257" y="1315598"/>
              <a:ext cx="217170" cy="759460"/>
            </a:xfrm>
            <a:custGeom>
              <a:avLst/>
              <a:gdLst/>
              <a:ahLst/>
              <a:cxnLst/>
              <a:rect l="l" t="t" r="r" b="b"/>
              <a:pathLst>
                <a:path w="217170" h="759460">
                  <a:moveTo>
                    <a:pt x="2115" y="756207"/>
                  </a:moveTo>
                  <a:lnTo>
                    <a:pt x="0" y="759076"/>
                  </a:lnTo>
                  <a:lnTo>
                    <a:pt x="2240" y="756427"/>
                  </a:lnTo>
                  <a:lnTo>
                    <a:pt x="2115" y="756207"/>
                  </a:lnTo>
                  <a:close/>
                </a:path>
                <a:path w="217170" h="759460">
                  <a:moveTo>
                    <a:pt x="56103" y="683727"/>
                  </a:moveTo>
                  <a:lnTo>
                    <a:pt x="20449" y="731475"/>
                  </a:lnTo>
                  <a:lnTo>
                    <a:pt x="21580" y="733516"/>
                  </a:lnTo>
                  <a:lnTo>
                    <a:pt x="59066" y="689151"/>
                  </a:lnTo>
                  <a:lnTo>
                    <a:pt x="56103" y="683727"/>
                  </a:lnTo>
                  <a:close/>
                </a:path>
                <a:path w="217170" h="759460">
                  <a:moveTo>
                    <a:pt x="110279" y="612012"/>
                  </a:moveTo>
                  <a:lnTo>
                    <a:pt x="74657" y="659058"/>
                  </a:lnTo>
                  <a:lnTo>
                    <a:pt x="78479" y="666178"/>
                  </a:lnTo>
                  <a:lnTo>
                    <a:pt x="115671" y="622169"/>
                  </a:lnTo>
                  <a:lnTo>
                    <a:pt x="113849" y="618776"/>
                  </a:lnTo>
                  <a:lnTo>
                    <a:pt x="110279" y="612012"/>
                  </a:lnTo>
                  <a:close/>
                </a:path>
                <a:path w="217170" h="759460">
                  <a:moveTo>
                    <a:pt x="164560" y="541135"/>
                  </a:moveTo>
                  <a:lnTo>
                    <a:pt x="129064" y="587374"/>
                  </a:lnTo>
                  <a:lnTo>
                    <a:pt x="133095" y="595154"/>
                  </a:lnTo>
                  <a:lnTo>
                    <a:pt x="135168" y="599091"/>
                  </a:lnTo>
                  <a:lnTo>
                    <a:pt x="171952" y="555553"/>
                  </a:lnTo>
                  <a:lnTo>
                    <a:pt x="166989" y="545931"/>
                  </a:lnTo>
                  <a:lnTo>
                    <a:pt x="164560" y="541135"/>
                  </a:lnTo>
                  <a:close/>
                </a:path>
                <a:path w="217170" h="759460">
                  <a:moveTo>
                    <a:pt x="196852" y="482624"/>
                  </a:moveTo>
                  <a:lnTo>
                    <a:pt x="187167" y="494089"/>
                  </a:lnTo>
                  <a:lnTo>
                    <a:pt x="189617" y="508811"/>
                  </a:lnTo>
                  <a:lnTo>
                    <a:pt x="183627" y="516507"/>
                  </a:lnTo>
                  <a:lnTo>
                    <a:pt x="186224" y="521785"/>
                  </a:lnTo>
                  <a:lnTo>
                    <a:pt x="188863" y="527041"/>
                  </a:lnTo>
                  <a:lnTo>
                    <a:pt x="191564" y="532339"/>
                  </a:lnTo>
                  <a:lnTo>
                    <a:pt x="216956" y="502277"/>
                  </a:lnTo>
                  <a:lnTo>
                    <a:pt x="216722" y="500864"/>
                  </a:lnTo>
                  <a:lnTo>
                    <a:pt x="205229" y="500864"/>
                  </a:lnTo>
                  <a:lnTo>
                    <a:pt x="199438" y="496089"/>
                  </a:lnTo>
                  <a:lnTo>
                    <a:pt x="196852" y="482624"/>
                  </a:lnTo>
                  <a:close/>
                </a:path>
                <a:path w="217170" h="759460">
                  <a:moveTo>
                    <a:pt x="216590" y="500068"/>
                  </a:moveTo>
                  <a:lnTo>
                    <a:pt x="215218" y="500550"/>
                  </a:lnTo>
                  <a:lnTo>
                    <a:pt x="213763" y="500822"/>
                  </a:lnTo>
                  <a:lnTo>
                    <a:pt x="212255" y="500864"/>
                  </a:lnTo>
                  <a:lnTo>
                    <a:pt x="216722" y="500864"/>
                  </a:lnTo>
                  <a:lnTo>
                    <a:pt x="216590" y="500068"/>
                  </a:lnTo>
                  <a:close/>
                </a:path>
                <a:path w="217170" h="759460">
                  <a:moveTo>
                    <a:pt x="111012" y="0"/>
                  </a:moveTo>
                  <a:lnTo>
                    <a:pt x="53485" y="30103"/>
                  </a:lnTo>
                  <a:lnTo>
                    <a:pt x="64235" y="29431"/>
                  </a:lnTo>
                  <a:lnTo>
                    <a:pt x="74173" y="28914"/>
                  </a:lnTo>
                  <a:lnTo>
                    <a:pt x="83282" y="28535"/>
                  </a:lnTo>
                  <a:lnTo>
                    <a:pt x="91546" y="28281"/>
                  </a:lnTo>
                  <a:lnTo>
                    <a:pt x="109347" y="6963"/>
                  </a:lnTo>
                  <a:lnTo>
                    <a:pt x="109577" y="6575"/>
                  </a:lnTo>
                  <a:lnTo>
                    <a:pt x="110101" y="5842"/>
                  </a:lnTo>
                  <a:lnTo>
                    <a:pt x="114425" y="31"/>
                  </a:lnTo>
                  <a:lnTo>
                    <a:pt x="1110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10729493" y="1451831"/>
              <a:ext cx="260350" cy="267970"/>
            </a:xfrm>
            <a:custGeom>
              <a:avLst/>
              <a:gdLst/>
              <a:ahLst/>
              <a:cxnLst/>
              <a:rect l="l" t="t" r="r" b="b"/>
              <a:pathLst>
                <a:path w="260350" h="267969">
                  <a:moveTo>
                    <a:pt x="67030" y="225501"/>
                  </a:moveTo>
                  <a:lnTo>
                    <a:pt x="61048" y="213728"/>
                  </a:lnTo>
                  <a:lnTo>
                    <a:pt x="56108" y="210896"/>
                  </a:lnTo>
                  <a:lnTo>
                    <a:pt x="50990" y="210896"/>
                  </a:lnTo>
                  <a:lnTo>
                    <a:pt x="49669" y="210896"/>
                  </a:lnTo>
                  <a:lnTo>
                    <a:pt x="48310" y="211086"/>
                  </a:lnTo>
                  <a:lnTo>
                    <a:pt x="46990" y="211480"/>
                  </a:lnTo>
                  <a:lnTo>
                    <a:pt x="0" y="267766"/>
                  </a:lnTo>
                  <a:lnTo>
                    <a:pt x="14363" y="259930"/>
                  </a:lnTo>
                  <a:lnTo>
                    <a:pt x="28702" y="252272"/>
                  </a:lnTo>
                  <a:lnTo>
                    <a:pt x="43027" y="244779"/>
                  </a:lnTo>
                  <a:lnTo>
                    <a:pt x="64262" y="233946"/>
                  </a:lnTo>
                  <a:lnTo>
                    <a:pt x="67030" y="225501"/>
                  </a:lnTo>
                  <a:close/>
                </a:path>
                <a:path w="260350" h="267969">
                  <a:moveTo>
                    <a:pt x="144018" y="106502"/>
                  </a:moveTo>
                  <a:lnTo>
                    <a:pt x="143929" y="95427"/>
                  </a:lnTo>
                  <a:lnTo>
                    <a:pt x="128854" y="113474"/>
                  </a:lnTo>
                  <a:lnTo>
                    <a:pt x="140182" y="109905"/>
                  </a:lnTo>
                  <a:lnTo>
                    <a:pt x="142367" y="108419"/>
                  </a:lnTo>
                  <a:lnTo>
                    <a:pt x="144018" y="106502"/>
                  </a:lnTo>
                  <a:close/>
                </a:path>
                <a:path w="260350" h="267969">
                  <a:moveTo>
                    <a:pt x="260146" y="0"/>
                  </a:moveTo>
                  <a:lnTo>
                    <a:pt x="255676" y="1117"/>
                  </a:lnTo>
                  <a:lnTo>
                    <a:pt x="249402" y="8178"/>
                  </a:lnTo>
                  <a:lnTo>
                    <a:pt x="254431" y="6845"/>
                  </a:lnTo>
                  <a:lnTo>
                    <a:pt x="260146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5" name="object 255"/>
            <p:cNvPicPr/>
            <p:nvPr/>
          </p:nvPicPr>
          <p:blipFill>
            <a:blip r:embed="rId13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5347" y="2219360"/>
              <a:ext cx="1046015" cy="1979050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13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06548" y="2594047"/>
              <a:ext cx="168398" cy="276902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13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14551" y="2550445"/>
              <a:ext cx="29768" cy="45234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4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75237" y="2750952"/>
              <a:ext cx="38093" cy="21486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1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12214" y="2573241"/>
              <a:ext cx="55338" cy="91557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14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81209" y="2720608"/>
              <a:ext cx="25161" cy="44197"/>
            </a:xfrm>
            <a:prstGeom prst="rect">
              <a:avLst/>
            </a:prstGeom>
          </p:spPr>
        </p:pic>
        <p:sp>
          <p:nvSpPr>
            <p:cNvPr id="261" name="object 261"/>
            <p:cNvSpPr/>
            <p:nvPr/>
          </p:nvSpPr>
          <p:spPr>
            <a:xfrm>
              <a:off x="10115639" y="2213019"/>
              <a:ext cx="1903095" cy="4445635"/>
            </a:xfrm>
            <a:custGeom>
              <a:avLst/>
              <a:gdLst/>
              <a:ahLst/>
              <a:cxnLst/>
              <a:rect l="l" t="t" r="r" b="b"/>
              <a:pathLst>
                <a:path w="1903095" h="4445634">
                  <a:moveTo>
                    <a:pt x="222643" y="9423"/>
                  </a:moveTo>
                  <a:lnTo>
                    <a:pt x="217411" y="2235"/>
                  </a:lnTo>
                  <a:lnTo>
                    <a:pt x="201980" y="0"/>
                  </a:lnTo>
                  <a:lnTo>
                    <a:pt x="194919" y="5118"/>
                  </a:lnTo>
                  <a:lnTo>
                    <a:pt x="91097" y="670293"/>
                  </a:lnTo>
                  <a:lnTo>
                    <a:pt x="27762" y="235851"/>
                  </a:lnTo>
                  <a:lnTo>
                    <a:pt x="20662" y="230390"/>
                  </a:lnTo>
                  <a:lnTo>
                    <a:pt x="5308" y="232778"/>
                  </a:lnTo>
                  <a:lnTo>
                    <a:pt x="0" y="239877"/>
                  </a:lnTo>
                  <a:lnTo>
                    <a:pt x="77749" y="773125"/>
                  </a:lnTo>
                  <a:lnTo>
                    <a:pt x="83604" y="778217"/>
                  </a:lnTo>
                  <a:lnTo>
                    <a:pt x="90614" y="778256"/>
                  </a:lnTo>
                  <a:lnTo>
                    <a:pt x="97510" y="778256"/>
                  </a:lnTo>
                  <a:lnTo>
                    <a:pt x="103403" y="773239"/>
                  </a:lnTo>
                  <a:lnTo>
                    <a:pt x="222643" y="9423"/>
                  </a:lnTo>
                  <a:close/>
                </a:path>
                <a:path w="1903095" h="4445634">
                  <a:moveTo>
                    <a:pt x="1882825" y="4410278"/>
                  </a:moveTo>
                  <a:lnTo>
                    <a:pt x="445211" y="1902714"/>
                  </a:lnTo>
                  <a:lnTo>
                    <a:pt x="439991" y="1907705"/>
                  </a:lnTo>
                  <a:lnTo>
                    <a:pt x="434721" y="1912620"/>
                  </a:lnTo>
                  <a:lnTo>
                    <a:pt x="429425" y="1917446"/>
                  </a:lnTo>
                  <a:lnTo>
                    <a:pt x="424065" y="1922183"/>
                  </a:lnTo>
                  <a:lnTo>
                    <a:pt x="1850517" y="4410291"/>
                  </a:lnTo>
                  <a:lnTo>
                    <a:pt x="1871599" y="4410265"/>
                  </a:lnTo>
                  <a:lnTo>
                    <a:pt x="1882825" y="4410278"/>
                  </a:lnTo>
                  <a:close/>
                </a:path>
                <a:path w="1903095" h="4445634">
                  <a:moveTo>
                    <a:pt x="1902929" y="4445330"/>
                  </a:moveTo>
                  <a:lnTo>
                    <a:pt x="1898789" y="4438091"/>
                  </a:lnTo>
                  <a:lnTo>
                    <a:pt x="1871535" y="4437989"/>
                  </a:lnTo>
                  <a:lnTo>
                    <a:pt x="1866404" y="4437989"/>
                  </a:lnTo>
                  <a:lnTo>
                    <a:pt x="1866938" y="4438929"/>
                  </a:lnTo>
                  <a:lnTo>
                    <a:pt x="1902929" y="444533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2018741" y="6700421"/>
              <a:ext cx="17780" cy="16510"/>
            </a:xfrm>
            <a:custGeom>
              <a:avLst/>
              <a:gdLst/>
              <a:ahLst/>
              <a:cxnLst/>
              <a:rect l="l" t="t" r="r" b="b"/>
              <a:pathLst>
                <a:path w="17779" h="16509">
                  <a:moveTo>
                    <a:pt x="4324" y="0"/>
                  </a:moveTo>
                  <a:lnTo>
                    <a:pt x="1738" y="1486"/>
                  </a:lnTo>
                  <a:lnTo>
                    <a:pt x="0" y="4272"/>
                  </a:lnTo>
                  <a:lnTo>
                    <a:pt x="0" y="12229"/>
                  </a:lnTo>
                  <a:lnTo>
                    <a:pt x="3853" y="16083"/>
                  </a:lnTo>
                  <a:lnTo>
                    <a:pt x="13360" y="16083"/>
                  </a:lnTo>
                  <a:lnTo>
                    <a:pt x="17224" y="12229"/>
                  </a:lnTo>
                  <a:lnTo>
                    <a:pt x="17224" y="5528"/>
                  </a:lnTo>
                  <a:lnTo>
                    <a:pt x="16585" y="3748"/>
                  </a:lnTo>
                  <a:lnTo>
                    <a:pt x="15496" y="2314"/>
                  </a:lnTo>
                  <a:lnTo>
                    <a:pt x="4324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0413886" y="4204864"/>
              <a:ext cx="1421130" cy="2422525"/>
            </a:xfrm>
            <a:custGeom>
              <a:avLst/>
              <a:gdLst/>
              <a:ahLst/>
              <a:cxnLst/>
              <a:rect l="l" t="t" r="r" b="b"/>
              <a:pathLst>
                <a:path w="1421129" h="2422525">
                  <a:moveTo>
                    <a:pt x="976858" y="1650902"/>
                  </a:moveTo>
                  <a:lnTo>
                    <a:pt x="973268" y="1650902"/>
                  </a:lnTo>
                  <a:lnTo>
                    <a:pt x="977970" y="1653405"/>
                  </a:lnTo>
                  <a:lnTo>
                    <a:pt x="980577" y="1657918"/>
                  </a:lnTo>
                  <a:lnTo>
                    <a:pt x="1004659" y="1701196"/>
                  </a:lnTo>
                  <a:lnTo>
                    <a:pt x="1026624" y="1744279"/>
                  </a:lnTo>
                  <a:lnTo>
                    <a:pt x="1046567" y="1787055"/>
                  </a:lnTo>
                  <a:lnTo>
                    <a:pt x="1064581" y="1829412"/>
                  </a:lnTo>
                  <a:lnTo>
                    <a:pt x="1080762" y="1871239"/>
                  </a:lnTo>
                  <a:lnTo>
                    <a:pt x="1095202" y="1912423"/>
                  </a:lnTo>
                  <a:lnTo>
                    <a:pt x="1388313" y="2420962"/>
                  </a:lnTo>
                  <a:lnTo>
                    <a:pt x="1398104" y="2422156"/>
                  </a:lnTo>
                  <a:lnTo>
                    <a:pt x="1420878" y="2421256"/>
                  </a:lnTo>
                  <a:lnTo>
                    <a:pt x="976858" y="1650902"/>
                  </a:lnTo>
                  <a:close/>
                </a:path>
                <a:path w="1421129" h="2422525">
                  <a:moveTo>
                    <a:pt x="516675" y="852508"/>
                  </a:moveTo>
                  <a:lnTo>
                    <a:pt x="511586" y="852508"/>
                  </a:lnTo>
                  <a:lnTo>
                    <a:pt x="516256" y="854989"/>
                  </a:lnTo>
                  <a:lnTo>
                    <a:pt x="518863" y="859439"/>
                  </a:lnTo>
                  <a:lnTo>
                    <a:pt x="545638" y="906287"/>
                  </a:lnTo>
                  <a:lnTo>
                    <a:pt x="571234" y="953689"/>
                  </a:lnTo>
                  <a:lnTo>
                    <a:pt x="595676" y="1001566"/>
                  </a:lnTo>
                  <a:lnTo>
                    <a:pt x="618992" y="1049842"/>
                  </a:lnTo>
                  <a:lnTo>
                    <a:pt x="641209" y="1098438"/>
                  </a:lnTo>
                  <a:lnTo>
                    <a:pt x="662352" y="1147276"/>
                  </a:lnTo>
                  <a:lnTo>
                    <a:pt x="682450" y="1196277"/>
                  </a:lnTo>
                  <a:lnTo>
                    <a:pt x="955216" y="1669551"/>
                  </a:lnTo>
                  <a:lnTo>
                    <a:pt x="953039" y="1663342"/>
                  </a:lnTo>
                  <a:lnTo>
                    <a:pt x="955520" y="1656242"/>
                  </a:lnTo>
                  <a:lnTo>
                    <a:pt x="963635" y="1651520"/>
                  </a:lnTo>
                  <a:lnTo>
                    <a:pt x="966054" y="1650902"/>
                  </a:lnTo>
                  <a:lnTo>
                    <a:pt x="976858" y="1650902"/>
                  </a:lnTo>
                  <a:lnTo>
                    <a:pt x="516675" y="852508"/>
                  </a:lnTo>
                  <a:close/>
                </a:path>
                <a:path w="1421129" h="2422525">
                  <a:moveTo>
                    <a:pt x="41852" y="28711"/>
                  </a:moveTo>
                  <a:lnTo>
                    <a:pt x="37006" y="33874"/>
                  </a:lnTo>
                  <a:lnTo>
                    <a:pt x="31491" y="38333"/>
                  </a:lnTo>
                  <a:lnTo>
                    <a:pt x="25386" y="42007"/>
                  </a:lnTo>
                  <a:lnTo>
                    <a:pt x="18774" y="44815"/>
                  </a:lnTo>
                  <a:lnTo>
                    <a:pt x="492770" y="867188"/>
                  </a:lnTo>
                  <a:lnTo>
                    <a:pt x="492539" y="862172"/>
                  </a:lnTo>
                  <a:lnTo>
                    <a:pt x="495032" y="857188"/>
                  </a:lnTo>
                  <a:lnTo>
                    <a:pt x="501911" y="853136"/>
                  </a:lnTo>
                  <a:lnTo>
                    <a:pt x="504372" y="852508"/>
                  </a:lnTo>
                  <a:lnTo>
                    <a:pt x="516675" y="852508"/>
                  </a:lnTo>
                  <a:lnTo>
                    <a:pt x="41852" y="28711"/>
                  </a:lnTo>
                  <a:close/>
                </a:path>
                <a:path w="1421129" h="2422525">
                  <a:moveTo>
                    <a:pt x="25077" y="0"/>
                  </a:moveTo>
                  <a:lnTo>
                    <a:pt x="18852" y="3209"/>
                  </a:lnTo>
                  <a:lnTo>
                    <a:pt x="12597" y="6319"/>
                  </a:lnTo>
                  <a:lnTo>
                    <a:pt x="6314" y="9326"/>
                  </a:lnTo>
                  <a:lnTo>
                    <a:pt x="0" y="12229"/>
                  </a:lnTo>
                  <a:lnTo>
                    <a:pt x="4156" y="19454"/>
                  </a:lnTo>
                  <a:lnTo>
                    <a:pt x="11685" y="17494"/>
                  </a:lnTo>
                  <a:lnTo>
                    <a:pt x="17990" y="13288"/>
                  </a:lnTo>
                  <a:lnTo>
                    <a:pt x="22608" y="7302"/>
                  </a:lnTo>
                  <a:lnTo>
                    <a:pt x="25077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11828930" y="6668593"/>
              <a:ext cx="21590" cy="8890"/>
            </a:xfrm>
            <a:custGeom>
              <a:avLst/>
              <a:gdLst/>
              <a:ahLst/>
              <a:cxnLst/>
              <a:rect l="l" t="t" r="r" b="b"/>
              <a:pathLst>
                <a:path w="21590" h="8890">
                  <a:moveTo>
                    <a:pt x="0" y="0"/>
                  </a:moveTo>
                  <a:lnTo>
                    <a:pt x="1361" y="4889"/>
                  </a:lnTo>
                  <a:lnTo>
                    <a:pt x="5853" y="8481"/>
                  </a:lnTo>
                  <a:lnTo>
                    <a:pt x="15371" y="8481"/>
                  </a:lnTo>
                  <a:lnTo>
                    <a:pt x="19077" y="6209"/>
                  </a:lnTo>
                  <a:lnTo>
                    <a:pt x="21098" y="28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9989922" y="5166598"/>
              <a:ext cx="756285" cy="1231265"/>
            </a:xfrm>
            <a:custGeom>
              <a:avLst/>
              <a:gdLst/>
              <a:ahLst/>
              <a:cxnLst/>
              <a:rect l="l" t="t" r="r" b="b"/>
              <a:pathLst>
                <a:path w="756284" h="1231264">
                  <a:moveTo>
                    <a:pt x="17109" y="1210832"/>
                  </a:moveTo>
                  <a:lnTo>
                    <a:pt x="0" y="1215512"/>
                  </a:lnTo>
                  <a:lnTo>
                    <a:pt x="22062" y="1223858"/>
                  </a:lnTo>
                  <a:lnTo>
                    <a:pt x="21077" y="1219219"/>
                  </a:lnTo>
                  <a:lnTo>
                    <a:pt x="19381" y="1214842"/>
                  </a:lnTo>
                  <a:lnTo>
                    <a:pt x="17109" y="1210832"/>
                  </a:lnTo>
                  <a:close/>
                </a:path>
                <a:path w="756284" h="1231264">
                  <a:moveTo>
                    <a:pt x="755778" y="518560"/>
                  </a:moveTo>
                  <a:lnTo>
                    <a:pt x="746155" y="559945"/>
                  </a:lnTo>
                  <a:lnTo>
                    <a:pt x="734465" y="599820"/>
                  </a:lnTo>
                  <a:lnTo>
                    <a:pt x="720678" y="638279"/>
                  </a:lnTo>
                  <a:lnTo>
                    <a:pt x="704805" y="675277"/>
                  </a:lnTo>
                  <a:lnTo>
                    <a:pt x="696630" y="714197"/>
                  </a:lnTo>
                  <a:lnTo>
                    <a:pt x="687178" y="754365"/>
                  </a:lnTo>
                  <a:lnTo>
                    <a:pt x="676390" y="795800"/>
                  </a:lnTo>
                  <a:lnTo>
                    <a:pt x="664210" y="838518"/>
                  </a:lnTo>
                  <a:lnTo>
                    <a:pt x="649386" y="873822"/>
                  </a:lnTo>
                  <a:lnTo>
                    <a:pt x="626913" y="907732"/>
                  </a:lnTo>
                  <a:lnTo>
                    <a:pt x="597682" y="940208"/>
                  </a:lnTo>
                  <a:lnTo>
                    <a:pt x="562586" y="971209"/>
                  </a:lnTo>
                  <a:lnTo>
                    <a:pt x="522516" y="1000693"/>
                  </a:lnTo>
                  <a:lnTo>
                    <a:pt x="478366" y="1028619"/>
                  </a:lnTo>
                  <a:lnTo>
                    <a:pt x="431027" y="1054946"/>
                  </a:lnTo>
                  <a:lnTo>
                    <a:pt x="381391" y="1079633"/>
                  </a:lnTo>
                  <a:lnTo>
                    <a:pt x="330351" y="1102639"/>
                  </a:lnTo>
                  <a:lnTo>
                    <a:pt x="278799" y="1123922"/>
                  </a:lnTo>
                  <a:lnTo>
                    <a:pt x="227627" y="1143442"/>
                  </a:lnTo>
                  <a:lnTo>
                    <a:pt x="177727" y="1161157"/>
                  </a:lnTo>
                  <a:lnTo>
                    <a:pt x="129992" y="1177026"/>
                  </a:lnTo>
                  <a:lnTo>
                    <a:pt x="85314" y="1191008"/>
                  </a:lnTo>
                  <a:lnTo>
                    <a:pt x="44585" y="1203062"/>
                  </a:lnTo>
                  <a:lnTo>
                    <a:pt x="47173" y="1209600"/>
                  </a:lnTo>
                  <a:lnTo>
                    <a:pt x="49135" y="1216422"/>
                  </a:lnTo>
                  <a:lnTo>
                    <a:pt x="50441" y="1223493"/>
                  </a:lnTo>
                  <a:lnTo>
                    <a:pt x="51056" y="1230779"/>
                  </a:lnTo>
                  <a:lnTo>
                    <a:pt x="89999" y="1219384"/>
                  </a:lnTo>
                  <a:lnTo>
                    <a:pt x="132613" y="1206204"/>
                  </a:lnTo>
                  <a:lnTo>
                    <a:pt x="178140" y="1191262"/>
                  </a:lnTo>
                  <a:lnTo>
                    <a:pt x="225824" y="1174580"/>
                  </a:lnTo>
                  <a:lnTo>
                    <a:pt x="274910" y="1156178"/>
                  </a:lnTo>
                  <a:lnTo>
                    <a:pt x="324641" y="1136078"/>
                  </a:lnTo>
                  <a:lnTo>
                    <a:pt x="374261" y="1114304"/>
                  </a:lnTo>
                  <a:lnTo>
                    <a:pt x="423014" y="1090875"/>
                  </a:lnTo>
                  <a:lnTo>
                    <a:pt x="470144" y="1065814"/>
                  </a:lnTo>
                  <a:lnTo>
                    <a:pt x="514895" y="1039142"/>
                  </a:lnTo>
                  <a:lnTo>
                    <a:pt x="556511" y="1010882"/>
                  </a:lnTo>
                  <a:lnTo>
                    <a:pt x="594236" y="981054"/>
                  </a:lnTo>
                  <a:lnTo>
                    <a:pt x="627313" y="949681"/>
                  </a:lnTo>
                  <a:lnTo>
                    <a:pt x="654987" y="916785"/>
                  </a:lnTo>
                  <a:lnTo>
                    <a:pt x="676501" y="882386"/>
                  </a:lnTo>
                  <a:lnTo>
                    <a:pt x="691099" y="846508"/>
                  </a:lnTo>
                  <a:lnTo>
                    <a:pt x="705929" y="794087"/>
                  </a:lnTo>
                  <a:lnTo>
                    <a:pt x="718737" y="743559"/>
                  </a:lnTo>
                  <a:lnTo>
                    <a:pt x="729618" y="694902"/>
                  </a:lnTo>
                  <a:lnTo>
                    <a:pt x="738668" y="648095"/>
                  </a:lnTo>
                  <a:lnTo>
                    <a:pt x="745981" y="603116"/>
                  </a:lnTo>
                  <a:lnTo>
                    <a:pt x="751656" y="559911"/>
                  </a:lnTo>
                  <a:lnTo>
                    <a:pt x="755778" y="518560"/>
                  </a:lnTo>
                  <a:close/>
                </a:path>
                <a:path w="756284" h="1231264">
                  <a:moveTo>
                    <a:pt x="636388" y="0"/>
                  </a:moveTo>
                  <a:lnTo>
                    <a:pt x="634312" y="9021"/>
                  </a:lnTo>
                  <a:lnTo>
                    <a:pt x="632271" y="17529"/>
                  </a:lnTo>
                  <a:lnTo>
                    <a:pt x="630281" y="25513"/>
                  </a:lnTo>
                  <a:lnTo>
                    <a:pt x="628357" y="32962"/>
                  </a:lnTo>
                  <a:lnTo>
                    <a:pt x="629729" y="35129"/>
                  </a:lnTo>
                  <a:lnTo>
                    <a:pt x="630818" y="37464"/>
                  </a:lnTo>
                  <a:lnTo>
                    <a:pt x="631572" y="39915"/>
                  </a:lnTo>
                  <a:lnTo>
                    <a:pt x="644341" y="59643"/>
                  </a:lnTo>
                  <a:lnTo>
                    <a:pt x="673686" y="116807"/>
                  </a:lnTo>
                  <a:lnTo>
                    <a:pt x="688556" y="154592"/>
                  </a:lnTo>
                  <a:lnTo>
                    <a:pt x="702418" y="198745"/>
                  </a:lnTo>
                  <a:lnTo>
                    <a:pt x="714419" y="249441"/>
                  </a:lnTo>
                  <a:lnTo>
                    <a:pt x="723706" y="306855"/>
                  </a:lnTo>
                  <a:lnTo>
                    <a:pt x="729424" y="371163"/>
                  </a:lnTo>
                  <a:lnTo>
                    <a:pt x="730721" y="442538"/>
                  </a:lnTo>
                  <a:lnTo>
                    <a:pt x="726742" y="521156"/>
                  </a:lnTo>
                  <a:lnTo>
                    <a:pt x="734978" y="476403"/>
                  </a:lnTo>
                  <a:lnTo>
                    <a:pt x="740825" y="429974"/>
                  </a:lnTo>
                  <a:lnTo>
                    <a:pt x="744278" y="381887"/>
                  </a:lnTo>
                  <a:lnTo>
                    <a:pt x="745331" y="332158"/>
                  </a:lnTo>
                  <a:lnTo>
                    <a:pt x="743979" y="280806"/>
                  </a:lnTo>
                  <a:lnTo>
                    <a:pt x="740218" y="227846"/>
                  </a:lnTo>
                  <a:lnTo>
                    <a:pt x="726877" y="176336"/>
                  </a:lnTo>
                  <a:lnTo>
                    <a:pt x="711682" y="131701"/>
                  </a:lnTo>
                  <a:lnTo>
                    <a:pt x="695549" y="93723"/>
                  </a:lnTo>
                  <a:lnTo>
                    <a:pt x="671369" y="49494"/>
                  </a:lnTo>
                  <a:lnTo>
                    <a:pt x="644912" y="10125"/>
                  </a:lnTo>
                  <a:lnTo>
                    <a:pt x="638692" y="2575"/>
                  </a:lnTo>
                  <a:lnTo>
                    <a:pt x="636388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10595430" y="5156576"/>
              <a:ext cx="31115" cy="43180"/>
            </a:xfrm>
            <a:custGeom>
              <a:avLst/>
              <a:gdLst/>
              <a:ahLst/>
              <a:cxnLst/>
              <a:rect l="l" t="t" r="r" b="b"/>
              <a:pathLst>
                <a:path w="31115" h="43179">
                  <a:moveTo>
                    <a:pt x="18941" y="0"/>
                  </a:moveTo>
                  <a:lnTo>
                    <a:pt x="15413" y="0"/>
                  </a:lnTo>
                  <a:lnTo>
                    <a:pt x="11790" y="0"/>
                  </a:lnTo>
                  <a:lnTo>
                    <a:pt x="8167" y="1413"/>
                  </a:lnTo>
                  <a:lnTo>
                    <a:pt x="0" y="9737"/>
                  </a:lnTo>
                  <a:lnTo>
                    <a:pt x="83" y="18606"/>
                  </a:lnTo>
                  <a:lnTo>
                    <a:pt x="5853" y="24292"/>
                  </a:lnTo>
                  <a:lnTo>
                    <a:pt x="9036" y="27559"/>
                  </a:lnTo>
                  <a:lnTo>
                    <a:pt x="14219" y="34009"/>
                  </a:lnTo>
                  <a:lnTo>
                    <a:pt x="17706" y="36459"/>
                  </a:lnTo>
                  <a:lnTo>
                    <a:pt x="20648" y="39517"/>
                  </a:lnTo>
                  <a:lnTo>
                    <a:pt x="22847" y="42982"/>
                  </a:lnTo>
                  <a:lnTo>
                    <a:pt x="26762" y="27550"/>
                  </a:lnTo>
                  <a:lnTo>
                    <a:pt x="30889" y="10020"/>
                  </a:lnTo>
                  <a:lnTo>
                    <a:pt x="27925" y="6711"/>
                  </a:lnTo>
                  <a:lnTo>
                    <a:pt x="22470" y="1329"/>
                  </a:lnTo>
                  <a:lnTo>
                    <a:pt x="189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9922683" y="6410171"/>
              <a:ext cx="29209" cy="16510"/>
            </a:xfrm>
            <a:custGeom>
              <a:avLst/>
              <a:gdLst/>
              <a:ahLst/>
              <a:cxnLst/>
              <a:rect l="l" t="t" r="r" b="b"/>
              <a:pathLst>
                <a:path w="29209" h="16510">
                  <a:moveTo>
                    <a:pt x="0" y="0"/>
                  </a:moveTo>
                  <a:lnTo>
                    <a:pt x="1350" y="5905"/>
                  </a:lnTo>
                  <a:lnTo>
                    <a:pt x="3842" y="11381"/>
                  </a:lnTo>
                  <a:lnTo>
                    <a:pt x="7235" y="16177"/>
                  </a:lnTo>
                  <a:lnTo>
                    <a:pt x="18627" y="13528"/>
                  </a:lnTo>
                  <a:lnTo>
                    <a:pt x="28637" y="110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10289325" y="4950195"/>
              <a:ext cx="591185" cy="1551940"/>
            </a:xfrm>
            <a:custGeom>
              <a:avLst/>
              <a:gdLst/>
              <a:ahLst/>
              <a:cxnLst/>
              <a:rect l="l" t="t" r="r" b="b"/>
              <a:pathLst>
                <a:path w="591184" h="1551939">
                  <a:moveTo>
                    <a:pt x="48909" y="1519754"/>
                  </a:moveTo>
                  <a:lnTo>
                    <a:pt x="35219" y="1525093"/>
                  </a:lnTo>
                  <a:lnTo>
                    <a:pt x="22456" y="1529899"/>
                  </a:lnTo>
                  <a:lnTo>
                    <a:pt x="10691" y="1534177"/>
                  </a:lnTo>
                  <a:lnTo>
                    <a:pt x="0" y="1537932"/>
                  </a:lnTo>
                  <a:lnTo>
                    <a:pt x="44092" y="1551638"/>
                  </a:lnTo>
                  <a:lnTo>
                    <a:pt x="52092" y="1548549"/>
                  </a:lnTo>
                  <a:lnTo>
                    <a:pt x="52836" y="1545366"/>
                  </a:lnTo>
                  <a:lnTo>
                    <a:pt x="53233" y="1542047"/>
                  </a:lnTo>
                  <a:lnTo>
                    <a:pt x="53233" y="1531880"/>
                  </a:lnTo>
                  <a:lnTo>
                    <a:pt x="51673" y="1525471"/>
                  </a:lnTo>
                  <a:lnTo>
                    <a:pt x="48909" y="1519754"/>
                  </a:lnTo>
                  <a:close/>
                </a:path>
                <a:path w="591184" h="1551939">
                  <a:moveTo>
                    <a:pt x="396731" y="75746"/>
                  </a:moveTo>
                  <a:lnTo>
                    <a:pt x="392097" y="81560"/>
                  </a:lnTo>
                  <a:lnTo>
                    <a:pt x="386541" y="86492"/>
                  </a:lnTo>
                  <a:lnTo>
                    <a:pt x="380191" y="90415"/>
                  </a:lnTo>
                  <a:lnTo>
                    <a:pt x="373171" y="93201"/>
                  </a:lnTo>
                  <a:lnTo>
                    <a:pt x="385286" y="124026"/>
                  </a:lnTo>
                  <a:lnTo>
                    <a:pt x="412628" y="196907"/>
                  </a:lnTo>
                  <a:lnTo>
                    <a:pt x="427357" y="238269"/>
                  </a:lnTo>
                  <a:lnTo>
                    <a:pt x="442460" y="282450"/>
                  </a:lnTo>
                  <a:lnTo>
                    <a:pt x="457689" y="329102"/>
                  </a:lnTo>
                  <a:lnTo>
                    <a:pt x="472795" y="377880"/>
                  </a:lnTo>
                  <a:lnTo>
                    <a:pt x="487529" y="428437"/>
                  </a:lnTo>
                  <a:lnTo>
                    <a:pt x="501642" y="480425"/>
                  </a:lnTo>
                  <a:lnTo>
                    <a:pt x="514886" y="533499"/>
                  </a:lnTo>
                  <a:lnTo>
                    <a:pt x="527012" y="587311"/>
                  </a:lnTo>
                  <a:lnTo>
                    <a:pt x="537771" y="641514"/>
                  </a:lnTo>
                  <a:lnTo>
                    <a:pt x="546915" y="695763"/>
                  </a:lnTo>
                  <a:lnTo>
                    <a:pt x="554196" y="749709"/>
                  </a:lnTo>
                  <a:lnTo>
                    <a:pt x="559364" y="803007"/>
                  </a:lnTo>
                  <a:lnTo>
                    <a:pt x="562170" y="855310"/>
                  </a:lnTo>
                  <a:lnTo>
                    <a:pt x="562355" y="906489"/>
                  </a:lnTo>
                  <a:lnTo>
                    <a:pt x="559705" y="955542"/>
                  </a:lnTo>
                  <a:lnTo>
                    <a:pt x="553935" y="1002778"/>
                  </a:lnTo>
                  <a:lnTo>
                    <a:pt x="544810" y="1047633"/>
                  </a:lnTo>
                  <a:lnTo>
                    <a:pt x="528357" y="1100453"/>
                  </a:lnTo>
                  <a:lnTo>
                    <a:pt x="506685" y="1149936"/>
                  </a:lnTo>
                  <a:lnTo>
                    <a:pt x="480440" y="1196153"/>
                  </a:lnTo>
                  <a:lnTo>
                    <a:pt x="450270" y="1239174"/>
                  </a:lnTo>
                  <a:lnTo>
                    <a:pt x="416821" y="1279069"/>
                  </a:lnTo>
                  <a:lnTo>
                    <a:pt x="380739" y="1315909"/>
                  </a:lnTo>
                  <a:lnTo>
                    <a:pt x="342671" y="1349765"/>
                  </a:lnTo>
                  <a:lnTo>
                    <a:pt x="303263" y="1380706"/>
                  </a:lnTo>
                  <a:lnTo>
                    <a:pt x="263162" y="1408803"/>
                  </a:lnTo>
                  <a:lnTo>
                    <a:pt x="223015" y="1434126"/>
                  </a:lnTo>
                  <a:lnTo>
                    <a:pt x="183467" y="1456747"/>
                  </a:lnTo>
                  <a:lnTo>
                    <a:pt x="145165" y="1476735"/>
                  </a:lnTo>
                  <a:lnTo>
                    <a:pt x="108757" y="1494161"/>
                  </a:lnTo>
                  <a:lnTo>
                    <a:pt x="74887" y="1509095"/>
                  </a:lnTo>
                  <a:lnTo>
                    <a:pt x="77471" y="1515599"/>
                  </a:lnTo>
                  <a:lnTo>
                    <a:pt x="79416" y="1522397"/>
                  </a:lnTo>
                  <a:lnTo>
                    <a:pt x="80686" y="1529452"/>
                  </a:lnTo>
                  <a:lnTo>
                    <a:pt x="81243" y="1536728"/>
                  </a:lnTo>
                  <a:lnTo>
                    <a:pt x="113741" y="1522550"/>
                  </a:lnTo>
                  <a:lnTo>
                    <a:pt x="148689" y="1506082"/>
                  </a:lnTo>
                  <a:lnTo>
                    <a:pt x="185530" y="1487258"/>
                  </a:lnTo>
                  <a:lnTo>
                    <a:pt x="223705" y="1466015"/>
                  </a:lnTo>
                  <a:lnTo>
                    <a:pt x="262655" y="1442290"/>
                  </a:lnTo>
                  <a:lnTo>
                    <a:pt x="301824" y="1416018"/>
                  </a:lnTo>
                  <a:lnTo>
                    <a:pt x="340651" y="1387135"/>
                  </a:lnTo>
                  <a:lnTo>
                    <a:pt x="378579" y="1355578"/>
                  </a:lnTo>
                  <a:lnTo>
                    <a:pt x="415049" y="1321282"/>
                  </a:lnTo>
                  <a:lnTo>
                    <a:pt x="449503" y="1284185"/>
                  </a:lnTo>
                  <a:lnTo>
                    <a:pt x="481383" y="1244221"/>
                  </a:lnTo>
                  <a:lnTo>
                    <a:pt x="510131" y="1201327"/>
                  </a:lnTo>
                  <a:lnTo>
                    <a:pt x="535187" y="1155440"/>
                  </a:lnTo>
                  <a:lnTo>
                    <a:pt x="555994" y="1106495"/>
                  </a:lnTo>
                  <a:lnTo>
                    <a:pt x="571993" y="1054428"/>
                  </a:lnTo>
                  <a:lnTo>
                    <a:pt x="581614" y="1007312"/>
                  </a:lnTo>
                  <a:lnTo>
                    <a:pt x="587728" y="957881"/>
                  </a:lnTo>
                  <a:lnTo>
                    <a:pt x="590597" y="906489"/>
                  </a:lnTo>
                  <a:lnTo>
                    <a:pt x="590482" y="853490"/>
                  </a:lnTo>
                  <a:lnTo>
                    <a:pt x="587647" y="799237"/>
                  </a:lnTo>
                  <a:lnTo>
                    <a:pt x="582352" y="744086"/>
                  </a:lnTo>
                  <a:lnTo>
                    <a:pt x="574859" y="688388"/>
                  </a:lnTo>
                  <a:lnTo>
                    <a:pt x="565432" y="632500"/>
                  </a:lnTo>
                  <a:lnTo>
                    <a:pt x="554331" y="576774"/>
                  </a:lnTo>
                  <a:lnTo>
                    <a:pt x="541819" y="521565"/>
                  </a:lnTo>
                  <a:lnTo>
                    <a:pt x="528158" y="467226"/>
                  </a:lnTo>
                  <a:lnTo>
                    <a:pt x="513610" y="414111"/>
                  </a:lnTo>
                  <a:lnTo>
                    <a:pt x="498437" y="362575"/>
                  </a:lnTo>
                  <a:lnTo>
                    <a:pt x="482901" y="312971"/>
                  </a:lnTo>
                  <a:lnTo>
                    <a:pt x="467263" y="265653"/>
                  </a:lnTo>
                  <a:lnTo>
                    <a:pt x="451787" y="220976"/>
                  </a:lnTo>
                  <a:lnTo>
                    <a:pt x="436733" y="179292"/>
                  </a:lnTo>
                  <a:lnTo>
                    <a:pt x="422365" y="140957"/>
                  </a:lnTo>
                  <a:lnTo>
                    <a:pt x="408943" y="106323"/>
                  </a:lnTo>
                  <a:lnTo>
                    <a:pt x="396731" y="75746"/>
                  </a:lnTo>
                  <a:close/>
                </a:path>
                <a:path w="591184" h="1551939">
                  <a:moveTo>
                    <a:pt x="362795" y="37255"/>
                  </a:moveTo>
                  <a:lnTo>
                    <a:pt x="362283" y="44448"/>
                  </a:lnTo>
                  <a:lnTo>
                    <a:pt x="361855" y="50075"/>
                  </a:lnTo>
                  <a:lnTo>
                    <a:pt x="361343" y="56387"/>
                  </a:lnTo>
                  <a:lnTo>
                    <a:pt x="360805" y="62636"/>
                  </a:lnTo>
                  <a:lnTo>
                    <a:pt x="362533" y="66856"/>
                  </a:lnTo>
                  <a:lnTo>
                    <a:pt x="370009" y="66060"/>
                  </a:lnTo>
                  <a:lnTo>
                    <a:pt x="375841" y="59715"/>
                  </a:lnTo>
                  <a:lnTo>
                    <a:pt x="375841" y="44448"/>
                  </a:lnTo>
                  <a:lnTo>
                    <a:pt x="370135" y="38176"/>
                  </a:lnTo>
                  <a:lnTo>
                    <a:pt x="362795" y="37255"/>
                  </a:lnTo>
                  <a:close/>
                </a:path>
                <a:path w="591184" h="1551939">
                  <a:moveTo>
                    <a:pt x="364742" y="0"/>
                  </a:moveTo>
                  <a:lnTo>
                    <a:pt x="364365" y="9245"/>
                  </a:lnTo>
                  <a:lnTo>
                    <a:pt x="365967" y="9371"/>
                  </a:lnTo>
                  <a:lnTo>
                    <a:pt x="367549" y="9591"/>
                  </a:lnTo>
                  <a:lnTo>
                    <a:pt x="369098" y="9884"/>
                  </a:lnTo>
                  <a:lnTo>
                    <a:pt x="364742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10623830" y="4938570"/>
              <a:ext cx="30480" cy="74295"/>
            </a:xfrm>
            <a:custGeom>
              <a:avLst/>
              <a:gdLst/>
              <a:ahLst/>
              <a:cxnLst/>
              <a:rect l="l" t="t" r="r" b="b"/>
              <a:pathLst>
                <a:path w="30479" h="74295">
                  <a:moveTo>
                    <a:pt x="27067" y="48773"/>
                  </a:moveTo>
                  <a:lnTo>
                    <a:pt x="22899" y="48773"/>
                  </a:lnTo>
                  <a:lnTo>
                    <a:pt x="19643" y="50008"/>
                  </a:lnTo>
                  <a:lnTo>
                    <a:pt x="17088" y="52082"/>
                  </a:lnTo>
                  <a:lnTo>
                    <a:pt x="19821" y="58584"/>
                  </a:lnTo>
                  <a:lnTo>
                    <a:pt x="22910" y="66008"/>
                  </a:lnTo>
                  <a:lnTo>
                    <a:pt x="26302" y="74269"/>
                  </a:lnTo>
                  <a:lnTo>
                    <a:pt x="26840" y="68015"/>
                  </a:lnTo>
                  <a:lnTo>
                    <a:pt x="27351" y="61704"/>
                  </a:lnTo>
                  <a:lnTo>
                    <a:pt x="27832" y="55331"/>
                  </a:lnTo>
                  <a:lnTo>
                    <a:pt x="28281" y="48888"/>
                  </a:lnTo>
                  <a:lnTo>
                    <a:pt x="27685" y="48815"/>
                  </a:lnTo>
                  <a:lnTo>
                    <a:pt x="27067" y="48773"/>
                  </a:lnTo>
                  <a:close/>
                </a:path>
                <a:path w="30479" h="74295">
                  <a:moveTo>
                    <a:pt x="21308" y="0"/>
                  </a:moveTo>
                  <a:lnTo>
                    <a:pt x="14041" y="0"/>
                  </a:lnTo>
                  <a:lnTo>
                    <a:pt x="12083" y="408"/>
                  </a:lnTo>
                  <a:lnTo>
                    <a:pt x="10198" y="1277"/>
                  </a:lnTo>
                  <a:lnTo>
                    <a:pt x="3130" y="4450"/>
                  </a:lnTo>
                  <a:lnTo>
                    <a:pt x="0" y="12764"/>
                  </a:lnTo>
                  <a:lnTo>
                    <a:pt x="4282" y="22250"/>
                  </a:lnTo>
                  <a:lnTo>
                    <a:pt x="5905" y="25967"/>
                  </a:lnTo>
                  <a:lnTo>
                    <a:pt x="12010" y="22627"/>
                  </a:lnTo>
                  <a:lnTo>
                    <a:pt x="19004" y="20732"/>
                  </a:lnTo>
                  <a:lnTo>
                    <a:pt x="29868" y="20732"/>
                  </a:lnTo>
                  <a:lnTo>
                    <a:pt x="30239" y="11622"/>
                  </a:lnTo>
                  <a:lnTo>
                    <a:pt x="26397" y="3109"/>
                  </a:lnTo>
                  <a:lnTo>
                    <a:pt x="21308" y="0"/>
                  </a:lnTo>
                  <a:close/>
                </a:path>
                <a:path w="30479" h="74295">
                  <a:moveTo>
                    <a:pt x="29868" y="20732"/>
                  </a:moveTo>
                  <a:lnTo>
                    <a:pt x="27590" y="20732"/>
                  </a:lnTo>
                  <a:lnTo>
                    <a:pt x="28732" y="20774"/>
                  </a:lnTo>
                  <a:lnTo>
                    <a:pt x="29862" y="20868"/>
                  </a:lnTo>
                  <a:lnTo>
                    <a:pt x="29868" y="207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10624508" y="4830362"/>
              <a:ext cx="389890" cy="1765300"/>
            </a:xfrm>
            <a:custGeom>
              <a:avLst/>
              <a:gdLst/>
              <a:ahLst/>
              <a:cxnLst/>
              <a:rect l="l" t="t" r="r" b="b"/>
              <a:pathLst>
                <a:path w="389890" h="1765300">
                  <a:moveTo>
                    <a:pt x="162528" y="1757936"/>
                  </a:moveTo>
                  <a:lnTo>
                    <a:pt x="135241" y="1757936"/>
                  </a:lnTo>
                  <a:lnTo>
                    <a:pt x="139262" y="1759967"/>
                  </a:lnTo>
                  <a:lnTo>
                    <a:pt x="141849" y="1763234"/>
                  </a:lnTo>
                  <a:lnTo>
                    <a:pt x="163429" y="1765244"/>
                  </a:lnTo>
                  <a:lnTo>
                    <a:pt x="164738" y="1764145"/>
                  </a:lnTo>
                  <a:lnTo>
                    <a:pt x="162528" y="1757936"/>
                  </a:lnTo>
                  <a:close/>
                </a:path>
                <a:path w="389890" h="1765300">
                  <a:moveTo>
                    <a:pt x="148539" y="1740282"/>
                  </a:moveTo>
                  <a:lnTo>
                    <a:pt x="141582" y="1746208"/>
                  </a:lnTo>
                  <a:lnTo>
                    <a:pt x="135414" y="1751188"/>
                  </a:lnTo>
                  <a:lnTo>
                    <a:pt x="130110" y="1755252"/>
                  </a:lnTo>
                  <a:lnTo>
                    <a:pt x="125744" y="1758428"/>
                  </a:lnTo>
                  <a:lnTo>
                    <a:pt x="129734" y="1757967"/>
                  </a:lnTo>
                  <a:lnTo>
                    <a:pt x="130247" y="1757936"/>
                  </a:lnTo>
                  <a:lnTo>
                    <a:pt x="162528" y="1757936"/>
                  </a:lnTo>
                  <a:lnTo>
                    <a:pt x="162245" y="1757140"/>
                  </a:lnTo>
                  <a:lnTo>
                    <a:pt x="158633" y="1750749"/>
                  </a:lnTo>
                  <a:lnTo>
                    <a:pt x="154024" y="1745090"/>
                  </a:lnTo>
                  <a:lnTo>
                    <a:pt x="148539" y="1740282"/>
                  </a:lnTo>
                  <a:close/>
                </a:path>
                <a:path w="389890" h="1765300">
                  <a:moveTo>
                    <a:pt x="28009" y="0"/>
                  </a:moveTo>
                  <a:lnTo>
                    <a:pt x="28711" y="12009"/>
                  </a:lnTo>
                  <a:lnTo>
                    <a:pt x="29283" y="23901"/>
                  </a:lnTo>
                  <a:lnTo>
                    <a:pt x="29730" y="35676"/>
                  </a:lnTo>
                  <a:lnTo>
                    <a:pt x="30061" y="47338"/>
                  </a:lnTo>
                  <a:lnTo>
                    <a:pt x="42222" y="63792"/>
                  </a:lnTo>
                  <a:lnTo>
                    <a:pt x="71731" y="106876"/>
                  </a:lnTo>
                  <a:lnTo>
                    <a:pt x="106653" y="163628"/>
                  </a:lnTo>
                  <a:lnTo>
                    <a:pt x="125578" y="197165"/>
                  </a:lnTo>
                  <a:lnTo>
                    <a:pt x="145179" y="234162"/>
                  </a:lnTo>
                  <a:lnTo>
                    <a:pt x="165229" y="274634"/>
                  </a:lnTo>
                  <a:lnTo>
                    <a:pt x="185503" y="318594"/>
                  </a:lnTo>
                  <a:lnTo>
                    <a:pt x="205775" y="366058"/>
                  </a:lnTo>
                  <a:lnTo>
                    <a:pt x="225818" y="417039"/>
                  </a:lnTo>
                  <a:lnTo>
                    <a:pt x="245407" y="471552"/>
                  </a:lnTo>
                  <a:lnTo>
                    <a:pt x="264317" y="529611"/>
                  </a:lnTo>
                  <a:lnTo>
                    <a:pt x="282321" y="591231"/>
                  </a:lnTo>
                  <a:lnTo>
                    <a:pt x="299193" y="656427"/>
                  </a:lnTo>
                  <a:lnTo>
                    <a:pt x="314708" y="725212"/>
                  </a:lnTo>
                  <a:lnTo>
                    <a:pt x="328639" y="797601"/>
                  </a:lnTo>
                  <a:lnTo>
                    <a:pt x="340761" y="873608"/>
                  </a:lnTo>
                  <a:lnTo>
                    <a:pt x="350847" y="953248"/>
                  </a:lnTo>
                  <a:lnTo>
                    <a:pt x="357857" y="1032680"/>
                  </a:lnTo>
                  <a:lnTo>
                    <a:pt x="361008" y="1107167"/>
                  </a:lnTo>
                  <a:lnTo>
                    <a:pt x="360630" y="1176841"/>
                  </a:lnTo>
                  <a:lnTo>
                    <a:pt x="357052" y="1241834"/>
                  </a:lnTo>
                  <a:lnTo>
                    <a:pt x="350603" y="1302279"/>
                  </a:lnTo>
                  <a:lnTo>
                    <a:pt x="341612" y="1358306"/>
                  </a:lnTo>
                  <a:lnTo>
                    <a:pt x="330409" y="1410049"/>
                  </a:lnTo>
                  <a:lnTo>
                    <a:pt x="317323" y="1457640"/>
                  </a:lnTo>
                  <a:lnTo>
                    <a:pt x="302684" y="1501210"/>
                  </a:lnTo>
                  <a:lnTo>
                    <a:pt x="286819" y="1540891"/>
                  </a:lnTo>
                  <a:lnTo>
                    <a:pt x="270059" y="1576815"/>
                  </a:lnTo>
                  <a:lnTo>
                    <a:pt x="235171" y="1637923"/>
                  </a:lnTo>
                  <a:lnTo>
                    <a:pt x="200652" y="1685589"/>
                  </a:lnTo>
                  <a:lnTo>
                    <a:pt x="169136" y="1720869"/>
                  </a:lnTo>
                  <a:lnTo>
                    <a:pt x="174472" y="1725919"/>
                  </a:lnTo>
                  <a:lnTo>
                    <a:pt x="179268" y="1731490"/>
                  </a:lnTo>
                  <a:lnTo>
                    <a:pt x="183476" y="1737538"/>
                  </a:lnTo>
                  <a:lnTo>
                    <a:pt x="187051" y="1744020"/>
                  </a:lnTo>
                  <a:lnTo>
                    <a:pt x="203194" y="1727533"/>
                  </a:lnTo>
                  <a:lnTo>
                    <a:pt x="238454" y="1685302"/>
                  </a:lnTo>
                  <a:lnTo>
                    <a:pt x="275394" y="1629740"/>
                  </a:lnTo>
                  <a:lnTo>
                    <a:pt x="311272" y="1559664"/>
                  </a:lnTo>
                  <a:lnTo>
                    <a:pt x="327956" y="1518814"/>
                  </a:lnTo>
                  <a:lnTo>
                    <a:pt x="343345" y="1473892"/>
                  </a:lnTo>
                  <a:lnTo>
                    <a:pt x="357098" y="1424750"/>
                  </a:lnTo>
                  <a:lnTo>
                    <a:pt x="368870" y="1371241"/>
                  </a:lnTo>
                  <a:lnTo>
                    <a:pt x="378320" y="1313215"/>
                  </a:lnTo>
                  <a:lnTo>
                    <a:pt x="385105" y="1250527"/>
                  </a:lnTo>
                  <a:lnTo>
                    <a:pt x="388881" y="1183027"/>
                  </a:lnTo>
                  <a:lnTo>
                    <a:pt x="389306" y="1110567"/>
                  </a:lnTo>
                  <a:lnTo>
                    <a:pt x="386037" y="1033001"/>
                  </a:lnTo>
                  <a:lnTo>
                    <a:pt x="378731" y="950180"/>
                  </a:lnTo>
                  <a:lnTo>
                    <a:pt x="368033" y="866235"/>
                  </a:lnTo>
                  <a:lnTo>
                    <a:pt x="355087" y="786247"/>
                  </a:lnTo>
                  <a:lnTo>
                    <a:pt x="340154" y="710203"/>
                  </a:lnTo>
                  <a:lnTo>
                    <a:pt x="323493" y="638088"/>
                  </a:lnTo>
                  <a:lnTo>
                    <a:pt x="305366" y="569890"/>
                  </a:lnTo>
                  <a:lnTo>
                    <a:pt x="286031" y="505593"/>
                  </a:lnTo>
                  <a:lnTo>
                    <a:pt x="265749" y="445185"/>
                  </a:lnTo>
                  <a:lnTo>
                    <a:pt x="244781" y="388651"/>
                  </a:lnTo>
                  <a:lnTo>
                    <a:pt x="223385" y="335978"/>
                  </a:lnTo>
                  <a:lnTo>
                    <a:pt x="201823" y="287152"/>
                  </a:lnTo>
                  <a:lnTo>
                    <a:pt x="180354" y="242159"/>
                  </a:lnTo>
                  <a:lnTo>
                    <a:pt x="159238" y="200985"/>
                  </a:lnTo>
                  <a:lnTo>
                    <a:pt x="138736" y="163616"/>
                  </a:lnTo>
                  <a:lnTo>
                    <a:pt x="119107" y="130039"/>
                  </a:lnTo>
                  <a:lnTo>
                    <a:pt x="83510" y="74204"/>
                  </a:lnTo>
                  <a:lnTo>
                    <a:pt x="54528" y="33369"/>
                  </a:lnTo>
                  <a:lnTo>
                    <a:pt x="34241" y="7423"/>
                  </a:lnTo>
                  <a:lnTo>
                    <a:pt x="28009" y="0"/>
                  </a:lnTo>
                  <a:close/>
                </a:path>
                <a:path w="389890" h="1765300">
                  <a:moveTo>
                    <a:pt x="94" y="3706"/>
                  </a:moveTo>
                  <a:lnTo>
                    <a:pt x="0" y="6952"/>
                  </a:lnTo>
                  <a:lnTo>
                    <a:pt x="376" y="8554"/>
                  </a:lnTo>
                  <a:lnTo>
                    <a:pt x="94" y="3706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10624604" y="4821640"/>
              <a:ext cx="30480" cy="56515"/>
            </a:xfrm>
            <a:custGeom>
              <a:avLst/>
              <a:gdLst/>
              <a:ahLst/>
              <a:cxnLst/>
              <a:rect l="l" t="t" r="r" b="b"/>
              <a:pathLst>
                <a:path w="30479" h="56514">
                  <a:moveTo>
                    <a:pt x="17664" y="0"/>
                  </a:moveTo>
                  <a:lnTo>
                    <a:pt x="13894" y="0"/>
                  </a:lnTo>
                  <a:lnTo>
                    <a:pt x="10491" y="0"/>
                  </a:lnTo>
                  <a:lnTo>
                    <a:pt x="7078" y="1235"/>
                  </a:lnTo>
                  <a:lnTo>
                    <a:pt x="1842" y="6125"/>
                  </a:lnTo>
                  <a:lnTo>
                    <a:pt x="366" y="9214"/>
                  </a:lnTo>
                  <a:lnTo>
                    <a:pt x="0" y="12428"/>
                  </a:lnTo>
                  <a:lnTo>
                    <a:pt x="282" y="17276"/>
                  </a:lnTo>
                  <a:lnTo>
                    <a:pt x="816" y="19549"/>
                  </a:lnTo>
                  <a:lnTo>
                    <a:pt x="1937" y="21727"/>
                  </a:lnTo>
                  <a:lnTo>
                    <a:pt x="5717" y="25903"/>
                  </a:lnTo>
                  <a:lnTo>
                    <a:pt x="10981" y="32084"/>
                  </a:lnTo>
                  <a:lnTo>
                    <a:pt x="19154" y="42130"/>
                  </a:lnTo>
                  <a:lnTo>
                    <a:pt x="29957" y="56061"/>
                  </a:lnTo>
                  <a:lnTo>
                    <a:pt x="29630" y="44398"/>
                  </a:lnTo>
                  <a:lnTo>
                    <a:pt x="24208" y="4512"/>
                  </a:lnTo>
                  <a:lnTo>
                    <a:pt x="21423" y="1518"/>
                  </a:lnTo>
                  <a:lnTo>
                    <a:pt x="17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10612405" y="4646908"/>
              <a:ext cx="535305" cy="1931035"/>
            </a:xfrm>
            <a:custGeom>
              <a:avLst/>
              <a:gdLst/>
              <a:ahLst/>
              <a:cxnLst/>
              <a:rect l="l" t="t" r="r" b="b"/>
              <a:pathLst>
                <a:path w="535304" h="1931034">
                  <a:moveTo>
                    <a:pt x="525273" y="1927553"/>
                  </a:moveTo>
                  <a:lnTo>
                    <a:pt x="513649" y="1927553"/>
                  </a:lnTo>
                  <a:lnTo>
                    <a:pt x="519575" y="1928642"/>
                  </a:lnTo>
                  <a:lnTo>
                    <a:pt x="525083" y="1930642"/>
                  </a:lnTo>
                  <a:lnTo>
                    <a:pt x="525273" y="1927553"/>
                  </a:lnTo>
                  <a:close/>
                </a:path>
                <a:path w="535304" h="1931034">
                  <a:moveTo>
                    <a:pt x="28009" y="43998"/>
                  </a:moveTo>
                  <a:lnTo>
                    <a:pt x="25360" y="46553"/>
                  </a:lnTo>
                  <a:lnTo>
                    <a:pt x="22397" y="48773"/>
                  </a:lnTo>
                  <a:lnTo>
                    <a:pt x="19172" y="50584"/>
                  </a:lnTo>
                  <a:lnTo>
                    <a:pt x="23160" y="63929"/>
                  </a:lnTo>
                  <a:lnTo>
                    <a:pt x="26649" y="77217"/>
                  </a:lnTo>
                  <a:lnTo>
                    <a:pt x="29622" y="90450"/>
                  </a:lnTo>
                  <a:lnTo>
                    <a:pt x="32061" y="103630"/>
                  </a:lnTo>
                  <a:lnTo>
                    <a:pt x="48724" y="130847"/>
                  </a:lnTo>
                  <a:lnTo>
                    <a:pt x="86949" y="194372"/>
                  </a:lnTo>
                  <a:lnTo>
                    <a:pt x="108214" y="230356"/>
                  </a:lnTo>
                  <a:lnTo>
                    <a:pt x="130714" y="268939"/>
                  </a:lnTo>
                  <a:lnTo>
                    <a:pt x="154303" y="309959"/>
                  </a:lnTo>
                  <a:lnTo>
                    <a:pt x="178829" y="353253"/>
                  </a:lnTo>
                  <a:lnTo>
                    <a:pt x="204145" y="398661"/>
                  </a:lnTo>
                  <a:lnTo>
                    <a:pt x="230102" y="446021"/>
                  </a:lnTo>
                  <a:lnTo>
                    <a:pt x="256550" y="495170"/>
                  </a:lnTo>
                  <a:lnTo>
                    <a:pt x="283341" y="545947"/>
                  </a:lnTo>
                  <a:lnTo>
                    <a:pt x="310326" y="598190"/>
                  </a:lnTo>
                  <a:lnTo>
                    <a:pt x="337356" y="651738"/>
                  </a:lnTo>
                  <a:lnTo>
                    <a:pt x="364282" y="706428"/>
                  </a:lnTo>
                  <a:lnTo>
                    <a:pt x="383995" y="750466"/>
                  </a:lnTo>
                  <a:lnTo>
                    <a:pt x="401868" y="797339"/>
                  </a:lnTo>
                  <a:lnTo>
                    <a:pt x="417985" y="846730"/>
                  </a:lnTo>
                  <a:lnTo>
                    <a:pt x="432429" y="898322"/>
                  </a:lnTo>
                  <a:lnTo>
                    <a:pt x="445284" y="951797"/>
                  </a:lnTo>
                  <a:lnTo>
                    <a:pt x="456632" y="1006839"/>
                  </a:lnTo>
                  <a:lnTo>
                    <a:pt x="466558" y="1063130"/>
                  </a:lnTo>
                  <a:lnTo>
                    <a:pt x="475144" y="1120354"/>
                  </a:lnTo>
                  <a:lnTo>
                    <a:pt x="482474" y="1178193"/>
                  </a:lnTo>
                  <a:lnTo>
                    <a:pt x="488631" y="1236331"/>
                  </a:lnTo>
                  <a:lnTo>
                    <a:pt x="493699" y="1294450"/>
                  </a:lnTo>
                  <a:lnTo>
                    <a:pt x="497761" y="1352234"/>
                  </a:lnTo>
                  <a:lnTo>
                    <a:pt x="500901" y="1409365"/>
                  </a:lnTo>
                  <a:lnTo>
                    <a:pt x="503201" y="1465527"/>
                  </a:lnTo>
                  <a:lnTo>
                    <a:pt x="504745" y="1520402"/>
                  </a:lnTo>
                  <a:lnTo>
                    <a:pt x="505617" y="1573673"/>
                  </a:lnTo>
                  <a:lnTo>
                    <a:pt x="505900" y="1625023"/>
                  </a:lnTo>
                  <a:lnTo>
                    <a:pt x="505676" y="1674217"/>
                  </a:lnTo>
                  <a:lnTo>
                    <a:pt x="505023" y="1721058"/>
                  </a:lnTo>
                  <a:lnTo>
                    <a:pt x="504027" y="1765017"/>
                  </a:lnTo>
                  <a:lnTo>
                    <a:pt x="502772" y="1805781"/>
                  </a:lnTo>
                  <a:lnTo>
                    <a:pt x="499819" y="1876475"/>
                  </a:lnTo>
                  <a:lnTo>
                    <a:pt x="496958" y="1928632"/>
                  </a:lnTo>
                  <a:lnTo>
                    <a:pt x="500351" y="1927930"/>
                  </a:lnTo>
                  <a:lnTo>
                    <a:pt x="503859" y="1927553"/>
                  </a:lnTo>
                  <a:lnTo>
                    <a:pt x="525273" y="1927553"/>
                  </a:lnTo>
                  <a:lnTo>
                    <a:pt x="526708" y="1904061"/>
                  </a:lnTo>
                  <a:lnTo>
                    <a:pt x="529885" y="1841866"/>
                  </a:lnTo>
                  <a:lnTo>
                    <a:pt x="532718" y="1764378"/>
                  </a:lnTo>
                  <a:lnTo>
                    <a:pt x="533790" y="1720693"/>
                  </a:lnTo>
                  <a:lnTo>
                    <a:pt x="534518" y="1674135"/>
                  </a:lnTo>
                  <a:lnTo>
                    <a:pt x="534815" y="1624805"/>
                  </a:lnTo>
                  <a:lnTo>
                    <a:pt x="534590" y="1573135"/>
                  </a:lnTo>
                  <a:lnTo>
                    <a:pt x="533758" y="1519520"/>
                  </a:lnTo>
                  <a:lnTo>
                    <a:pt x="532231" y="1464271"/>
                  </a:lnTo>
                  <a:lnTo>
                    <a:pt x="529922" y="1407701"/>
                  </a:lnTo>
                  <a:lnTo>
                    <a:pt x="526746" y="1350122"/>
                  </a:lnTo>
                  <a:lnTo>
                    <a:pt x="522616" y="1291846"/>
                  </a:lnTo>
                  <a:lnTo>
                    <a:pt x="517446" y="1233186"/>
                  </a:lnTo>
                  <a:lnTo>
                    <a:pt x="511149" y="1174455"/>
                  </a:lnTo>
                  <a:lnTo>
                    <a:pt x="503638" y="1115963"/>
                  </a:lnTo>
                  <a:lnTo>
                    <a:pt x="494828" y="1058024"/>
                  </a:lnTo>
                  <a:lnTo>
                    <a:pt x="484632" y="1000950"/>
                  </a:lnTo>
                  <a:lnTo>
                    <a:pt x="472963" y="945053"/>
                  </a:lnTo>
                  <a:lnTo>
                    <a:pt x="459735" y="890646"/>
                  </a:lnTo>
                  <a:lnTo>
                    <a:pt x="444862" y="838040"/>
                  </a:lnTo>
                  <a:lnTo>
                    <a:pt x="428257" y="787548"/>
                  </a:lnTo>
                  <a:lnTo>
                    <a:pt x="409834" y="739483"/>
                  </a:lnTo>
                  <a:lnTo>
                    <a:pt x="389506" y="694156"/>
                  </a:lnTo>
                  <a:lnTo>
                    <a:pt x="360657" y="635614"/>
                  </a:lnTo>
                  <a:lnTo>
                    <a:pt x="331701" y="578387"/>
                  </a:lnTo>
                  <a:lnTo>
                    <a:pt x="302818" y="522675"/>
                  </a:lnTo>
                  <a:lnTo>
                    <a:pt x="274190" y="468674"/>
                  </a:lnTo>
                  <a:lnTo>
                    <a:pt x="245999" y="416581"/>
                  </a:lnTo>
                  <a:lnTo>
                    <a:pt x="218426" y="366594"/>
                  </a:lnTo>
                  <a:lnTo>
                    <a:pt x="191652" y="318909"/>
                  </a:lnTo>
                  <a:lnTo>
                    <a:pt x="165858" y="273724"/>
                  </a:lnTo>
                  <a:lnTo>
                    <a:pt x="141227" y="231237"/>
                  </a:lnTo>
                  <a:lnTo>
                    <a:pt x="117940" y="191644"/>
                  </a:lnTo>
                  <a:lnTo>
                    <a:pt x="96178" y="155142"/>
                  </a:lnTo>
                  <a:lnTo>
                    <a:pt x="76122" y="121930"/>
                  </a:lnTo>
                  <a:lnTo>
                    <a:pt x="41856" y="66161"/>
                  </a:lnTo>
                  <a:lnTo>
                    <a:pt x="28009" y="43998"/>
                  </a:lnTo>
                  <a:close/>
                </a:path>
                <a:path w="535304" h="1931034">
                  <a:moveTo>
                    <a:pt x="0" y="0"/>
                  </a:moveTo>
                  <a:lnTo>
                    <a:pt x="3340" y="7654"/>
                  </a:lnTo>
                  <a:lnTo>
                    <a:pt x="6491" y="15287"/>
                  </a:lnTo>
                  <a:lnTo>
                    <a:pt x="9423" y="22889"/>
                  </a:lnTo>
                  <a:lnTo>
                    <a:pt x="10502" y="21653"/>
                  </a:lnTo>
                  <a:lnTo>
                    <a:pt x="11371" y="20240"/>
                  </a:lnTo>
                  <a:lnTo>
                    <a:pt x="11999" y="18690"/>
                  </a:lnTo>
                  <a:lnTo>
                    <a:pt x="6156" y="95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10595673" y="4645153"/>
              <a:ext cx="48895" cy="105410"/>
            </a:xfrm>
            <a:custGeom>
              <a:avLst/>
              <a:gdLst/>
              <a:ahLst/>
              <a:cxnLst/>
              <a:rect l="l" t="t" r="r" b="b"/>
              <a:pathLst>
                <a:path w="48895" h="105410">
                  <a:moveTo>
                    <a:pt x="35904" y="52343"/>
                  </a:moveTo>
                  <a:lnTo>
                    <a:pt x="30847" y="55192"/>
                  </a:lnTo>
                  <a:lnTo>
                    <a:pt x="25151" y="57045"/>
                  </a:lnTo>
                  <a:lnTo>
                    <a:pt x="19088" y="57631"/>
                  </a:lnTo>
                  <a:lnTo>
                    <a:pt x="32767" y="79488"/>
                  </a:lnTo>
                  <a:lnTo>
                    <a:pt x="48794" y="105389"/>
                  </a:lnTo>
                  <a:lnTo>
                    <a:pt x="46296" y="91947"/>
                  </a:lnTo>
                  <a:lnTo>
                    <a:pt x="43382" y="78972"/>
                  </a:lnTo>
                  <a:lnTo>
                    <a:pt x="39893" y="65684"/>
                  </a:lnTo>
                  <a:lnTo>
                    <a:pt x="35904" y="52343"/>
                  </a:lnTo>
                  <a:close/>
                </a:path>
                <a:path w="48895" h="105410">
                  <a:moveTo>
                    <a:pt x="15140" y="0"/>
                  </a:moveTo>
                  <a:lnTo>
                    <a:pt x="6690" y="0"/>
                  </a:lnTo>
                  <a:lnTo>
                    <a:pt x="0" y="6680"/>
                  </a:lnTo>
                  <a:lnTo>
                    <a:pt x="0" y="23119"/>
                  </a:lnTo>
                  <a:lnTo>
                    <a:pt x="6690" y="29789"/>
                  </a:lnTo>
                  <a:lnTo>
                    <a:pt x="19392" y="29789"/>
                  </a:lnTo>
                  <a:lnTo>
                    <a:pt x="23423" y="27800"/>
                  </a:lnTo>
                  <a:lnTo>
                    <a:pt x="26156" y="24648"/>
                  </a:lnTo>
                  <a:lnTo>
                    <a:pt x="23224" y="17046"/>
                  </a:lnTo>
                  <a:lnTo>
                    <a:pt x="20072" y="9413"/>
                  </a:lnTo>
                  <a:lnTo>
                    <a:pt x="16732" y="1759"/>
                  </a:lnTo>
                  <a:lnTo>
                    <a:pt x="15591" y="20"/>
                  </a:lnTo>
                  <a:lnTo>
                    <a:pt x="151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11107765" y="6630402"/>
              <a:ext cx="25400" cy="8255"/>
            </a:xfrm>
            <a:custGeom>
              <a:avLst/>
              <a:gdLst/>
              <a:ahLst/>
              <a:cxnLst/>
              <a:rect l="l" t="t" r="r" b="b"/>
              <a:pathLst>
                <a:path w="25400" h="8254">
                  <a:moveTo>
                    <a:pt x="24795" y="0"/>
                  </a:moveTo>
                  <a:lnTo>
                    <a:pt x="0" y="408"/>
                  </a:lnTo>
                  <a:lnTo>
                    <a:pt x="2188" y="4376"/>
                  </a:lnTo>
                  <a:lnTo>
                    <a:pt x="6251" y="7214"/>
                  </a:lnTo>
                  <a:lnTo>
                    <a:pt x="11120" y="7622"/>
                  </a:lnTo>
                  <a:lnTo>
                    <a:pt x="13381" y="7643"/>
                  </a:lnTo>
                  <a:lnTo>
                    <a:pt x="18313" y="7266"/>
                  </a:lnTo>
                  <a:lnTo>
                    <a:pt x="22617" y="4293"/>
                  </a:lnTo>
                  <a:lnTo>
                    <a:pt x="24795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10906657" y="5072051"/>
              <a:ext cx="438150" cy="1566545"/>
            </a:xfrm>
            <a:custGeom>
              <a:avLst/>
              <a:gdLst/>
              <a:ahLst/>
              <a:cxnLst/>
              <a:rect l="l" t="t" r="r" b="b"/>
              <a:pathLst>
                <a:path w="438150" h="1566545">
                  <a:moveTo>
                    <a:pt x="417369" y="1563292"/>
                  </a:moveTo>
                  <a:lnTo>
                    <a:pt x="419704" y="1565009"/>
                  </a:lnTo>
                  <a:lnTo>
                    <a:pt x="422583" y="1566036"/>
                  </a:lnTo>
                  <a:lnTo>
                    <a:pt x="425882" y="1566036"/>
                  </a:lnTo>
                  <a:lnTo>
                    <a:pt x="428604" y="1565994"/>
                  </a:lnTo>
                  <a:lnTo>
                    <a:pt x="431138" y="1565177"/>
                  </a:lnTo>
                  <a:lnTo>
                    <a:pt x="433264" y="1563805"/>
                  </a:lnTo>
                  <a:lnTo>
                    <a:pt x="417369" y="1563292"/>
                  </a:lnTo>
                  <a:close/>
                </a:path>
                <a:path w="438150" h="1566545">
                  <a:moveTo>
                    <a:pt x="437677" y="1499619"/>
                  </a:moveTo>
                  <a:lnTo>
                    <a:pt x="427767" y="1499619"/>
                  </a:lnTo>
                  <a:lnTo>
                    <a:pt x="432929" y="1500394"/>
                  </a:lnTo>
                  <a:lnTo>
                    <a:pt x="437798" y="1501839"/>
                  </a:lnTo>
                  <a:lnTo>
                    <a:pt x="437677" y="1499619"/>
                  </a:lnTo>
                  <a:close/>
                </a:path>
                <a:path w="438150" h="1566545">
                  <a:moveTo>
                    <a:pt x="0" y="0"/>
                  </a:moveTo>
                  <a:lnTo>
                    <a:pt x="94" y="2209"/>
                  </a:lnTo>
                  <a:lnTo>
                    <a:pt x="722" y="4429"/>
                  </a:lnTo>
                  <a:lnTo>
                    <a:pt x="1916" y="6460"/>
                  </a:lnTo>
                  <a:lnTo>
                    <a:pt x="33818" y="62614"/>
                  </a:lnTo>
                  <a:lnTo>
                    <a:pt x="64022" y="119550"/>
                  </a:lnTo>
                  <a:lnTo>
                    <a:pt x="92574" y="177132"/>
                  </a:lnTo>
                  <a:lnTo>
                    <a:pt x="119521" y="235224"/>
                  </a:lnTo>
                  <a:lnTo>
                    <a:pt x="144910" y="293692"/>
                  </a:lnTo>
                  <a:lnTo>
                    <a:pt x="168785" y="352399"/>
                  </a:lnTo>
                  <a:lnTo>
                    <a:pt x="191195" y="411209"/>
                  </a:lnTo>
                  <a:lnTo>
                    <a:pt x="212184" y="469987"/>
                  </a:lnTo>
                  <a:lnTo>
                    <a:pt x="231801" y="528598"/>
                  </a:lnTo>
                  <a:lnTo>
                    <a:pt x="250090" y="586906"/>
                  </a:lnTo>
                  <a:lnTo>
                    <a:pt x="267098" y="644774"/>
                  </a:lnTo>
                  <a:lnTo>
                    <a:pt x="282872" y="702068"/>
                  </a:lnTo>
                  <a:lnTo>
                    <a:pt x="297458" y="758653"/>
                  </a:lnTo>
                  <a:lnTo>
                    <a:pt x="310903" y="814391"/>
                  </a:lnTo>
                  <a:lnTo>
                    <a:pt x="323252" y="869148"/>
                  </a:lnTo>
                  <a:lnTo>
                    <a:pt x="334552" y="922788"/>
                  </a:lnTo>
                  <a:lnTo>
                    <a:pt x="344849" y="975176"/>
                  </a:lnTo>
                  <a:lnTo>
                    <a:pt x="354191" y="1026175"/>
                  </a:lnTo>
                  <a:lnTo>
                    <a:pt x="362622" y="1075650"/>
                  </a:lnTo>
                  <a:lnTo>
                    <a:pt x="370190" y="1123466"/>
                  </a:lnTo>
                  <a:lnTo>
                    <a:pt x="376941" y="1169487"/>
                  </a:lnTo>
                  <a:lnTo>
                    <a:pt x="382921" y="1213577"/>
                  </a:lnTo>
                  <a:lnTo>
                    <a:pt x="388176" y="1255601"/>
                  </a:lnTo>
                  <a:lnTo>
                    <a:pt x="392754" y="1295422"/>
                  </a:lnTo>
                  <a:lnTo>
                    <a:pt x="400060" y="1367917"/>
                  </a:lnTo>
                  <a:lnTo>
                    <a:pt x="405210" y="1429977"/>
                  </a:lnTo>
                  <a:lnTo>
                    <a:pt x="408575" y="1480516"/>
                  </a:lnTo>
                  <a:lnTo>
                    <a:pt x="409704" y="1501127"/>
                  </a:lnTo>
                  <a:lnTo>
                    <a:pt x="413788" y="1500142"/>
                  </a:lnTo>
                  <a:lnTo>
                    <a:pt x="418050" y="1499619"/>
                  </a:lnTo>
                  <a:lnTo>
                    <a:pt x="437677" y="1499619"/>
                  </a:lnTo>
                  <a:lnTo>
                    <a:pt x="436618" y="1480118"/>
                  </a:lnTo>
                  <a:lnTo>
                    <a:pt x="433019" y="1426240"/>
                  </a:lnTo>
                  <a:lnTo>
                    <a:pt x="427405" y="1359511"/>
                  </a:lnTo>
                  <a:lnTo>
                    <a:pt x="419336" y="1281210"/>
                  </a:lnTo>
                  <a:lnTo>
                    <a:pt x="414244" y="1238119"/>
                  </a:lnTo>
                  <a:lnTo>
                    <a:pt x="408374" y="1192615"/>
                  </a:lnTo>
                  <a:lnTo>
                    <a:pt x="401672" y="1144857"/>
                  </a:lnTo>
                  <a:lnTo>
                    <a:pt x="394081" y="1095005"/>
                  </a:lnTo>
                  <a:lnTo>
                    <a:pt x="385548" y="1043219"/>
                  </a:lnTo>
                  <a:lnTo>
                    <a:pt x="376018" y="989659"/>
                  </a:lnTo>
                  <a:lnTo>
                    <a:pt x="365435" y="934483"/>
                  </a:lnTo>
                  <a:lnTo>
                    <a:pt x="353745" y="877854"/>
                  </a:lnTo>
                  <a:lnTo>
                    <a:pt x="340894" y="819929"/>
                  </a:lnTo>
                  <a:lnTo>
                    <a:pt x="326826" y="760869"/>
                  </a:lnTo>
                  <a:lnTo>
                    <a:pt x="311486" y="700834"/>
                  </a:lnTo>
                  <a:lnTo>
                    <a:pt x="294821" y="639983"/>
                  </a:lnTo>
                  <a:lnTo>
                    <a:pt x="276774" y="578476"/>
                  </a:lnTo>
                  <a:lnTo>
                    <a:pt x="257291" y="516474"/>
                  </a:lnTo>
                  <a:lnTo>
                    <a:pt x="236318" y="454135"/>
                  </a:lnTo>
                  <a:lnTo>
                    <a:pt x="213799" y="391620"/>
                  </a:lnTo>
                  <a:lnTo>
                    <a:pt x="189680" y="3290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10906430" y="5057374"/>
              <a:ext cx="437515" cy="1578610"/>
            </a:xfrm>
            <a:custGeom>
              <a:avLst/>
              <a:gdLst/>
              <a:ahLst/>
              <a:cxnLst/>
              <a:rect l="l" t="t" r="r" b="b"/>
              <a:pathLst>
                <a:path w="437515" h="1578609">
                  <a:moveTo>
                    <a:pt x="189890" y="343776"/>
                  </a:moveTo>
                  <a:lnTo>
                    <a:pt x="169799" y="294779"/>
                  </a:lnTo>
                  <a:lnTo>
                    <a:pt x="148653" y="245935"/>
                  </a:lnTo>
                  <a:lnTo>
                    <a:pt x="126441" y="197345"/>
                  </a:lnTo>
                  <a:lnTo>
                    <a:pt x="103124" y="149059"/>
                  </a:lnTo>
                  <a:lnTo>
                    <a:pt x="78689" y="101193"/>
                  </a:lnTo>
                  <a:lnTo>
                    <a:pt x="53086" y="53784"/>
                  </a:lnTo>
                  <a:lnTo>
                    <a:pt x="23710" y="2476"/>
                  </a:lnTo>
                  <a:lnTo>
                    <a:pt x="19037" y="0"/>
                  </a:lnTo>
                  <a:lnTo>
                    <a:pt x="14236" y="0"/>
                  </a:lnTo>
                  <a:lnTo>
                    <a:pt x="11811" y="0"/>
                  </a:lnTo>
                  <a:lnTo>
                    <a:pt x="9359" y="635"/>
                  </a:lnTo>
                  <a:lnTo>
                    <a:pt x="2476" y="4686"/>
                  </a:lnTo>
                  <a:lnTo>
                    <a:pt x="0" y="9664"/>
                  </a:lnTo>
                  <a:lnTo>
                    <a:pt x="215" y="14681"/>
                  </a:lnTo>
                  <a:lnTo>
                    <a:pt x="189890" y="343776"/>
                  </a:lnTo>
                  <a:close/>
                </a:path>
                <a:path w="437515" h="1578609">
                  <a:moveTo>
                    <a:pt x="437515" y="1574558"/>
                  </a:moveTo>
                  <a:lnTo>
                    <a:pt x="413918" y="1573961"/>
                  </a:lnTo>
                  <a:lnTo>
                    <a:pt x="414870" y="1575523"/>
                  </a:lnTo>
                  <a:lnTo>
                    <a:pt x="416128" y="1576895"/>
                  </a:lnTo>
                  <a:lnTo>
                    <a:pt x="417588" y="1577975"/>
                  </a:lnTo>
                  <a:lnTo>
                    <a:pt x="433489" y="1578483"/>
                  </a:lnTo>
                  <a:lnTo>
                    <a:pt x="435089" y="1577454"/>
                  </a:lnTo>
                  <a:lnTo>
                    <a:pt x="436448" y="1576120"/>
                  </a:lnTo>
                  <a:lnTo>
                    <a:pt x="437515" y="1574558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11369109" y="5874418"/>
              <a:ext cx="212725" cy="714375"/>
            </a:xfrm>
            <a:custGeom>
              <a:avLst/>
              <a:gdLst/>
              <a:ahLst/>
              <a:cxnLst/>
              <a:rect l="l" t="t" r="r" b="b"/>
              <a:pathLst>
                <a:path w="212725" h="714375">
                  <a:moveTo>
                    <a:pt x="0" y="0"/>
                  </a:moveTo>
                  <a:lnTo>
                    <a:pt x="1130" y="2429"/>
                  </a:lnTo>
                  <a:lnTo>
                    <a:pt x="34172" y="62903"/>
                  </a:lnTo>
                  <a:lnTo>
                    <a:pt x="63066" y="122876"/>
                  </a:lnTo>
                  <a:lnTo>
                    <a:pt x="88083" y="182035"/>
                  </a:lnTo>
                  <a:lnTo>
                    <a:pt x="109491" y="240066"/>
                  </a:lnTo>
                  <a:lnTo>
                    <a:pt x="127560" y="296654"/>
                  </a:lnTo>
                  <a:lnTo>
                    <a:pt x="142561" y="351488"/>
                  </a:lnTo>
                  <a:lnTo>
                    <a:pt x="154762" y="404253"/>
                  </a:lnTo>
                  <a:lnTo>
                    <a:pt x="164433" y="454635"/>
                  </a:lnTo>
                  <a:lnTo>
                    <a:pt x="171844" y="502321"/>
                  </a:lnTo>
                  <a:lnTo>
                    <a:pt x="177264" y="546998"/>
                  </a:lnTo>
                  <a:lnTo>
                    <a:pt x="180963" y="588351"/>
                  </a:lnTo>
                  <a:lnTo>
                    <a:pt x="184277" y="659834"/>
                  </a:lnTo>
                  <a:lnTo>
                    <a:pt x="184430" y="689336"/>
                  </a:lnTo>
                  <a:lnTo>
                    <a:pt x="183942" y="714260"/>
                  </a:lnTo>
                  <a:lnTo>
                    <a:pt x="189606" y="712166"/>
                  </a:lnTo>
                  <a:lnTo>
                    <a:pt x="195721" y="711035"/>
                  </a:lnTo>
                  <a:lnTo>
                    <a:pt x="205480" y="711035"/>
                  </a:lnTo>
                  <a:lnTo>
                    <a:pt x="208799" y="711350"/>
                  </a:lnTo>
                  <a:lnTo>
                    <a:pt x="212024" y="711978"/>
                  </a:lnTo>
                  <a:lnTo>
                    <a:pt x="212449" y="680298"/>
                  </a:lnTo>
                  <a:lnTo>
                    <a:pt x="209694" y="598448"/>
                  </a:lnTo>
                  <a:lnTo>
                    <a:pt x="205608" y="549330"/>
                  </a:lnTo>
                  <a:lnTo>
                    <a:pt x="199113" y="495452"/>
                  </a:lnTo>
                  <a:lnTo>
                    <a:pt x="189756" y="437341"/>
                  </a:lnTo>
                  <a:lnTo>
                    <a:pt x="177084" y="375523"/>
                  </a:lnTo>
                  <a:lnTo>
                    <a:pt x="160644" y="310524"/>
                  </a:lnTo>
                  <a:lnTo>
                    <a:pt x="139985" y="2428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11366930" y="5855765"/>
              <a:ext cx="142240" cy="261620"/>
            </a:xfrm>
            <a:custGeom>
              <a:avLst/>
              <a:gdLst/>
              <a:ahLst/>
              <a:cxnLst/>
              <a:rect l="l" t="t" r="r" b="b"/>
              <a:pathLst>
                <a:path w="142240" h="261620">
                  <a:moveTo>
                    <a:pt x="20219" y="0"/>
                  </a:moveTo>
                  <a:lnTo>
                    <a:pt x="15402" y="0"/>
                  </a:lnTo>
                  <a:lnTo>
                    <a:pt x="13015" y="0"/>
                  </a:lnTo>
                  <a:lnTo>
                    <a:pt x="10586" y="617"/>
                  </a:lnTo>
                  <a:lnTo>
                    <a:pt x="2471" y="5350"/>
                  </a:lnTo>
                  <a:lnTo>
                    <a:pt x="0" y="12439"/>
                  </a:lnTo>
                  <a:lnTo>
                    <a:pt x="2177" y="18648"/>
                  </a:lnTo>
                  <a:lnTo>
                    <a:pt x="142163" y="261531"/>
                  </a:lnTo>
                  <a:lnTo>
                    <a:pt x="127722" y="220342"/>
                  </a:lnTo>
                  <a:lnTo>
                    <a:pt x="111542" y="178513"/>
                  </a:lnTo>
                  <a:lnTo>
                    <a:pt x="93528" y="136154"/>
                  </a:lnTo>
                  <a:lnTo>
                    <a:pt x="73585" y="93377"/>
                  </a:lnTo>
                  <a:lnTo>
                    <a:pt x="51620" y="50294"/>
                  </a:lnTo>
                  <a:lnTo>
                    <a:pt x="24931" y="2502"/>
                  </a:lnTo>
                  <a:lnTo>
                    <a:pt x="20219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9875126" y="3099455"/>
              <a:ext cx="598805" cy="934719"/>
            </a:xfrm>
            <a:custGeom>
              <a:avLst/>
              <a:gdLst/>
              <a:ahLst/>
              <a:cxnLst/>
              <a:rect l="l" t="t" r="r" b="b"/>
              <a:pathLst>
                <a:path w="598804" h="934720">
                  <a:moveTo>
                    <a:pt x="70280" y="798802"/>
                  </a:moveTo>
                  <a:lnTo>
                    <a:pt x="84185" y="857387"/>
                  </a:lnTo>
                  <a:lnTo>
                    <a:pt x="135388" y="904090"/>
                  </a:lnTo>
                  <a:lnTo>
                    <a:pt x="196486" y="929950"/>
                  </a:lnTo>
                  <a:lnTo>
                    <a:pt x="235657" y="934180"/>
                  </a:lnTo>
                  <a:lnTo>
                    <a:pt x="244887" y="933950"/>
                  </a:lnTo>
                  <a:lnTo>
                    <a:pt x="254087" y="933264"/>
                  </a:lnTo>
                  <a:lnTo>
                    <a:pt x="263281" y="932131"/>
                  </a:lnTo>
                  <a:lnTo>
                    <a:pt x="272462" y="930558"/>
                  </a:lnTo>
                  <a:lnTo>
                    <a:pt x="269031" y="924762"/>
                  </a:lnTo>
                  <a:lnTo>
                    <a:pt x="265646" y="918966"/>
                  </a:lnTo>
                  <a:lnTo>
                    <a:pt x="262308" y="913171"/>
                  </a:lnTo>
                  <a:lnTo>
                    <a:pt x="259654" y="908495"/>
                  </a:lnTo>
                  <a:lnTo>
                    <a:pt x="239207" y="908495"/>
                  </a:lnTo>
                  <a:lnTo>
                    <a:pt x="162956" y="890726"/>
                  </a:lnTo>
                  <a:lnTo>
                    <a:pt x="127767" y="867978"/>
                  </a:lnTo>
                  <a:lnTo>
                    <a:pt x="96781" y="837064"/>
                  </a:lnTo>
                  <a:lnTo>
                    <a:pt x="70280" y="798802"/>
                  </a:lnTo>
                  <a:close/>
                </a:path>
                <a:path w="598804" h="934720">
                  <a:moveTo>
                    <a:pt x="259018" y="907375"/>
                  </a:moveTo>
                  <a:lnTo>
                    <a:pt x="252421" y="908118"/>
                  </a:lnTo>
                  <a:lnTo>
                    <a:pt x="245814" y="908495"/>
                  </a:lnTo>
                  <a:lnTo>
                    <a:pt x="259654" y="908495"/>
                  </a:lnTo>
                  <a:lnTo>
                    <a:pt x="259018" y="907375"/>
                  </a:lnTo>
                  <a:close/>
                </a:path>
                <a:path w="598804" h="934720">
                  <a:moveTo>
                    <a:pt x="0" y="618211"/>
                  </a:moveTo>
                  <a:lnTo>
                    <a:pt x="4896" y="660514"/>
                  </a:lnTo>
                  <a:lnTo>
                    <a:pt x="12536" y="700811"/>
                  </a:lnTo>
                  <a:lnTo>
                    <a:pt x="22826" y="738830"/>
                  </a:lnTo>
                  <a:lnTo>
                    <a:pt x="35674" y="774301"/>
                  </a:lnTo>
                  <a:lnTo>
                    <a:pt x="26495" y="735103"/>
                  </a:lnTo>
                  <a:lnTo>
                    <a:pt x="17468" y="696032"/>
                  </a:lnTo>
                  <a:lnTo>
                    <a:pt x="8625" y="657073"/>
                  </a:lnTo>
                  <a:lnTo>
                    <a:pt x="0" y="618211"/>
                  </a:lnTo>
                  <a:close/>
                </a:path>
                <a:path w="598804" h="934720">
                  <a:moveTo>
                    <a:pt x="544737" y="600306"/>
                  </a:moveTo>
                  <a:lnTo>
                    <a:pt x="523026" y="656861"/>
                  </a:lnTo>
                  <a:lnTo>
                    <a:pt x="497364" y="709183"/>
                  </a:lnTo>
                  <a:lnTo>
                    <a:pt x="468245" y="756693"/>
                  </a:lnTo>
                  <a:lnTo>
                    <a:pt x="436164" y="798810"/>
                  </a:lnTo>
                  <a:lnTo>
                    <a:pt x="401615" y="834957"/>
                  </a:lnTo>
                  <a:lnTo>
                    <a:pt x="365093" y="864552"/>
                  </a:lnTo>
                  <a:lnTo>
                    <a:pt x="327092" y="887017"/>
                  </a:lnTo>
                  <a:lnTo>
                    <a:pt x="288106" y="901773"/>
                  </a:lnTo>
                  <a:lnTo>
                    <a:pt x="292169" y="908841"/>
                  </a:lnTo>
                  <a:lnTo>
                    <a:pt x="296346" y="915909"/>
                  </a:lnTo>
                  <a:lnTo>
                    <a:pt x="300640" y="922998"/>
                  </a:lnTo>
                  <a:lnTo>
                    <a:pt x="339335" y="905936"/>
                  </a:lnTo>
                  <a:lnTo>
                    <a:pt x="376980" y="881741"/>
                  </a:lnTo>
                  <a:lnTo>
                    <a:pt x="413135" y="850930"/>
                  </a:lnTo>
                  <a:lnTo>
                    <a:pt x="447359" y="814019"/>
                  </a:lnTo>
                  <a:lnTo>
                    <a:pt x="479212" y="771526"/>
                  </a:lnTo>
                  <a:lnTo>
                    <a:pt x="508253" y="723967"/>
                  </a:lnTo>
                  <a:lnTo>
                    <a:pt x="534043" y="671859"/>
                  </a:lnTo>
                  <a:lnTo>
                    <a:pt x="556140" y="615719"/>
                  </a:lnTo>
                  <a:lnTo>
                    <a:pt x="548496" y="605426"/>
                  </a:lnTo>
                  <a:lnTo>
                    <a:pt x="544737" y="600306"/>
                  </a:lnTo>
                  <a:close/>
                </a:path>
                <a:path w="598804" h="934720">
                  <a:moveTo>
                    <a:pt x="563574" y="533428"/>
                  </a:moveTo>
                  <a:lnTo>
                    <a:pt x="562338" y="538674"/>
                  </a:lnTo>
                  <a:lnTo>
                    <a:pt x="574547" y="554381"/>
                  </a:lnTo>
                  <a:lnTo>
                    <a:pt x="576149" y="547993"/>
                  </a:lnTo>
                  <a:lnTo>
                    <a:pt x="563574" y="533428"/>
                  </a:lnTo>
                  <a:close/>
                </a:path>
                <a:path w="598804" h="934720">
                  <a:moveTo>
                    <a:pt x="14544" y="410113"/>
                  </a:moveTo>
                  <a:lnTo>
                    <a:pt x="10561" y="430114"/>
                  </a:lnTo>
                  <a:lnTo>
                    <a:pt x="7135" y="450007"/>
                  </a:lnTo>
                  <a:lnTo>
                    <a:pt x="4260" y="469774"/>
                  </a:lnTo>
                  <a:lnTo>
                    <a:pt x="1926" y="489398"/>
                  </a:lnTo>
                  <a:lnTo>
                    <a:pt x="4912" y="504629"/>
                  </a:lnTo>
                  <a:lnTo>
                    <a:pt x="7951" y="519857"/>
                  </a:lnTo>
                  <a:lnTo>
                    <a:pt x="11042" y="535090"/>
                  </a:lnTo>
                  <a:lnTo>
                    <a:pt x="14188" y="550339"/>
                  </a:lnTo>
                  <a:lnTo>
                    <a:pt x="15163" y="522364"/>
                  </a:lnTo>
                  <a:lnTo>
                    <a:pt x="17337" y="493928"/>
                  </a:lnTo>
                  <a:lnTo>
                    <a:pt x="20731" y="465102"/>
                  </a:lnTo>
                  <a:lnTo>
                    <a:pt x="25370" y="435955"/>
                  </a:lnTo>
                  <a:lnTo>
                    <a:pt x="14544" y="410113"/>
                  </a:lnTo>
                  <a:close/>
                </a:path>
                <a:path w="598804" h="934720">
                  <a:moveTo>
                    <a:pt x="459985" y="59338"/>
                  </a:moveTo>
                  <a:lnTo>
                    <a:pt x="489600" y="85251"/>
                  </a:lnTo>
                  <a:lnTo>
                    <a:pt x="515746" y="117947"/>
                  </a:lnTo>
                  <a:lnTo>
                    <a:pt x="538118" y="157105"/>
                  </a:lnTo>
                  <a:lnTo>
                    <a:pt x="556412" y="202402"/>
                  </a:lnTo>
                  <a:lnTo>
                    <a:pt x="568778" y="246736"/>
                  </a:lnTo>
                  <a:lnTo>
                    <a:pt x="577168" y="293718"/>
                  </a:lnTo>
                  <a:lnTo>
                    <a:pt x="581567" y="342887"/>
                  </a:lnTo>
                  <a:lnTo>
                    <a:pt x="581962" y="393782"/>
                  </a:lnTo>
                  <a:lnTo>
                    <a:pt x="578338" y="445941"/>
                  </a:lnTo>
                  <a:lnTo>
                    <a:pt x="570684" y="498906"/>
                  </a:lnTo>
                  <a:lnTo>
                    <a:pt x="583730" y="513858"/>
                  </a:lnTo>
                  <a:lnTo>
                    <a:pt x="591604" y="466713"/>
                  </a:lnTo>
                  <a:lnTo>
                    <a:pt x="593976" y="432569"/>
                  </a:lnTo>
                  <a:lnTo>
                    <a:pt x="594894" y="414090"/>
                  </a:lnTo>
                  <a:lnTo>
                    <a:pt x="596308" y="395751"/>
                  </a:lnTo>
                  <a:lnTo>
                    <a:pt x="598233" y="377580"/>
                  </a:lnTo>
                  <a:lnTo>
                    <a:pt x="596744" y="323685"/>
                  </a:lnTo>
                  <a:lnTo>
                    <a:pt x="591060" y="272262"/>
                  </a:lnTo>
                  <a:lnTo>
                    <a:pt x="581349" y="223797"/>
                  </a:lnTo>
                  <a:lnTo>
                    <a:pt x="567778" y="178776"/>
                  </a:lnTo>
                  <a:lnTo>
                    <a:pt x="550514" y="137686"/>
                  </a:lnTo>
                  <a:lnTo>
                    <a:pt x="529724" y="101013"/>
                  </a:lnTo>
                  <a:lnTo>
                    <a:pt x="505576" y="69243"/>
                  </a:lnTo>
                  <a:lnTo>
                    <a:pt x="471772" y="61380"/>
                  </a:lnTo>
                  <a:lnTo>
                    <a:pt x="459985" y="59338"/>
                  </a:lnTo>
                  <a:close/>
                </a:path>
                <a:path w="598804" h="934720">
                  <a:moveTo>
                    <a:pt x="360502" y="0"/>
                  </a:moveTo>
                  <a:lnTo>
                    <a:pt x="358030" y="0"/>
                  </a:lnTo>
                  <a:lnTo>
                    <a:pt x="355570" y="41"/>
                  </a:lnTo>
                  <a:lnTo>
                    <a:pt x="317265" y="13849"/>
                  </a:lnTo>
                  <a:lnTo>
                    <a:pt x="282357" y="30983"/>
                  </a:lnTo>
                  <a:lnTo>
                    <a:pt x="282703" y="41077"/>
                  </a:lnTo>
                  <a:lnTo>
                    <a:pt x="301125" y="34442"/>
                  </a:lnTo>
                  <a:lnTo>
                    <a:pt x="319681" y="29624"/>
                  </a:lnTo>
                  <a:lnTo>
                    <a:pt x="338315" y="26688"/>
                  </a:lnTo>
                  <a:lnTo>
                    <a:pt x="356973" y="25695"/>
                  </a:lnTo>
                  <a:lnTo>
                    <a:pt x="453383" y="25695"/>
                  </a:lnTo>
                  <a:lnTo>
                    <a:pt x="447569" y="22184"/>
                  </a:lnTo>
                  <a:lnTo>
                    <a:pt x="399705" y="4240"/>
                  </a:lnTo>
                  <a:lnTo>
                    <a:pt x="370394" y="267"/>
                  </a:lnTo>
                  <a:lnTo>
                    <a:pt x="360502" y="0"/>
                  </a:lnTo>
                  <a:close/>
                </a:path>
                <a:path w="598804" h="934720">
                  <a:moveTo>
                    <a:pt x="454424" y="26323"/>
                  </a:moveTo>
                  <a:lnTo>
                    <a:pt x="398291" y="26323"/>
                  </a:lnTo>
                  <a:lnTo>
                    <a:pt x="414858" y="26639"/>
                  </a:lnTo>
                  <a:lnTo>
                    <a:pt x="431051" y="27560"/>
                  </a:lnTo>
                  <a:lnTo>
                    <a:pt x="446860" y="29049"/>
                  </a:lnTo>
                  <a:lnTo>
                    <a:pt x="462279" y="31067"/>
                  </a:lnTo>
                  <a:lnTo>
                    <a:pt x="454424" y="26323"/>
                  </a:lnTo>
                  <a:close/>
                </a:path>
                <a:path w="598804" h="934720">
                  <a:moveTo>
                    <a:pt x="453383" y="25695"/>
                  </a:moveTo>
                  <a:lnTo>
                    <a:pt x="363664" y="25695"/>
                  </a:lnTo>
                  <a:lnTo>
                    <a:pt x="370344" y="26082"/>
                  </a:lnTo>
                  <a:lnTo>
                    <a:pt x="376972" y="26847"/>
                  </a:lnTo>
                  <a:lnTo>
                    <a:pt x="384176" y="26491"/>
                  </a:lnTo>
                  <a:lnTo>
                    <a:pt x="391286" y="26323"/>
                  </a:lnTo>
                  <a:lnTo>
                    <a:pt x="454424" y="26323"/>
                  </a:lnTo>
                  <a:lnTo>
                    <a:pt x="453383" y="25695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0419864" y="3672230"/>
              <a:ext cx="20955" cy="43180"/>
            </a:xfrm>
            <a:custGeom>
              <a:avLst/>
              <a:gdLst/>
              <a:ahLst/>
              <a:cxnLst/>
              <a:rect l="l" t="t" r="r" b="b"/>
              <a:pathLst>
                <a:path w="20954" h="43179">
                  <a:moveTo>
                    <a:pt x="8596" y="0"/>
                  </a:moveTo>
                  <a:lnTo>
                    <a:pt x="4420" y="13863"/>
                  </a:lnTo>
                  <a:lnTo>
                    <a:pt x="0" y="27538"/>
                  </a:lnTo>
                  <a:lnTo>
                    <a:pt x="11402" y="42941"/>
                  </a:lnTo>
                  <a:lnTo>
                    <a:pt x="16042" y="29140"/>
                  </a:lnTo>
                  <a:lnTo>
                    <a:pt x="20439" y="15151"/>
                  </a:lnTo>
                  <a:lnTo>
                    <a:pt x="8596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0134151" y="3125779"/>
              <a:ext cx="247015" cy="904240"/>
            </a:xfrm>
            <a:custGeom>
              <a:avLst/>
              <a:gdLst/>
              <a:ahLst/>
              <a:cxnLst/>
              <a:rect l="l" t="t" r="r" b="b"/>
              <a:pathLst>
                <a:path w="247015" h="904239">
                  <a:moveTo>
                    <a:pt x="29077" y="875449"/>
                  </a:moveTo>
                  <a:lnTo>
                    <a:pt x="21823" y="877280"/>
                  </a:lnTo>
                  <a:lnTo>
                    <a:pt x="14558" y="878827"/>
                  </a:lnTo>
                  <a:lnTo>
                    <a:pt x="7283" y="880086"/>
                  </a:lnTo>
                  <a:lnTo>
                    <a:pt x="0" y="881051"/>
                  </a:lnTo>
                  <a:lnTo>
                    <a:pt x="3286" y="886847"/>
                  </a:lnTo>
                  <a:lnTo>
                    <a:pt x="6624" y="892642"/>
                  </a:lnTo>
                  <a:lnTo>
                    <a:pt x="10011" y="898438"/>
                  </a:lnTo>
                  <a:lnTo>
                    <a:pt x="13444" y="904234"/>
                  </a:lnTo>
                  <a:lnTo>
                    <a:pt x="20508" y="902723"/>
                  </a:lnTo>
                  <a:lnTo>
                    <a:pt x="27560" y="900956"/>
                  </a:lnTo>
                  <a:lnTo>
                    <a:pt x="34599" y="898939"/>
                  </a:lnTo>
                  <a:lnTo>
                    <a:pt x="41621" y="896674"/>
                  </a:lnTo>
                  <a:lnTo>
                    <a:pt x="37328" y="889585"/>
                  </a:lnTo>
                  <a:lnTo>
                    <a:pt x="33150" y="882517"/>
                  </a:lnTo>
                  <a:lnTo>
                    <a:pt x="29077" y="875449"/>
                  </a:lnTo>
                  <a:close/>
                </a:path>
                <a:path w="247015" h="904239">
                  <a:moveTo>
                    <a:pt x="139273" y="0"/>
                  </a:moveTo>
                  <a:lnTo>
                    <a:pt x="132257" y="0"/>
                  </a:lnTo>
                  <a:lnTo>
                    <a:pt x="125148" y="167"/>
                  </a:lnTo>
                  <a:lnTo>
                    <a:pt x="117954" y="523"/>
                  </a:lnTo>
                  <a:lnTo>
                    <a:pt x="123713" y="1183"/>
                  </a:lnTo>
                  <a:lnTo>
                    <a:pt x="129441" y="2136"/>
                  </a:lnTo>
                  <a:lnTo>
                    <a:pt x="169365" y="14739"/>
                  </a:lnTo>
                  <a:lnTo>
                    <a:pt x="200957" y="33014"/>
                  </a:lnTo>
                  <a:lnTo>
                    <a:pt x="212748" y="35057"/>
                  </a:lnTo>
                  <a:lnTo>
                    <a:pt x="224279" y="37402"/>
                  </a:lnTo>
                  <a:lnTo>
                    <a:pt x="235549" y="40029"/>
                  </a:lnTo>
                  <a:lnTo>
                    <a:pt x="246557" y="42920"/>
                  </a:lnTo>
                  <a:lnTo>
                    <a:pt x="236413" y="32110"/>
                  </a:lnTo>
                  <a:lnTo>
                    <a:pt x="203250" y="4743"/>
                  </a:lnTo>
                  <a:lnTo>
                    <a:pt x="155838" y="315"/>
                  </a:lnTo>
                  <a:lnTo>
                    <a:pt x="1392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9900878" y="3148601"/>
              <a:ext cx="229235" cy="339090"/>
            </a:xfrm>
            <a:custGeom>
              <a:avLst/>
              <a:gdLst/>
              <a:ahLst/>
              <a:cxnLst/>
              <a:rect l="l" t="t" r="r" b="b"/>
              <a:pathLst>
                <a:path w="229234" h="339089">
                  <a:moveTo>
                    <a:pt x="178811" y="34951"/>
                  </a:moveTo>
                  <a:lnTo>
                    <a:pt x="141387" y="69117"/>
                  </a:lnTo>
                  <a:lnTo>
                    <a:pt x="106352" y="107429"/>
                  </a:lnTo>
                  <a:lnTo>
                    <a:pt x="73980" y="149620"/>
                  </a:lnTo>
                  <a:lnTo>
                    <a:pt x="44543" y="195418"/>
                  </a:lnTo>
                  <a:lnTo>
                    <a:pt x="20049" y="253264"/>
                  </a:lnTo>
                  <a:lnTo>
                    <a:pt x="0" y="315163"/>
                  </a:lnTo>
                  <a:lnTo>
                    <a:pt x="9915" y="338837"/>
                  </a:lnTo>
                  <a:lnTo>
                    <a:pt x="25525" y="285210"/>
                  </a:lnTo>
                  <a:lnTo>
                    <a:pt x="44683" y="234491"/>
                  </a:lnTo>
                  <a:lnTo>
                    <a:pt x="67038" y="187095"/>
                  </a:lnTo>
                  <a:lnTo>
                    <a:pt x="92236" y="143431"/>
                  </a:lnTo>
                  <a:lnTo>
                    <a:pt x="119927" y="103914"/>
                  </a:lnTo>
                  <a:lnTo>
                    <a:pt x="149757" y="68953"/>
                  </a:lnTo>
                  <a:lnTo>
                    <a:pt x="181376" y="38962"/>
                  </a:lnTo>
                  <a:lnTo>
                    <a:pt x="178811" y="34951"/>
                  </a:lnTo>
                  <a:close/>
                </a:path>
                <a:path w="229234" h="339089">
                  <a:moveTo>
                    <a:pt x="226202" y="0"/>
                  </a:moveTo>
                  <a:lnTo>
                    <a:pt x="219824" y="4212"/>
                  </a:lnTo>
                  <a:lnTo>
                    <a:pt x="213490" y="8541"/>
                  </a:lnTo>
                  <a:lnTo>
                    <a:pt x="207204" y="12984"/>
                  </a:lnTo>
                  <a:lnTo>
                    <a:pt x="200967" y="17538"/>
                  </a:lnTo>
                  <a:lnTo>
                    <a:pt x="203616" y="21695"/>
                  </a:lnTo>
                  <a:lnTo>
                    <a:pt x="209883" y="17366"/>
                  </a:lnTo>
                  <a:lnTo>
                    <a:pt x="216184" y="13240"/>
                  </a:lnTo>
                  <a:lnTo>
                    <a:pt x="222520" y="9318"/>
                  </a:lnTo>
                  <a:lnTo>
                    <a:pt x="228893" y="5601"/>
                  </a:lnTo>
                  <a:lnTo>
                    <a:pt x="226202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9889312" y="3125158"/>
              <a:ext cx="568325" cy="883285"/>
            </a:xfrm>
            <a:custGeom>
              <a:avLst/>
              <a:gdLst/>
              <a:ahLst/>
              <a:cxnLst/>
              <a:rect l="l" t="t" r="r" b="b"/>
              <a:pathLst>
                <a:path w="568325" h="883285">
                  <a:moveTo>
                    <a:pt x="20142" y="431660"/>
                  </a:moveTo>
                  <a:lnTo>
                    <a:pt x="3149" y="468223"/>
                  </a:lnTo>
                  <a:lnTo>
                    <a:pt x="0" y="524637"/>
                  </a:lnTo>
                  <a:lnTo>
                    <a:pt x="3175" y="539838"/>
                  </a:lnTo>
                  <a:lnTo>
                    <a:pt x="6400" y="555040"/>
                  </a:lnTo>
                  <a:lnTo>
                    <a:pt x="9677" y="570255"/>
                  </a:lnTo>
                  <a:lnTo>
                    <a:pt x="12992" y="585482"/>
                  </a:lnTo>
                  <a:lnTo>
                    <a:pt x="11531" y="548551"/>
                  </a:lnTo>
                  <a:lnTo>
                    <a:pt x="12192" y="510476"/>
                  </a:lnTo>
                  <a:lnTo>
                    <a:pt x="15049" y="471449"/>
                  </a:lnTo>
                  <a:lnTo>
                    <a:pt x="20142" y="431660"/>
                  </a:lnTo>
                  <a:close/>
                </a:path>
                <a:path w="568325" h="883285">
                  <a:moveTo>
                    <a:pt x="21475" y="362280"/>
                  </a:moveTo>
                  <a:lnTo>
                    <a:pt x="11557" y="338607"/>
                  </a:lnTo>
                  <a:lnTo>
                    <a:pt x="8839" y="348678"/>
                  </a:lnTo>
                  <a:lnTo>
                    <a:pt x="6248" y="358838"/>
                  </a:lnTo>
                  <a:lnTo>
                    <a:pt x="3771" y="369074"/>
                  </a:lnTo>
                  <a:lnTo>
                    <a:pt x="1447" y="379387"/>
                  </a:lnTo>
                  <a:lnTo>
                    <a:pt x="355" y="384403"/>
                  </a:lnTo>
                  <a:lnTo>
                    <a:pt x="11176" y="410260"/>
                  </a:lnTo>
                  <a:lnTo>
                    <a:pt x="12458" y="403390"/>
                  </a:lnTo>
                  <a:lnTo>
                    <a:pt x="13792" y="396506"/>
                  </a:lnTo>
                  <a:lnTo>
                    <a:pt x="15201" y="389623"/>
                  </a:lnTo>
                  <a:lnTo>
                    <a:pt x="16687" y="382714"/>
                  </a:lnTo>
                  <a:lnTo>
                    <a:pt x="18199" y="375856"/>
                  </a:lnTo>
                  <a:lnTo>
                    <a:pt x="19786" y="369036"/>
                  </a:lnTo>
                  <a:lnTo>
                    <a:pt x="21475" y="362280"/>
                  </a:lnTo>
                  <a:close/>
                </a:path>
                <a:path w="568325" h="883285">
                  <a:moveTo>
                    <a:pt x="240919" y="28790"/>
                  </a:moveTo>
                  <a:lnTo>
                    <a:pt x="240677" y="21564"/>
                  </a:lnTo>
                  <a:lnTo>
                    <a:pt x="237756" y="23444"/>
                  </a:lnTo>
                  <a:lnTo>
                    <a:pt x="240449" y="29044"/>
                  </a:lnTo>
                  <a:lnTo>
                    <a:pt x="240919" y="28790"/>
                  </a:lnTo>
                  <a:close/>
                </a:path>
                <a:path w="568325" h="883285">
                  <a:moveTo>
                    <a:pt x="244830" y="881672"/>
                  </a:moveTo>
                  <a:lnTo>
                    <a:pt x="244132" y="880440"/>
                  </a:lnTo>
                  <a:lnTo>
                    <a:pt x="243319" y="878979"/>
                  </a:lnTo>
                  <a:lnTo>
                    <a:pt x="236029" y="879944"/>
                  </a:lnTo>
                  <a:lnTo>
                    <a:pt x="228752" y="880440"/>
                  </a:lnTo>
                  <a:lnTo>
                    <a:pt x="221462" y="880440"/>
                  </a:lnTo>
                  <a:lnTo>
                    <a:pt x="145364" y="860526"/>
                  </a:lnTo>
                  <a:lnTo>
                    <a:pt x="107632" y="832269"/>
                  </a:lnTo>
                  <a:lnTo>
                    <a:pt x="75539" y="793381"/>
                  </a:lnTo>
                  <a:lnTo>
                    <a:pt x="49479" y="745134"/>
                  </a:lnTo>
                  <a:lnTo>
                    <a:pt x="56095" y="773099"/>
                  </a:lnTo>
                  <a:lnTo>
                    <a:pt x="82588" y="811364"/>
                  </a:lnTo>
                  <a:lnTo>
                    <a:pt x="113576" y="842276"/>
                  </a:lnTo>
                  <a:lnTo>
                    <a:pt x="148767" y="865022"/>
                  </a:lnTo>
                  <a:lnTo>
                    <a:pt x="187871" y="878789"/>
                  </a:lnTo>
                  <a:lnTo>
                    <a:pt x="225018" y="882802"/>
                  </a:lnTo>
                  <a:lnTo>
                    <a:pt x="231622" y="882802"/>
                  </a:lnTo>
                  <a:lnTo>
                    <a:pt x="238226" y="882421"/>
                  </a:lnTo>
                  <a:lnTo>
                    <a:pt x="244830" y="881672"/>
                  </a:lnTo>
                  <a:close/>
                </a:path>
                <a:path w="568325" h="883285">
                  <a:moveTo>
                    <a:pt x="362788" y="1143"/>
                  </a:moveTo>
                  <a:lnTo>
                    <a:pt x="356158" y="381"/>
                  </a:lnTo>
                  <a:lnTo>
                    <a:pt x="349478" y="0"/>
                  </a:lnTo>
                  <a:lnTo>
                    <a:pt x="342773" y="0"/>
                  </a:lnTo>
                  <a:lnTo>
                    <a:pt x="324116" y="990"/>
                  </a:lnTo>
                  <a:lnTo>
                    <a:pt x="305485" y="3924"/>
                  </a:lnTo>
                  <a:lnTo>
                    <a:pt x="286931" y="8737"/>
                  </a:lnTo>
                  <a:lnTo>
                    <a:pt x="268516" y="15379"/>
                  </a:lnTo>
                  <a:lnTo>
                    <a:pt x="268681" y="20345"/>
                  </a:lnTo>
                  <a:lnTo>
                    <a:pt x="287845" y="12611"/>
                  </a:lnTo>
                  <a:lnTo>
                    <a:pt x="307149" y="6985"/>
                  </a:lnTo>
                  <a:lnTo>
                    <a:pt x="326542" y="3543"/>
                  </a:lnTo>
                  <a:lnTo>
                    <a:pt x="345935" y="2336"/>
                  </a:lnTo>
                  <a:lnTo>
                    <a:pt x="349707" y="1968"/>
                  </a:lnTo>
                  <a:lnTo>
                    <a:pt x="355346" y="1562"/>
                  </a:lnTo>
                  <a:lnTo>
                    <a:pt x="359092" y="1320"/>
                  </a:lnTo>
                  <a:lnTo>
                    <a:pt x="362788" y="1143"/>
                  </a:lnTo>
                  <a:close/>
                </a:path>
                <a:path w="568325" h="883285">
                  <a:moveTo>
                    <a:pt x="530542" y="574611"/>
                  </a:moveTo>
                  <a:lnTo>
                    <a:pt x="524573" y="566496"/>
                  </a:lnTo>
                  <a:lnTo>
                    <a:pt x="521614" y="562444"/>
                  </a:lnTo>
                  <a:lnTo>
                    <a:pt x="500672" y="620191"/>
                  </a:lnTo>
                  <a:lnTo>
                    <a:pt x="475818" y="673722"/>
                  </a:lnTo>
                  <a:lnTo>
                    <a:pt x="447522" y="722426"/>
                  </a:lnTo>
                  <a:lnTo>
                    <a:pt x="416306" y="765721"/>
                  </a:lnTo>
                  <a:lnTo>
                    <a:pt x="382651" y="802995"/>
                  </a:lnTo>
                  <a:lnTo>
                    <a:pt x="347052" y="833653"/>
                  </a:lnTo>
                  <a:lnTo>
                    <a:pt x="310007" y="857110"/>
                  </a:lnTo>
                  <a:lnTo>
                    <a:pt x="271995" y="872756"/>
                  </a:lnTo>
                  <a:lnTo>
                    <a:pt x="273900" y="876071"/>
                  </a:lnTo>
                  <a:lnTo>
                    <a:pt x="312889" y="861326"/>
                  </a:lnTo>
                  <a:lnTo>
                    <a:pt x="350901" y="838860"/>
                  </a:lnTo>
                  <a:lnTo>
                    <a:pt x="387426" y="809256"/>
                  </a:lnTo>
                  <a:lnTo>
                    <a:pt x="421970" y="773112"/>
                  </a:lnTo>
                  <a:lnTo>
                    <a:pt x="454050" y="730999"/>
                  </a:lnTo>
                  <a:lnTo>
                    <a:pt x="483171" y="683488"/>
                  </a:lnTo>
                  <a:lnTo>
                    <a:pt x="508838" y="631164"/>
                  </a:lnTo>
                  <a:lnTo>
                    <a:pt x="530542" y="574611"/>
                  </a:lnTo>
                  <a:close/>
                </a:path>
                <a:path w="568325" h="883285">
                  <a:moveTo>
                    <a:pt x="549389" y="507733"/>
                  </a:moveTo>
                  <a:lnTo>
                    <a:pt x="539254" y="496087"/>
                  </a:lnTo>
                  <a:lnTo>
                    <a:pt x="538327" y="500265"/>
                  </a:lnTo>
                  <a:lnTo>
                    <a:pt x="548144" y="512991"/>
                  </a:lnTo>
                  <a:lnTo>
                    <a:pt x="549389" y="507733"/>
                  </a:lnTo>
                  <a:close/>
                </a:path>
                <a:path w="568325" h="883285">
                  <a:moveTo>
                    <a:pt x="567766" y="368084"/>
                  </a:moveTo>
                  <a:lnTo>
                    <a:pt x="567372" y="317182"/>
                  </a:lnTo>
                  <a:lnTo>
                    <a:pt x="562978" y="268020"/>
                  </a:lnTo>
                  <a:lnTo>
                    <a:pt x="554583" y="221043"/>
                  </a:lnTo>
                  <a:lnTo>
                    <a:pt x="542226" y="176707"/>
                  </a:lnTo>
                  <a:lnTo>
                    <a:pt x="523925" y="131406"/>
                  </a:lnTo>
                  <a:lnTo>
                    <a:pt x="501548" y="92252"/>
                  </a:lnTo>
                  <a:lnTo>
                    <a:pt x="475411" y="59550"/>
                  </a:lnTo>
                  <a:lnTo>
                    <a:pt x="445795" y="33642"/>
                  </a:lnTo>
                  <a:lnTo>
                    <a:pt x="438683" y="32575"/>
                  </a:lnTo>
                  <a:lnTo>
                    <a:pt x="465493" y="55867"/>
                  </a:lnTo>
                  <a:lnTo>
                    <a:pt x="489178" y="84886"/>
                  </a:lnTo>
                  <a:lnTo>
                    <a:pt x="509574" y="119113"/>
                  </a:lnTo>
                  <a:lnTo>
                    <a:pt x="526503" y="158038"/>
                  </a:lnTo>
                  <a:lnTo>
                    <a:pt x="539800" y="201142"/>
                  </a:lnTo>
                  <a:lnTo>
                    <a:pt x="549300" y="247904"/>
                  </a:lnTo>
                  <a:lnTo>
                    <a:pt x="554837" y="297815"/>
                  </a:lnTo>
                  <a:lnTo>
                    <a:pt x="556247" y="350354"/>
                  </a:lnTo>
                  <a:lnTo>
                    <a:pt x="553351" y="405003"/>
                  </a:lnTo>
                  <a:lnTo>
                    <a:pt x="545998" y="461251"/>
                  </a:lnTo>
                  <a:lnTo>
                    <a:pt x="556501" y="473202"/>
                  </a:lnTo>
                  <a:lnTo>
                    <a:pt x="564146" y="420243"/>
                  </a:lnTo>
                  <a:lnTo>
                    <a:pt x="567766" y="368084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10132631" y="3126301"/>
              <a:ext cx="295910" cy="880744"/>
            </a:xfrm>
            <a:custGeom>
              <a:avLst/>
              <a:gdLst/>
              <a:ahLst/>
              <a:cxnLst/>
              <a:rect l="l" t="t" r="r" b="b"/>
              <a:pathLst>
                <a:path w="295909" h="880745">
                  <a:moveTo>
                    <a:pt x="30594" y="874941"/>
                  </a:moveTo>
                  <a:lnTo>
                    <a:pt x="28689" y="871613"/>
                  </a:lnTo>
                  <a:lnTo>
                    <a:pt x="21526" y="873607"/>
                  </a:lnTo>
                  <a:lnTo>
                    <a:pt x="14363" y="875322"/>
                  </a:lnTo>
                  <a:lnTo>
                    <a:pt x="7188" y="876731"/>
                  </a:lnTo>
                  <a:lnTo>
                    <a:pt x="0" y="877849"/>
                  </a:lnTo>
                  <a:lnTo>
                    <a:pt x="1511" y="880541"/>
                  </a:lnTo>
                  <a:lnTo>
                    <a:pt x="8801" y="879576"/>
                  </a:lnTo>
                  <a:lnTo>
                    <a:pt x="16065" y="878319"/>
                  </a:lnTo>
                  <a:lnTo>
                    <a:pt x="23456" y="876731"/>
                  </a:lnTo>
                  <a:lnTo>
                    <a:pt x="30594" y="874941"/>
                  </a:lnTo>
                  <a:close/>
                </a:path>
                <a:path w="295909" h="880745">
                  <a:moveTo>
                    <a:pt x="202463" y="32499"/>
                  </a:moveTo>
                  <a:lnTo>
                    <a:pt x="154063" y="7658"/>
                  </a:lnTo>
                  <a:lnTo>
                    <a:pt x="119468" y="0"/>
                  </a:lnTo>
                  <a:lnTo>
                    <a:pt x="115773" y="177"/>
                  </a:lnTo>
                  <a:lnTo>
                    <a:pt x="112026" y="406"/>
                  </a:lnTo>
                  <a:lnTo>
                    <a:pt x="106387" y="825"/>
                  </a:lnTo>
                  <a:lnTo>
                    <a:pt x="104495" y="990"/>
                  </a:lnTo>
                  <a:lnTo>
                    <a:pt x="102616" y="1193"/>
                  </a:lnTo>
                  <a:lnTo>
                    <a:pt x="111379" y="1422"/>
                  </a:lnTo>
                  <a:lnTo>
                    <a:pt x="119710" y="2095"/>
                  </a:lnTo>
                  <a:lnTo>
                    <a:pt x="167043" y="15049"/>
                  </a:lnTo>
                  <a:lnTo>
                    <a:pt x="195364" y="31445"/>
                  </a:lnTo>
                  <a:lnTo>
                    <a:pt x="197751" y="31775"/>
                  </a:lnTo>
                  <a:lnTo>
                    <a:pt x="200126" y="32131"/>
                  </a:lnTo>
                  <a:lnTo>
                    <a:pt x="202463" y="32499"/>
                  </a:lnTo>
                  <a:close/>
                </a:path>
                <a:path w="295909" h="880745">
                  <a:moveTo>
                    <a:pt x="295821" y="545934"/>
                  </a:moveTo>
                  <a:lnTo>
                    <a:pt x="286397" y="533806"/>
                  </a:lnTo>
                  <a:lnTo>
                    <a:pt x="282460" y="547636"/>
                  </a:lnTo>
                  <a:lnTo>
                    <a:pt x="278295" y="561289"/>
                  </a:lnTo>
                  <a:lnTo>
                    <a:pt x="287223" y="573468"/>
                  </a:lnTo>
                  <a:lnTo>
                    <a:pt x="291642" y="559790"/>
                  </a:lnTo>
                  <a:lnTo>
                    <a:pt x="295821" y="5459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9910795" y="3154208"/>
              <a:ext cx="219710" cy="353060"/>
            </a:xfrm>
            <a:custGeom>
              <a:avLst/>
              <a:gdLst/>
              <a:ahLst/>
              <a:cxnLst/>
              <a:rect l="l" t="t" r="r" b="b"/>
              <a:pathLst>
                <a:path w="219709" h="353060">
                  <a:moveTo>
                    <a:pt x="171460" y="33360"/>
                  </a:moveTo>
                  <a:lnTo>
                    <a:pt x="139842" y="63348"/>
                  </a:lnTo>
                  <a:lnTo>
                    <a:pt x="110011" y="98307"/>
                  </a:lnTo>
                  <a:lnTo>
                    <a:pt x="82320" y="137824"/>
                  </a:lnTo>
                  <a:lnTo>
                    <a:pt x="57122" y="181488"/>
                  </a:lnTo>
                  <a:lnTo>
                    <a:pt x="34767" y="228884"/>
                  </a:lnTo>
                  <a:lnTo>
                    <a:pt x="15609" y="279601"/>
                  </a:lnTo>
                  <a:lnTo>
                    <a:pt x="0" y="333225"/>
                  </a:lnTo>
                  <a:lnTo>
                    <a:pt x="8156" y="352701"/>
                  </a:lnTo>
                  <a:lnTo>
                    <a:pt x="22923" y="296981"/>
                  </a:lnTo>
                  <a:lnTo>
                    <a:pt x="41347" y="244190"/>
                  </a:lnTo>
                  <a:lnTo>
                    <a:pt x="63061" y="194770"/>
                  </a:lnTo>
                  <a:lnTo>
                    <a:pt x="87697" y="149162"/>
                  </a:lnTo>
                  <a:lnTo>
                    <a:pt x="114891" y="107810"/>
                  </a:lnTo>
                  <a:lnTo>
                    <a:pt x="144274" y="71156"/>
                  </a:lnTo>
                  <a:lnTo>
                    <a:pt x="175481" y="39642"/>
                  </a:lnTo>
                  <a:lnTo>
                    <a:pt x="171460" y="33360"/>
                  </a:lnTo>
                  <a:close/>
                </a:path>
                <a:path w="219709" h="353060">
                  <a:moveTo>
                    <a:pt x="218977" y="0"/>
                  </a:moveTo>
                  <a:lnTo>
                    <a:pt x="212602" y="3714"/>
                  </a:lnTo>
                  <a:lnTo>
                    <a:pt x="206264" y="7634"/>
                  </a:lnTo>
                  <a:lnTo>
                    <a:pt x="199963" y="11760"/>
                  </a:lnTo>
                  <a:lnTo>
                    <a:pt x="193700" y="16093"/>
                  </a:lnTo>
                  <a:lnTo>
                    <a:pt x="197240" y="21611"/>
                  </a:lnTo>
                  <a:lnTo>
                    <a:pt x="202797" y="17491"/>
                  </a:lnTo>
                  <a:lnTo>
                    <a:pt x="208391" y="13537"/>
                  </a:lnTo>
                  <a:lnTo>
                    <a:pt x="214017" y="9754"/>
                  </a:lnTo>
                  <a:lnTo>
                    <a:pt x="219668" y="6146"/>
                  </a:lnTo>
                  <a:lnTo>
                    <a:pt x="219490" y="1068"/>
                  </a:lnTo>
                  <a:lnTo>
                    <a:pt x="21897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9900502" y="3153940"/>
              <a:ext cx="229870" cy="403225"/>
            </a:xfrm>
            <a:custGeom>
              <a:avLst/>
              <a:gdLst/>
              <a:ahLst/>
              <a:cxnLst/>
              <a:rect l="l" t="t" r="r" b="b"/>
              <a:pathLst>
                <a:path w="229870" h="403225">
                  <a:moveTo>
                    <a:pt x="10292" y="333497"/>
                  </a:moveTo>
                  <a:lnTo>
                    <a:pt x="1268" y="374605"/>
                  </a:lnTo>
                  <a:lnTo>
                    <a:pt x="0" y="381475"/>
                  </a:lnTo>
                  <a:lnTo>
                    <a:pt x="8963" y="402867"/>
                  </a:lnTo>
                  <a:lnTo>
                    <a:pt x="10846" y="391364"/>
                  </a:lnTo>
                  <a:lnTo>
                    <a:pt x="12918" y="379820"/>
                  </a:lnTo>
                  <a:lnTo>
                    <a:pt x="15292" y="367724"/>
                  </a:lnTo>
                  <a:lnTo>
                    <a:pt x="18449" y="352973"/>
                  </a:lnTo>
                  <a:lnTo>
                    <a:pt x="10292" y="333497"/>
                  </a:lnTo>
                  <a:close/>
                </a:path>
                <a:path w="229870" h="403225">
                  <a:moveTo>
                    <a:pt x="229741" y="0"/>
                  </a:moveTo>
                  <a:lnTo>
                    <a:pt x="229270" y="261"/>
                  </a:lnTo>
                  <a:lnTo>
                    <a:pt x="229783" y="1340"/>
                  </a:lnTo>
                  <a:lnTo>
                    <a:pt x="2297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10053927" y="3351692"/>
              <a:ext cx="260350" cy="431165"/>
            </a:xfrm>
            <a:custGeom>
              <a:avLst/>
              <a:gdLst/>
              <a:ahLst/>
              <a:cxnLst/>
              <a:rect l="l" t="t" r="r" b="b"/>
              <a:pathLst>
                <a:path w="260350" h="431164">
                  <a:moveTo>
                    <a:pt x="71951" y="399349"/>
                  </a:moveTo>
                  <a:lnTo>
                    <a:pt x="66590" y="403202"/>
                  </a:lnTo>
                  <a:lnTo>
                    <a:pt x="63093" y="409484"/>
                  </a:lnTo>
                  <a:lnTo>
                    <a:pt x="63093" y="420280"/>
                  </a:lnTo>
                  <a:lnTo>
                    <a:pt x="85050" y="430594"/>
                  </a:lnTo>
                  <a:lnTo>
                    <a:pt x="94526" y="430594"/>
                  </a:lnTo>
                  <a:lnTo>
                    <a:pt x="97531" y="430447"/>
                  </a:lnTo>
                  <a:lnTo>
                    <a:pt x="100526" y="430154"/>
                  </a:lnTo>
                  <a:lnTo>
                    <a:pt x="103605" y="426468"/>
                  </a:lnTo>
                  <a:lnTo>
                    <a:pt x="105468" y="421735"/>
                  </a:lnTo>
                  <a:lnTo>
                    <a:pt x="105468" y="410940"/>
                  </a:lnTo>
                  <a:lnTo>
                    <a:pt x="103259" y="405820"/>
                  </a:lnTo>
                  <a:lnTo>
                    <a:pt x="100152" y="402532"/>
                  </a:lnTo>
                  <a:lnTo>
                    <a:pt x="87102" y="402532"/>
                  </a:lnTo>
                  <a:lnTo>
                    <a:pt x="82715" y="402081"/>
                  </a:lnTo>
                  <a:lnTo>
                    <a:pt x="76202" y="400657"/>
                  </a:lnTo>
                  <a:lnTo>
                    <a:pt x="74056" y="400061"/>
                  </a:lnTo>
                  <a:lnTo>
                    <a:pt x="71951" y="399349"/>
                  </a:lnTo>
                  <a:close/>
                </a:path>
                <a:path w="260350" h="431164">
                  <a:moveTo>
                    <a:pt x="99668" y="402019"/>
                  </a:moveTo>
                  <a:lnTo>
                    <a:pt x="96945" y="402364"/>
                  </a:lnTo>
                  <a:lnTo>
                    <a:pt x="94223" y="402532"/>
                  </a:lnTo>
                  <a:lnTo>
                    <a:pt x="100152" y="402532"/>
                  </a:lnTo>
                  <a:lnTo>
                    <a:pt x="99668" y="402019"/>
                  </a:lnTo>
                  <a:close/>
                </a:path>
                <a:path w="260350" h="431164">
                  <a:moveTo>
                    <a:pt x="232103" y="154665"/>
                  </a:moveTo>
                  <a:lnTo>
                    <a:pt x="231640" y="195401"/>
                  </a:lnTo>
                  <a:lnTo>
                    <a:pt x="225255" y="238107"/>
                  </a:lnTo>
                  <a:lnTo>
                    <a:pt x="209173" y="290056"/>
                  </a:lnTo>
                  <a:lnTo>
                    <a:pt x="186274" y="334606"/>
                  </a:lnTo>
                  <a:lnTo>
                    <a:pt x="158413" y="369612"/>
                  </a:lnTo>
                  <a:lnTo>
                    <a:pt x="127447" y="392930"/>
                  </a:lnTo>
                  <a:lnTo>
                    <a:pt x="131311" y="399956"/>
                  </a:lnTo>
                  <a:lnTo>
                    <a:pt x="133509" y="408008"/>
                  </a:lnTo>
                  <a:lnTo>
                    <a:pt x="133426" y="419767"/>
                  </a:lnTo>
                  <a:lnTo>
                    <a:pt x="133279" y="421327"/>
                  </a:lnTo>
                  <a:lnTo>
                    <a:pt x="164439" y="402054"/>
                  </a:lnTo>
                  <a:lnTo>
                    <a:pt x="192980" y="373511"/>
                  </a:lnTo>
                  <a:lnTo>
                    <a:pt x="217875" y="336884"/>
                  </a:lnTo>
                  <a:lnTo>
                    <a:pt x="238102" y="293361"/>
                  </a:lnTo>
                  <a:lnTo>
                    <a:pt x="252637" y="244128"/>
                  </a:lnTo>
                  <a:lnTo>
                    <a:pt x="259830" y="196643"/>
                  </a:lnTo>
                  <a:lnTo>
                    <a:pt x="245735" y="175422"/>
                  </a:lnTo>
                  <a:lnTo>
                    <a:pt x="232103" y="154665"/>
                  </a:lnTo>
                  <a:close/>
                </a:path>
                <a:path w="260350" h="431164">
                  <a:moveTo>
                    <a:pt x="38193" y="65725"/>
                  </a:moveTo>
                  <a:lnTo>
                    <a:pt x="9630" y="114464"/>
                  </a:lnTo>
                  <a:lnTo>
                    <a:pt x="0" y="182872"/>
                  </a:lnTo>
                  <a:lnTo>
                    <a:pt x="768" y="234406"/>
                  </a:lnTo>
                  <a:lnTo>
                    <a:pt x="4102" y="287145"/>
                  </a:lnTo>
                  <a:lnTo>
                    <a:pt x="10022" y="340686"/>
                  </a:lnTo>
                  <a:lnTo>
                    <a:pt x="18550" y="394626"/>
                  </a:lnTo>
                  <a:lnTo>
                    <a:pt x="35366" y="410961"/>
                  </a:lnTo>
                  <a:lnTo>
                    <a:pt x="36807" y="403511"/>
                  </a:lnTo>
                  <a:lnTo>
                    <a:pt x="39326" y="396506"/>
                  </a:lnTo>
                  <a:lnTo>
                    <a:pt x="42831" y="390034"/>
                  </a:lnTo>
                  <a:lnTo>
                    <a:pt x="47229" y="384187"/>
                  </a:lnTo>
                  <a:lnTo>
                    <a:pt x="38195" y="374307"/>
                  </a:lnTo>
                  <a:lnTo>
                    <a:pt x="16927" y="333246"/>
                  </a:lnTo>
                  <a:lnTo>
                    <a:pt x="5863" y="266395"/>
                  </a:lnTo>
                  <a:lnTo>
                    <a:pt x="7269" y="229558"/>
                  </a:lnTo>
                  <a:lnTo>
                    <a:pt x="13325" y="191596"/>
                  </a:lnTo>
                  <a:lnTo>
                    <a:pt x="31002" y="135567"/>
                  </a:lnTo>
                  <a:lnTo>
                    <a:pt x="56423" y="88468"/>
                  </a:lnTo>
                  <a:lnTo>
                    <a:pt x="50610" y="83922"/>
                  </a:lnTo>
                  <a:lnTo>
                    <a:pt x="45568" y="78549"/>
                  </a:lnTo>
                  <a:lnTo>
                    <a:pt x="41396" y="72451"/>
                  </a:lnTo>
                  <a:lnTo>
                    <a:pt x="38193" y="65725"/>
                  </a:lnTo>
                  <a:close/>
                </a:path>
                <a:path w="260350" h="431164">
                  <a:moveTo>
                    <a:pt x="91416" y="28972"/>
                  </a:moveTo>
                  <a:lnTo>
                    <a:pt x="82788" y="28972"/>
                  </a:lnTo>
                  <a:lnTo>
                    <a:pt x="75130" y="30525"/>
                  </a:lnTo>
                  <a:lnTo>
                    <a:pt x="68869" y="34754"/>
                  </a:lnTo>
                  <a:lnTo>
                    <a:pt x="64643" y="41019"/>
                  </a:lnTo>
                  <a:lnTo>
                    <a:pt x="63093" y="48679"/>
                  </a:lnTo>
                  <a:lnTo>
                    <a:pt x="63093" y="56333"/>
                  </a:lnTo>
                  <a:lnTo>
                    <a:pt x="67480" y="62992"/>
                  </a:lnTo>
                  <a:lnTo>
                    <a:pt x="73888" y="66259"/>
                  </a:lnTo>
                  <a:lnTo>
                    <a:pt x="80544" y="59329"/>
                  </a:lnTo>
                  <a:lnTo>
                    <a:pt x="87368" y="53004"/>
                  </a:lnTo>
                  <a:lnTo>
                    <a:pt x="94339" y="47310"/>
                  </a:lnTo>
                  <a:lnTo>
                    <a:pt x="101437" y="42270"/>
                  </a:lnTo>
                  <a:lnTo>
                    <a:pt x="98767" y="34543"/>
                  </a:lnTo>
                  <a:lnTo>
                    <a:pt x="91416" y="28972"/>
                  </a:lnTo>
                  <a:close/>
                </a:path>
                <a:path w="260350" h="431164">
                  <a:moveTo>
                    <a:pt x="182482" y="6408"/>
                  </a:moveTo>
                  <a:lnTo>
                    <a:pt x="198275" y="25839"/>
                  </a:lnTo>
                  <a:lnTo>
                    <a:pt x="214342" y="45157"/>
                  </a:lnTo>
                  <a:lnTo>
                    <a:pt x="230664" y="64398"/>
                  </a:lnTo>
                  <a:lnTo>
                    <a:pt x="247223" y="83599"/>
                  </a:lnTo>
                  <a:lnTo>
                    <a:pt x="235647" y="57707"/>
                  </a:lnTo>
                  <a:lnTo>
                    <a:pt x="220868" y="35843"/>
                  </a:lnTo>
                  <a:lnTo>
                    <a:pt x="203082" y="18559"/>
                  </a:lnTo>
                  <a:lnTo>
                    <a:pt x="182482" y="6408"/>
                  </a:lnTo>
                  <a:close/>
                </a:path>
                <a:path w="260350" h="431164">
                  <a:moveTo>
                    <a:pt x="134211" y="0"/>
                  </a:moveTo>
                  <a:lnTo>
                    <a:pt x="127369" y="1181"/>
                  </a:lnTo>
                  <a:lnTo>
                    <a:pt x="120562" y="2849"/>
                  </a:lnTo>
                  <a:lnTo>
                    <a:pt x="113803" y="4990"/>
                  </a:lnTo>
                  <a:lnTo>
                    <a:pt x="107102" y="7591"/>
                  </a:lnTo>
                  <a:lnTo>
                    <a:pt x="113319" y="11984"/>
                  </a:lnTo>
                  <a:lnTo>
                    <a:pt x="118751" y="17287"/>
                  </a:lnTo>
                  <a:lnTo>
                    <a:pt x="123287" y="23390"/>
                  </a:lnTo>
                  <a:lnTo>
                    <a:pt x="126819" y="30187"/>
                  </a:lnTo>
                  <a:lnTo>
                    <a:pt x="133562" y="28187"/>
                  </a:lnTo>
                  <a:lnTo>
                    <a:pt x="140336" y="27151"/>
                  </a:lnTo>
                  <a:lnTo>
                    <a:pt x="151079" y="27151"/>
                  </a:lnTo>
                  <a:lnTo>
                    <a:pt x="134211" y="0"/>
                  </a:lnTo>
                  <a:close/>
                </a:path>
                <a:path w="260350" h="431164">
                  <a:moveTo>
                    <a:pt x="151079" y="27151"/>
                  </a:moveTo>
                  <a:lnTo>
                    <a:pt x="148451" y="27151"/>
                  </a:lnTo>
                  <a:lnTo>
                    <a:pt x="149802" y="27203"/>
                  </a:lnTo>
                  <a:lnTo>
                    <a:pt x="151163" y="27287"/>
                  </a:lnTo>
                  <a:lnTo>
                    <a:pt x="151079" y="27151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10031800" y="3484642"/>
              <a:ext cx="41275" cy="262255"/>
            </a:xfrm>
            <a:custGeom>
              <a:avLst/>
              <a:gdLst/>
              <a:ahLst/>
              <a:cxnLst/>
              <a:rect l="l" t="t" r="r" b="b"/>
              <a:pathLst>
                <a:path w="41275" h="262254">
                  <a:moveTo>
                    <a:pt x="23901" y="0"/>
                  </a:moveTo>
                  <a:lnTo>
                    <a:pt x="11348" y="38924"/>
                  </a:lnTo>
                  <a:lnTo>
                    <a:pt x="1454" y="94314"/>
                  </a:lnTo>
                  <a:lnTo>
                    <a:pt x="0" y="134943"/>
                  </a:lnTo>
                  <a:lnTo>
                    <a:pt x="3679" y="173554"/>
                  </a:lnTo>
                  <a:lnTo>
                    <a:pt x="18190" y="224263"/>
                  </a:lnTo>
                  <a:lnTo>
                    <a:pt x="40675" y="261677"/>
                  </a:lnTo>
                  <a:lnTo>
                    <a:pt x="32147" y="207738"/>
                  </a:lnTo>
                  <a:lnTo>
                    <a:pt x="26227" y="154196"/>
                  </a:lnTo>
                  <a:lnTo>
                    <a:pt x="22893" y="101457"/>
                  </a:lnTo>
                  <a:lnTo>
                    <a:pt x="22125" y="49924"/>
                  </a:lnTo>
                  <a:lnTo>
                    <a:pt x="239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9" name="object 289"/>
            <p:cNvPicPr/>
            <p:nvPr/>
          </p:nvPicPr>
          <p:blipFill>
            <a:blip r:embed="rId14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23192" y="5140231"/>
              <a:ext cx="427856" cy="1710282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14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78970" y="2693268"/>
              <a:ext cx="2243402" cy="1244956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14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17150" y="3528039"/>
              <a:ext cx="54678" cy="30365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14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36758" y="2886351"/>
              <a:ext cx="415755" cy="738626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14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27373" y="3605775"/>
              <a:ext cx="31800" cy="25035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14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696575" y="2962160"/>
              <a:ext cx="561050" cy="729098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14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22067" y="3674809"/>
              <a:ext cx="47286" cy="27465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15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12354" y="2886352"/>
              <a:ext cx="746856" cy="826770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15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73810" y="3707939"/>
              <a:ext cx="92353" cy="25685"/>
            </a:xfrm>
            <a:prstGeom prst="rect">
              <a:avLst/>
            </a:prstGeom>
          </p:spPr>
        </p:pic>
        <p:sp>
          <p:nvSpPr>
            <p:cNvPr id="298" name="object 298"/>
            <p:cNvSpPr/>
            <p:nvPr/>
          </p:nvSpPr>
          <p:spPr>
            <a:xfrm>
              <a:off x="7600541" y="7127330"/>
              <a:ext cx="1196975" cy="2233930"/>
            </a:xfrm>
            <a:custGeom>
              <a:avLst/>
              <a:gdLst/>
              <a:ahLst/>
              <a:cxnLst/>
              <a:rect l="l" t="t" r="r" b="b"/>
              <a:pathLst>
                <a:path w="1196975" h="2233929">
                  <a:moveTo>
                    <a:pt x="1189660" y="2022367"/>
                  </a:moveTo>
                  <a:lnTo>
                    <a:pt x="1183734" y="2040314"/>
                  </a:lnTo>
                  <a:lnTo>
                    <a:pt x="1177664" y="2058545"/>
                  </a:lnTo>
                  <a:lnTo>
                    <a:pt x="1171458" y="2077039"/>
                  </a:lnTo>
                  <a:lnTo>
                    <a:pt x="1165126" y="2095768"/>
                  </a:lnTo>
                  <a:lnTo>
                    <a:pt x="1166988" y="2147306"/>
                  </a:lnTo>
                  <a:lnTo>
                    <a:pt x="1167980" y="2185853"/>
                  </a:lnTo>
                  <a:lnTo>
                    <a:pt x="1168375" y="2210310"/>
                  </a:lnTo>
                  <a:lnTo>
                    <a:pt x="1168446" y="2227324"/>
                  </a:lnTo>
                  <a:lnTo>
                    <a:pt x="1174728" y="2233586"/>
                  </a:lnTo>
                  <a:lnTo>
                    <a:pt x="1190215" y="2233586"/>
                  </a:lnTo>
                  <a:lnTo>
                    <a:pt x="1196487" y="2227324"/>
                  </a:lnTo>
                  <a:lnTo>
                    <a:pt x="1196400" y="2210310"/>
                  </a:lnTo>
                  <a:lnTo>
                    <a:pt x="1196349" y="2204818"/>
                  </a:lnTo>
                  <a:lnTo>
                    <a:pt x="1195551" y="2165475"/>
                  </a:lnTo>
                  <a:lnTo>
                    <a:pt x="1193514" y="2103881"/>
                  </a:lnTo>
                  <a:lnTo>
                    <a:pt x="1189660" y="2022367"/>
                  </a:lnTo>
                  <a:close/>
                </a:path>
                <a:path w="1196975" h="2233929">
                  <a:moveTo>
                    <a:pt x="9298" y="0"/>
                  </a:moveTo>
                  <a:lnTo>
                    <a:pt x="3109" y="9413"/>
                  </a:lnTo>
                  <a:lnTo>
                    <a:pt x="0" y="14208"/>
                  </a:lnTo>
                  <a:lnTo>
                    <a:pt x="20658" y="20998"/>
                  </a:lnTo>
                  <a:lnTo>
                    <a:pt x="51197" y="31729"/>
                  </a:lnTo>
                  <a:lnTo>
                    <a:pt x="90500" y="46532"/>
                  </a:lnTo>
                  <a:lnTo>
                    <a:pt x="137451" y="65537"/>
                  </a:lnTo>
                  <a:lnTo>
                    <a:pt x="139859" y="63840"/>
                  </a:lnTo>
                  <a:lnTo>
                    <a:pt x="105387" y="45871"/>
                  </a:lnTo>
                  <a:lnTo>
                    <a:pt x="72014" y="29254"/>
                  </a:lnTo>
                  <a:lnTo>
                    <a:pt x="39924" y="13969"/>
                  </a:lnTo>
                  <a:lnTo>
                    <a:pt x="9298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7595365" y="7125821"/>
              <a:ext cx="14604" cy="15875"/>
            </a:xfrm>
            <a:custGeom>
              <a:avLst/>
              <a:gdLst/>
              <a:ahLst/>
              <a:cxnLst/>
              <a:rect l="l" t="t" r="r" b="b"/>
              <a:pathLst>
                <a:path w="14604" h="15875">
                  <a:moveTo>
                    <a:pt x="11099" y="0"/>
                  </a:moveTo>
                  <a:lnTo>
                    <a:pt x="3675" y="9392"/>
                  </a:lnTo>
                  <a:lnTo>
                    <a:pt x="0" y="14093"/>
                  </a:lnTo>
                  <a:lnTo>
                    <a:pt x="5172" y="15716"/>
                  </a:lnTo>
                  <a:lnTo>
                    <a:pt x="14470" y="1507"/>
                  </a:lnTo>
                  <a:lnTo>
                    <a:pt x="11099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7813624" y="6503333"/>
              <a:ext cx="1282065" cy="2642870"/>
            </a:xfrm>
            <a:custGeom>
              <a:avLst/>
              <a:gdLst/>
              <a:ahLst/>
              <a:cxnLst/>
              <a:rect l="l" t="t" r="r" b="b"/>
              <a:pathLst>
                <a:path w="1282065" h="2642870">
                  <a:moveTo>
                    <a:pt x="105892" y="757529"/>
                  </a:moveTo>
                  <a:lnTo>
                    <a:pt x="79209" y="741057"/>
                  </a:lnTo>
                  <a:lnTo>
                    <a:pt x="52768" y="725322"/>
                  </a:lnTo>
                  <a:lnTo>
                    <a:pt x="26644" y="710323"/>
                  </a:lnTo>
                  <a:lnTo>
                    <a:pt x="901" y="696061"/>
                  </a:lnTo>
                  <a:lnTo>
                    <a:pt x="0" y="696734"/>
                  </a:lnTo>
                  <a:lnTo>
                    <a:pt x="25234" y="711581"/>
                  </a:lnTo>
                  <a:lnTo>
                    <a:pt x="50711" y="727100"/>
                  </a:lnTo>
                  <a:lnTo>
                    <a:pt x="76377" y="743292"/>
                  </a:lnTo>
                  <a:lnTo>
                    <a:pt x="102184" y="760171"/>
                  </a:lnTo>
                  <a:lnTo>
                    <a:pt x="105892" y="757529"/>
                  </a:lnTo>
                  <a:close/>
                </a:path>
                <a:path w="1282065" h="2642870">
                  <a:moveTo>
                    <a:pt x="240512" y="851192"/>
                  </a:moveTo>
                  <a:lnTo>
                    <a:pt x="213575" y="830872"/>
                  </a:lnTo>
                  <a:lnTo>
                    <a:pt x="186651" y="811415"/>
                  </a:lnTo>
                  <a:lnTo>
                    <a:pt x="159664" y="792683"/>
                  </a:lnTo>
                  <a:lnTo>
                    <a:pt x="132727" y="774738"/>
                  </a:lnTo>
                  <a:lnTo>
                    <a:pt x="128257" y="777887"/>
                  </a:lnTo>
                  <a:lnTo>
                    <a:pt x="146405" y="790613"/>
                  </a:lnTo>
                  <a:lnTo>
                    <a:pt x="164541" y="803681"/>
                  </a:lnTo>
                  <a:lnTo>
                    <a:pt x="182651" y="817105"/>
                  </a:lnTo>
                  <a:lnTo>
                    <a:pt x="200787" y="830910"/>
                  </a:lnTo>
                  <a:lnTo>
                    <a:pt x="219252" y="842403"/>
                  </a:lnTo>
                  <a:lnTo>
                    <a:pt x="237858" y="854290"/>
                  </a:lnTo>
                  <a:lnTo>
                    <a:pt x="240512" y="851192"/>
                  </a:lnTo>
                  <a:close/>
                </a:path>
                <a:path w="1282065" h="2642870">
                  <a:moveTo>
                    <a:pt x="275767" y="879182"/>
                  </a:moveTo>
                  <a:lnTo>
                    <a:pt x="272224" y="876274"/>
                  </a:lnTo>
                  <a:lnTo>
                    <a:pt x="265150" y="870572"/>
                  </a:lnTo>
                  <a:lnTo>
                    <a:pt x="264210" y="871664"/>
                  </a:lnTo>
                  <a:lnTo>
                    <a:pt x="275590" y="879373"/>
                  </a:lnTo>
                  <a:lnTo>
                    <a:pt x="275767" y="879182"/>
                  </a:lnTo>
                  <a:close/>
                </a:path>
                <a:path w="1282065" h="2642870">
                  <a:moveTo>
                    <a:pt x="405803" y="942060"/>
                  </a:moveTo>
                  <a:lnTo>
                    <a:pt x="384314" y="924801"/>
                  </a:lnTo>
                  <a:lnTo>
                    <a:pt x="362724" y="908050"/>
                  </a:lnTo>
                  <a:lnTo>
                    <a:pt x="341045" y="891806"/>
                  </a:lnTo>
                  <a:lnTo>
                    <a:pt x="319303" y="876058"/>
                  </a:lnTo>
                  <a:lnTo>
                    <a:pt x="317652" y="877989"/>
                  </a:lnTo>
                  <a:lnTo>
                    <a:pt x="338010" y="895642"/>
                  </a:lnTo>
                  <a:lnTo>
                    <a:pt x="358178" y="913790"/>
                  </a:lnTo>
                  <a:lnTo>
                    <a:pt x="378104" y="932434"/>
                  </a:lnTo>
                  <a:lnTo>
                    <a:pt x="397764" y="951547"/>
                  </a:lnTo>
                  <a:lnTo>
                    <a:pt x="403136" y="945184"/>
                  </a:lnTo>
                  <a:lnTo>
                    <a:pt x="405803" y="942060"/>
                  </a:lnTo>
                  <a:close/>
                </a:path>
                <a:path w="1282065" h="2642870">
                  <a:moveTo>
                    <a:pt x="466420" y="52819"/>
                  </a:moveTo>
                  <a:lnTo>
                    <a:pt x="447751" y="50939"/>
                  </a:lnTo>
                  <a:lnTo>
                    <a:pt x="429183" y="49390"/>
                  </a:lnTo>
                  <a:lnTo>
                    <a:pt x="420611" y="51904"/>
                  </a:lnTo>
                  <a:lnTo>
                    <a:pt x="413956" y="55245"/>
                  </a:lnTo>
                  <a:lnTo>
                    <a:pt x="394042" y="65506"/>
                  </a:lnTo>
                  <a:lnTo>
                    <a:pt x="401815" y="66357"/>
                  </a:lnTo>
                  <a:lnTo>
                    <a:pt x="425411" y="69202"/>
                  </a:lnTo>
                  <a:lnTo>
                    <a:pt x="445808" y="60896"/>
                  </a:lnTo>
                  <a:lnTo>
                    <a:pt x="466420" y="52819"/>
                  </a:lnTo>
                  <a:close/>
                </a:path>
                <a:path w="1282065" h="2642870">
                  <a:moveTo>
                    <a:pt x="546608" y="24130"/>
                  </a:moveTo>
                  <a:lnTo>
                    <a:pt x="545084" y="21717"/>
                  </a:lnTo>
                  <a:lnTo>
                    <a:pt x="526326" y="25438"/>
                  </a:lnTo>
                  <a:lnTo>
                    <a:pt x="507771" y="29387"/>
                  </a:lnTo>
                  <a:lnTo>
                    <a:pt x="513092" y="30175"/>
                  </a:lnTo>
                  <a:lnTo>
                    <a:pt x="523760" y="31889"/>
                  </a:lnTo>
                  <a:lnTo>
                    <a:pt x="538962" y="26670"/>
                  </a:lnTo>
                  <a:lnTo>
                    <a:pt x="546608" y="24130"/>
                  </a:lnTo>
                  <a:close/>
                </a:path>
                <a:path w="1282065" h="2642870">
                  <a:moveTo>
                    <a:pt x="612775" y="40297"/>
                  </a:moveTo>
                  <a:lnTo>
                    <a:pt x="608533" y="33540"/>
                  </a:lnTo>
                  <a:lnTo>
                    <a:pt x="590765" y="39014"/>
                  </a:lnTo>
                  <a:lnTo>
                    <a:pt x="593585" y="43078"/>
                  </a:lnTo>
                  <a:lnTo>
                    <a:pt x="606348" y="41173"/>
                  </a:lnTo>
                  <a:lnTo>
                    <a:pt x="612775" y="40297"/>
                  </a:lnTo>
                  <a:close/>
                </a:path>
                <a:path w="1282065" h="2642870">
                  <a:moveTo>
                    <a:pt x="673544" y="33477"/>
                  </a:moveTo>
                  <a:lnTo>
                    <a:pt x="670991" y="27800"/>
                  </a:lnTo>
                  <a:lnTo>
                    <a:pt x="668604" y="22237"/>
                  </a:lnTo>
                  <a:lnTo>
                    <a:pt x="666369" y="16802"/>
                  </a:lnTo>
                  <a:lnTo>
                    <a:pt x="635533" y="25527"/>
                  </a:lnTo>
                  <a:lnTo>
                    <a:pt x="640168" y="32880"/>
                  </a:lnTo>
                  <a:lnTo>
                    <a:pt x="642543" y="36576"/>
                  </a:lnTo>
                  <a:lnTo>
                    <a:pt x="665772" y="34175"/>
                  </a:lnTo>
                  <a:lnTo>
                    <a:pt x="673544" y="33477"/>
                  </a:lnTo>
                  <a:close/>
                </a:path>
                <a:path w="1282065" h="2642870">
                  <a:moveTo>
                    <a:pt x="787184" y="1473517"/>
                  </a:moveTo>
                  <a:lnTo>
                    <a:pt x="770140" y="1424927"/>
                  </a:lnTo>
                  <a:lnTo>
                    <a:pt x="750798" y="1377950"/>
                  </a:lnTo>
                  <a:lnTo>
                    <a:pt x="729335" y="1332560"/>
                  </a:lnTo>
                  <a:lnTo>
                    <a:pt x="705866" y="1288732"/>
                  </a:lnTo>
                  <a:lnTo>
                    <a:pt x="680580" y="1246466"/>
                  </a:lnTo>
                  <a:lnTo>
                    <a:pt x="653592" y="1205725"/>
                  </a:lnTo>
                  <a:lnTo>
                    <a:pt x="625068" y="1166507"/>
                  </a:lnTo>
                  <a:lnTo>
                    <a:pt x="595134" y="1128788"/>
                  </a:lnTo>
                  <a:lnTo>
                    <a:pt x="563968" y="1092555"/>
                  </a:lnTo>
                  <a:lnTo>
                    <a:pt x="531710" y="1057795"/>
                  </a:lnTo>
                  <a:lnTo>
                    <a:pt x="498500" y="1024470"/>
                  </a:lnTo>
                  <a:lnTo>
                    <a:pt x="464477" y="992581"/>
                  </a:lnTo>
                  <a:lnTo>
                    <a:pt x="429818" y="962101"/>
                  </a:lnTo>
                  <a:lnTo>
                    <a:pt x="419760" y="973899"/>
                  </a:lnTo>
                  <a:lnTo>
                    <a:pt x="439813" y="995210"/>
                  </a:lnTo>
                  <a:lnTo>
                    <a:pt x="459460" y="1017066"/>
                  </a:lnTo>
                  <a:lnTo>
                    <a:pt x="478675" y="1039495"/>
                  </a:lnTo>
                  <a:lnTo>
                    <a:pt x="497420" y="1062494"/>
                  </a:lnTo>
                  <a:lnTo>
                    <a:pt x="532180" y="1098905"/>
                  </a:lnTo>
                  <a:lnTo>
                    <a:pt x="565708" y="1137018"/>
                  </a:lnTo>
                  <a:lnTo>
                    <a:pt x="597827" y="1176820"/>
                  </a:lnTo>
                  <a:lnTo>
                    <a:pt x="628345" y="1218349"/>
                  </a:lnTo>
                  <a:lnTo>
                    <a:pt x="657085" y="1261630"/>
                  </a:lnTo>
                  <a:lnTo>
                    <a:pt x="683856" y="1306677"/>
                  </a:lnTo>
                  <a:lnTo>
                    <a:pt x="708469" y="1353515"/>
                  </a:lnTo>
                  <a:lnTo>
                    <a:pt x="730745" y="1402168"/>
                  </a:lnTo>
                  <a:lnTo>
                    <a:pt x="750481" y="1452651"/>
                  </a:lnTo>
                  <a:lnTo>
                    <a:pt x="767511" y="1504988"/>
                  </a:lnTo>
                  <a:lnTo>
                    <a:pt x="769937" y="1494980"/>
                  </a:lnTo>
                  <a:lnTo>
                    <a:pt x="775665" y="1490624"/>
                  </a:lnTo>
                  <a:lnTo>
                    <a:pt x="782574" y="1490649"/>
                  </a:lnTo>
                  <a:lnTo>
                    <a:pt x="784072" y="1484947"/>
                  </a:lnTo>
                  <a:lnTo>
                    <a:pt x="785596" y="1479257"/>
                  </a:lnTo>
                  <a:lnTo>
                    <a:pt x="787184" y="1473517"/>
                  </a:lnTo>
                  <a:close/>
                </a:path>
                <a:path w="1282065" h="2642870">
                  <a:moveTo>
                    <a:pt x="861593" y="1764487"/>
                  </a:moveTo>
                  <a:lnTo>
                    <a:pt x="850277" y="1713585"/>
                  </a:lnTo>
                  <a:lnTo>
                    <a:pt x="838276" y="1662557"/>
                  </a:lnTo>
                  <a:lnTo>
                    <a:pt x="825576" y="1611464"/>
                  </a:lnTo>
                  <a:lnTo>
                    <a:pt x="812152" y="1560410"/>
                  </a:lnTo>
                  <a:lnTo>
                    <a:pt x="808215" y="1574787"/>
                  </a:lnTo>
                  <a:lnTo>
                    <a:pt x="804583" y="1589100"/>
                  </a:lnTo>
                  <a:lnTo>
                    <a:pt x="801230" y="1603349"/>
                  </a:lnTo>
                  <a:lnTo>
                    <a:pt x="798169" y="1617510"/>
                  </a:lnTo>
                  <a:lnTo>
                    <a:pt x="808266" y="1657807"/>
                  </a:lnTo>
                  <a:lnTo>
                    <a:pt x="817905" y="1698091"/>
                  </a:lnTo>
                  <a:lnTo>
                    <a:pt x="827125" y="1738299"/>
                  </a:lnTo>
                  <a:lnTo>
                    <a:pt x="835914" y="1778419"/>
                  </a:lnTo>
                  <a:lnTo>
                    <a:pt x="843432" y="1768767"/>
                  </a:lnTo>
                  <a:lnTo>
                    <a:pt x="845464" y="1765960"/>
                  </a:lnTo>
                  <a:lnTo>
                    <a:pt x="848448" y="1764004"/>
                  </a:lnTo>
                  <a:lnTo>
                    <a:pt x="852766" y="1763077"/>
                  </a:lnTo>
                  <a:lnTo>
                    <a:pt x="853770" y="1762975"/>
                  </a:lnTo>
                  <a:lnTo>
                    <a:pt x="856399" y="1762975"/>
                  </a:lnTo>
                  <a:lnTo>
                    <a:pt x="858037" y="1763255"/>
                  </a:lnTo>
                  <a:lnTo>
                    <a:pt x="859612" y="1763852"/>
                  </a:lnTo>
                  <a:lnTo>
                    <a:pt x="861593" y="1764487"/>
                  </a:lnTo>
                  <a:close/>
                </a:path>
                <a:path w="1282065" h="2642870">
                  <a:moveTo>
                    <a:pt x="870991" y="1808988"/>
                  </a:moveTo>
                  <a:lnTo>
                    <a:pt x="868514" y="1797062"/>
                  </a:lnTo>
                  <a:lnTo>
                    <a:pt x="859536" y="1793722"/>
                  </a:lnTo>
                  <a:lnTo>
                    <a:pt x="843470" y="1814360"/>
                  </a:lnTo>
                  <a:lnTo>
                    <a:pt x="845108" y="1822284"/>
                  </a:lnTo>
                  <a:lnTo>
                    <a:pt x="846721" y="1830209"/>
                  </a:lnTo>
                  <a:lnTo>
                    <a:pt x="848309" y="1838109"/>
                  </a:lnTo>
                  <a:lnTo>
                    <a:pt x="870991" y="1808988"/>
                  </a:lnTo>
                  <a:close/>
                </a:path>
                <a:path w="1282065" h="2642870">
                  <a:moveTo>
                    <a:pt x="891438" y="1914232"/>
                  </a:moveTo>
                  <a:lnTo>
                    <a:pt x="888263" y="1897062"/>
                  </a:lnTo>
                  <a:lnTo>
                    <a:pt x="885012" y="1879828"/>
                  </a:lnTo>
                  <a:lnTo>
                    <a:pt x="881697" y="1862556"/>
                  </a:lnTo>
                  <a:lnTo>
                    <a:pt x="878306" y="1845233"/>
                  </a:lnTo>
                  <a:lnTo>
                    <a:pt x="855472" y="1874558"/>
                  </a:lnTo>
                  <a:lnTo>
                    <a:pt x="858215" y="1888934"/>
                  </a:lnTo>
                  <a:lnTo>
                    <a:pt x="860907" y="1903260"/>
                  </a:lnTo>
                  <a:lnTo>
                    <a:pt x="863549" y="1917560"/>
                  </a:lnTo>
                  <a:lnTo>
                    <a:pt x="866140" y="1931822"/>
                  </a:lnTo>
                  <a:lnTo>
                    <a:pt x="881189" y="1928736"/>
                  </a:lnTo>
                  <a:lnTo>
                    <a:pt x="891438" y="1914232"/>
                  </a:lnTo>
                  <a:close/>
                </a:path>
                <a:path w="1282065" h="2642870">
                  <a:moveTo>
                    <a:pt x="903046" y="1980145"/>
                  </a:moveTo>
                  <a:lnTo>
                    <a:pt x="898525" y="1953856"/>
                  </a:lnTo>
                  <a:lnTo>
                    <a:pt x="894422" y="1954669"/>
                  </a:lnTo>
                  <a:lnTo>
                    <a:pt x="884897" y="1968157"/>
                  </a:lnTo>
                  <a:lnTo>
                    <a:pt x="874953" y="1982139"/>
                  </a:lnTo>
                  <a:lnTo>
                    <a:pt x="878674" y="2004339"/>
                  </a:lnTo>
                  <a:lnTo>
                    <a:pt x="879894" y="2011705"/>
                  </a:lnTo>
                  <a:lnTo>
                    <a:pt x="903046" y="1980145"/>
                  </a:lnTo>
                  <a:close/>
                </a:path>
                <a:path w="1282065" h="2642870">
                  <a:moveTo>
                    <a:pt x="915873" y="2059495"/>
                  </a:moveTo>
                  <a:lnTo>
                    <a:pt x="912520" y="2038045"/>
                  </a:lnTo>
                  <a:lnTo>
                    <a:pt x="911377" y="2030869"/>
                  </a:lnTo>
                  <a:lnTo>
                    <a:pt x="887780" y="2061171"/>
                  </a:lnTo>
                  <a:lnTo>
                    <a:pt x="888390" y="2065147"/>
                  </a:lnTo>
                  <a:lnTo>
                    <a:pt x="915873" y="2059495"/>
                  </a:lnTo>
                  <a:close/>
                </a:path>
                <a:path w="1282065" h="2642870">
                  <a:moveTo>
                    <a:pt x="932548" y="2175751"/>
                  </a:moveTo>
                  <a:lnTo>
                    <a:pt x="929601" y="2153920"/>
                  </a:lnTo>
                  <a:lnTo>
                    <a:pt x="926541" y="2131898"/>
                  </a:lnTo>
                  <a:lnTo>
                    <a:pt x="923366" y="2109686"/>
                  </a:lnTo>
                  <a:lnTo>
                    <a:pt x="920089" y="2087295"/>
                  </a:lnTo>
                  <a:lnTo>
                    <a:pt x="892594" y="2092947"/>
                  </a:lnTo>
                  <a:lnTo>
                    <a:pt x="896861" y="2122132"/>
                  </a:lnTo>
                  <a:lnTo>
                    <a:pt x="900912" y="2150986"/>
                  </a:lnTo>
                  <a:lnTo>
                    <a:pt x="904786" y="2179536"/>
                  </a:lnTo>
                  <a:lnTo>
                    <a:pt x="908456" y="2207742"/>
                  </a:lnTo>
                  <a:lnTo>
                    <a:pt x="932548" y="2175751"/>
                  </a:lnTo>
                  <a:close/>
                </a:path>
                <a:path w="1282065" h="2642870">
                  <a:moveTo>
                    <a:pt x="946391" y="2288019"/>
                  </a:moveTo>
                  <a:lnTo>
                    <a:pt x="944295" y="2269833"/>
                  </a:lnTo>
                  <a:lnTo>
                    <a:pt x="942111" y="2251468"/>
                  </a:lnTo>
                  <a:lnTo>
                    <a:pt x="939863" y="2232926"/>
                  </a:lnTo>
                  <a:lnTo>
                    <a:pt x="937526" y="2214232"/>
                  </a:lnTo>
                  <a:lnTo>
                    <a:pt x="917130" y="2241473"/>
                  </a:lnTo>
                  <a:lnTo>
                    <a:pt x="924496" y="2253691"/>
                  </a:lnTo>
                  <a:lnTo>
                    <a:pt x="931837" y="2265515"/>
                  </a:lnTo>
                  <a:lnTo>
                    <a:pt x="939139" y="2276957"/>
                  </a:lnTo>
                  <a:lnTo>
                    <a:pt x="946391" y="2288019"/>
                  </a:lnTo>
                  <a:close/>
                </a:path>
                <a:path w="1282065" h="2642870">
                  <a:moveTo>
                    <a:pt x="955408" y="2372703"/>
                  </a:moveTo>
                  <a:lnTo>
                    <a:pt x="952690" y="2345944"/>
                  </a:lnTo>
                  <a:lnTo>
                    <a:pt x="944587" y="2334730"/>
                  </a:lnTo>
                  <a:lnTo>
                    <a:pt x="936294" y="2322957"/>
                  </a:lnTo>
                  <a:lnTo>
                    <a:pt x="927849" y="2310625"/>
                  </a:lnTo>
                  <a:lnTo>
                    <a:pt x="919276" y="2297747"/>
                  </a:lnTo>
                  <a:lnTo>
                    <a:pt x="921042" y="2313521"/>
                  </a:lnTo>
                  <a:lnTo>
                    <a:pt x="921880" y="2321318"/>
                  </a:lnTo>
                  <a:lnTo>
                    <a:pt x="930833" y="2335784"/>
                  </a:lnTo>
                  <a:lnTo>
                    <a:pt x="939444" y="2349182"/>
                  </a:lnTo>
                  <a:lnTo>
                    <a:pt x="947661" y="2361501"/>
                  </a:lnTo>
                  <a:lnTo>
                    <a:pt x="955408" y="2372703"/>
                  </a:lnTo>
                  <a:close/>
                </a:path>
                <a:path w="1282065" h="2642870">
                  <a:moveTo>
                    <a:pt x="957287" y="2422118"/>
                  </a:moveTo>
                  <a:lnTo>
                    <a:pt x="951166" y="2414232"/>
                  </a:lnTo>
                  <a:lnTo>
                    <a:pt x="944232" y="2405011"/>
                  </a:lnTo>
                  <a:lnTo>
                    <a:pt x="936548" y="2394458"/>
                  </a:lnTo>
                  <a:lnTo>
                    <a:pt x="928230" y="2382609"/>
                  </a:lnTo>
                  <a:lnTo>
                    <a:pt x="930897" y="2410282"/>
                  </a:lnTo>
                  <a:lnTo>
                    <a:pt x="933437" y="2438031"/>
                  </a:lnTo>
                  <a:lnTo>
                    <a:pt x="935685" y="2463762"/>
                  </a:lnTo>
                  <a:lnTo>
                    <a:pt x="937818" y="2489530"/>
                  </a:lnTo>
                  <a:lnTo>
                    <a:pt x="943089" y="2471763"/>
                  </a:lnTo>
                  <a:lnTo>
                    <a:pt x="948105" y="2454592"/>
                  </a:lnTo>
                  <a:lnTo>
                    <a:pt x="952830" y="2438031"/>
                  </a:lnTo>
                  <a:lnTo>
                    <a:pt x="957287" y="2422118"/>
                  </a:lnTo>
                  <a:close/>
                </a:path>
                <a:path w="1282065" h="2642870">
                  <a:moveTo>
                    <a:pt x="971892" y="2569857"/>
                  </a:moveTo>
                  <a:lnTo>
                    <a:pt x="970610" y="2551226"/>
                  </a:lnTo>
                  <a:lnTo>
                    <a:pt x="969225" y="2532100"/>
                  </a:lnTo>
                  <a:lnTo>
                    <a:pt x="967752" y="2512504"/>
                  </a:lnTo>
                  <a:lnTo>
                    <a:pt x="966177" y="2492464"/>
                  </a:lnTo>
                  <a:lnTo>
                    <a:pt x="960869" y="2510117"/>
                  </a:lnTo>
                  <a:lnTo>
                    <a:pt x="955332" y="2528290"/>
                  </a:lnTo>
                  <a:lnTo>
                    <a:pt x="949553" y="2546959"/>
                  </a:lnTo>
                  <a:lnTo>
                    <a:pt x="943546" y="2566136"/>
                  </a:lnTo>
                  <a:lnTo>
                    <a:pt x="944981" y="2587561"/>
                  </a:lnTo>
                  <a:lnTo>
                    <a:pt x="946124" y="2605709"/>
                  </a:lnTo>
                  <a:lnTo>
                    <a:pt x="947267" y="2624556"/>
                  </a:lnTo>
                  <a:lnTo>
                    <a:pt x="948309" y="2642755"/>
                  </a:lnTo>
                  <a:lnTo>
                    <a:pt x="954443" y="2624036"/>
                  </a:lnTo>
                  <a:lnTo>
                    <a:pt x="960424" y="2605621"/>
                  </a:lnTo>
                  <a:lnTo>
                    <a:pt x="966241" y="2587561"/>
                  </a:lnTo>
                  <a:lnTo>
                    <a:pt x="971892" y="2569857"/>
                  </a:lnTo>
                  <a:close/>
                </a:path>
                <a:path w="1282065" h="2642870">
                  <a:moveTo>
                    <a:pt x="1179804" y="124269"/>
                  </a:moveTo>
                  <a:lnTo>
                    <a:pt x="1133132" y="90182"/>
                  </a:lnTo>
                  <a:lnTo>
                    <a:pt x="1093431" y="67652"/>
                  </a:lnTo>
                  <a:lnTo>
                    <a:pt x="1051420" y="48691"/>
                  </a:lnTo>
                  <a:lnTo>
                    <a:pt x="1007376" y="33096"/>
                  </a:lnTo>
                  <a:lnTo>
                    <a:pt x="961618" y="20726"/>
                  </a:lnTo>
                  <a:lnTo>
                    <a:pt x="914463" y="11404"/>
                  </a:lnTo>
                  <a:lnTo>
                    <a:pt x="866203" y="4953"/>
                  </a:lnTo>
                  <a:lnTo>
                    <a:pt x="817156" y="1206"/>
                  </a:lnTo>
                  <a:lnTo>
                    <a:pt x="767626" y="0"/>
                  </a:lnTo>
                  <a:lnTo>
                    <a:pt x="747699" y="177"/>
                  </a:lnTo>
                  <a:lnTo>
                    <a:pt x="727773" y="736"/>
                  </a:lnTo>
                  <a:lnTo>
                    <a:pt x="710996" y="4965"/>
                  </a:lnTo>
                  <a:lnTo>
                    <a:pt x="694258" y="9309"/>
                  </a:lnTo>
                  <a:lnTo>
                    <a:pt x="697306" y="16319"/>
                  </a:lnTo>
                  <a:lnTo>
                    <a:pt x="700684" y="23622"/>
                  </a:lnTo>
                  <a:lnTo>
                    <a:pt x="704367" y="31216"/>
                  </a:lnTo>
                  <a:lnTo>
                    <a:pt x="720610" y="30365"/>
                  </a:lnTo>
                  <a:lnTo>
                    <a:pt x="736854" y="29743"/>
                  </a:lnTo>
                  <a:lnTo>
                    <a:pt x="753084" y="29362"/>
                  </a:lnTo>
                  <a:lnTo>
                    <a:pt x="773671" y="29362"/>
                  </a:lnTo>
                  <a:lnTo>
                    <a:pt x="821804" y="30632"/>
                  </a:lnTo>
                  <a:lnTo>
                    <a:pt x="873594" y="34937"/>
                  </a:lnTo>
                  <a:lnTo>
                    <a:pt x="924293" y="42367"/>
                  </a:lnTo>
                  <a:lnTo>
                    <a:pt x="973493" y="53162"/>
                  </a:lnTo>
                  <a:lnTo>
                    <a:pt x="1020787" y="67513"/>
                  </a:lnTo>
                  <a:lnTo>
                    <a:pt x="1065784" y="85636"/>
                  </a:lnTo>
                  <a:lnTo>
                    <a:pt x="1108049" y="107759"/>
                  </a:lnTo>
                  <a:lnTo>
                    <a:pt x="1147203" y="134099"/>
                  </a:lnTo>
                  <a:lnTo>
                    <a:pt x="1179804" y="124269"/>
                  </a:lnTo>
                  <a:close/>
                </a:path>
                <a:path w="1282065" h="2642870">
                  <a:moveTo>
                    <a:pt x="1266901" y="227558"/>
                  </a:moveTo>
                  <a:lnTo>
                    <a:pt x="1253413" y="206108"/>
                  </a:lnTo>
                  <a:lnTo>
                    <a:pt x="1239050" y="186156"/>
                  </a:lnTo>
                  <a:lnTo>
                    <a:pt x="1223937" y="167665"/>
                  </a:lnTo>
                  <a:lnTo>
                    <a:pt x="1208163" y="150558"/>
                  </a:lnTo>
                  <a:lnTo>
                    <a:pt x="1177836" y="160020"/>
                  </a:lnTo>
                  <a:lnTo>
                    <a:pt x="1195222" y="177507"/>
                  </a:lnTo>
                  <a:lnTo>
                    <a:pt x="1211338" y="196011"/>
                  </a:lnTo>
                  <a:lnTo>
                    <a:pt x="1226185" y="215557"/>
                  </a:lnTo>
                  <a:lnTo>
                    <a:pt x="1239761" y="236131"/>
                  </a:lnTo>
                  <a:lnTo>
                    <a:pt x="1266901" y="227558"/>
                  </a:lnTo>
                  <a:close/>
                </a:path>
                <a:path w="1282065" h="2642870">
                  <a:moveTo>
                    <a:pt x="1281950" y="255600"/>
                  </a:moveTo>
                  <a:lnTo>
                    <a:pt x="1279321" y="250317"/>
                  </a:lnTo>
                  <a:lnTo>
                    <a:pt x="1258328" y="257022"/>
                  </a:lnTo>
                  <a:lnTo>
                    <a:pt x="1281950" y="25560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8195323" y="6555226"/>
              <a:ext cx="39370" cy="13970"/>
            </a:xfrm>
            <a:custGeom>
              <a:avLst/>
              <a:gdLst/>
              <a:ahLst/>
              <a:cxnLst/>
              <a:rect l="l" t="t" r="r" b="b"/>
              <a:pathLst>
                <a:path w="39370" h="13970">
                  <a:moveTo>
                    <a:pt x="38920" y="0"/>
                  </a:moveTo>
                  <a:lnTo>
                    <a:pt x="29012" y="2991"/>
                  </a:lnTo>
                  <a:lnTo>
                    <a:pt x="19220" y="6044"/>
                  </a:lnTo>
                  <a:lnTo>
                    <a:pt x="9548" y="9155"/>
                  </a:lnTo>
                  <a:lnTo>
                    <a:pt x="0" y="12324"/>
                  </a:lnTo>
                  <a:lnTo>
                    <a:pt x="12345" y="13601"/>
                  </a:lnTo>
                  <a:lnTo>
                    <a:pt x="32261" y="3350"/>
                  </a:lnTo>
                  <a:lnTo>
                    <a:pt x="3892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8462061" y="6452977"/>
              <a:ext cx="684530" cy="2415540"/>
            </a:xfrm>
            <a:custGeom>
              <a:avLst/>
              <a:gdLst/>
              <a:ahLst/>
              <a:cxnLst/>
              <a:rect l="l" t="t" r="r" b="b"/>
              <a:pathLst>
                <a:path w="684529" h="2415540">
                  <a:moveTo>
                    <a:pt x="35483" y="33718"/>
                  </a:moveTo>
                  <a:lnTo>
                    <a:pt x="32397" y="25095"/>
                  </a:lnTo>
                  <a:lnTo>
                    <a:pt x="29972" y="17119"/>
                  </a:lnTo>
                  <a:lnTo>
                    <a:pt x="27025" y="5130"/>
                  </a:lnTo>
                  <a:lnTo>
                    <a:pt x="23583" y="1562"/>
                  </a:lnTo>
                  <a:lnTo>
                    <a:pt x="19367" y="0"/>
                  </a:lnTo>
                  <a:lnTo>
                    <a:pt x="2717" y="5676"/>
                  </a:lnTo>
                  <a:lnTo>
                    <a:pt x="749" y="8775"/>
                  </a:lnTo>
                  <a:lnTo>
                    <a:pt x="0" y="12649"/>
                  </a:lnTo>
                  <a:lnTo>
                    <a:pt x="2463" y="22415"/>
                  </a:lnTo>
                  <a:lnTo>
                    <a:pt x="4165" y="28473"/>
                  </a:lnTo>
                  <a:lnTo>
                    <a:pt x="6070" y="34709"/>
                  </a:lnTo>
                  <a:lnTo>
                    <a:pt x="8153" y="41097"/>
                  </a:lnTo>
                  <a:lnTo>
                    <a:pt x="35483" y="33718"/>
                  </a:lnTo>
                  <a:close/>
                </a:path>
                <a:path w="684529" h="2415540">
                  <a:moveTo>
                    <a:pt x="277393" y="1999030"/>
                  </a:moveTo>
                  <a:lnTo>
                    <a:pt x="254495" y="2003348"/>
                  </a:lnTo>
                  <a:lnTo>
                    <a:pt x="255206" y="2011426"/>
                  </a:lnTo>
                  <a:lnTo>
                    <a:pt x="256006" y="2019414"/>
                  </a:lnTo>
                  <a:lnTo>
                    <a:pt x="256895" y="2027351"/>
                  </a:lnTo>
                  <a:lnTo>
                    <a:pt x="277393" y="1999030"/>
                  </a:lnTo>
                  <a:close/>
                </a:path>
                <a:path w="684529" h="2415540">
                  <a:moveTo>
                    <a:pt x="280136" y="1869681"/>
                  </a:moveTo>
                  <a:lnTo>
                    <a:pt x="256794" y="1861019"/>
                  </a:lnTo>
                  <a:lnTo>
                    <a:pt x="252069" y="1867077"/>
                  </a:lnTo>
                  <a:lnTo>
                    <a:pt x="251193" y="1888858"/>
                  </a:lnTo>
                  <a:lnTo>
                    <a:pt x="250952" y="1901418"/>
                  </a:lnTo>
                  <a:lnTo>
                    <a:pt x="250863" y="1931619"/>
                  </a:lnTo>
                  <a:lnTo>
                    <a:pt x="251383" y="1952586"/>
                  </a:lnTo>
                  <a:lnTo>
                    <a:pt x="272872" y="1921078"/>
                  </a:lnTo>
                  <a:lnTo>
                    <a:pt x="279069" y="1901418"/>
                  </a:lnTo>
                  <a:lnTo>
                    <a:pt x="279298" y="1890903"/>
                  </a:lnTo>
                  <a:lnTo>
                    <a:pt x="279666" y="1880323"/>
                  </a:lnTo>
                  <a:lnTo>
                    <a:pt x="280136" y="1869681"/>
                  </a:lnTo>
                  <a:close/>
                </a:path>
                <a:path w="684529" h="2415540">
                  <a:moveTo>
                    <a:pt x="297218" y="2104097"/>
                  </a:moveTo>
                  <a:lnTo>
                    <a:pt x="294640" y="2090597"/>
                  </a:lnTo>
                  <a:lnTo>
                    <a:pt x="292239" y="2076932"/>
                  </a:lnTo>
                  <a:lnTo>
                    <a:pt x="290017" y="2063102"/>
                  </a:lnTo>
                  <a:lnTo>
                    <a:pt x="287972" y="2049106"/>
                  </a:lnTo>
                  <a:lnTo>
                    <a:pt x="264185" y="2079637"/>
                  </a:lnTo>
                  <a:lnTo>
                    <a:pt x="265480" y="2087143"/>
                  </a:lnTo>
                  <a:lnTo>
                    <a:pt x="266814" y="2094611"/>
                  </a:lnTo>
                  <a:lnTo>
                    <a:pt x="268198" y="2102040"/>
                  </a:lnTo>
                  <a:lnTo>
                    <a:pt x="269633" y="2109406"/>
                  </a:lnTo>
                  <a:lnTo>
                    <a:pt x="297218" y="2104097"/>
                  </a:lnTo>
                  <a:close/>
                </a:path>
                <a:path w="684529" h="2415540">
                  <a:moveTo>
                    <a:pt x="316318" y="2183053"/>
                  </a:moveTo>
                  <a:lnTo>
                    <a:pt x="312801" y="2170455"/>
                  </a:lnTo>
                  <a:lnTo>
                    <a:pt x="309410" y="2157679"/>
                  </a:lnTo>
                  <a:lnTo>
                    <a:pt x="306171" y="2144725"/>
                  </a:lnTo>
                  <a:lnTo>
                    <a:pt x="303072" y="2131593"/>
                  </a:lnTo>
                  <a:lnTo>
                    <a:pt x="275501" y="2136902"/>
                  </a:lnTo>
                  <a:lnTo>
                    <a:pt x="280047" y="2155977"/>
                  </a:lnTo>
                  <a:lnTo>
                    <a:pt x="284886" y="2174710"/>
                  </a:lnTo>
                  <a:lnTo>
                    <a:pt x="290017" y="2193074"/>
                  </a:lnTo>
                  <a:lnTo>
                    <a:pt x="295389" y="2211057"/>
                  </a:lnTo>
                  <a:lnTo>
                    <a:pt x="316318" y="2183053"/>
                  </a:lnTo>
                  <a:close/>
                </a:path>
                <a:path w="684529" h="2415540">
                  <a:moveTo>
                    <a:pt x="317601" y="1644904"/>
                  </a:moveTo>
                  <a:lnTo>
                    <a:pt x="296189" y="1645158"/>
                  </a:lnTo>
                  <a:lnTo>
                    <a:pt x="293547" y="1645081"/>
                  </a:lnTo>
                  <a:lnTo>
                    <a:pt x="291071" y="1644332"/>
                  </a:lnTo>
                  <a:lnTo>
                    <a:pt x="288925" y="1643075"/>
                  </a:lnTo>
                  <a:lnTo>
                    <a:pt x="277533" y="1687753"/>
                  </a:lnTo>
                  <a:lnTo>
                    <a:pt x="268312" y="1731619"/>
                  </a:lnTo>
                  <a:lnTo>
                    <a:pt x="261150" y="1774659"/>
                  </a:lnTo>
                  <a:lnTo>
                    <a:pt x="255943" y="1816849"/>
                  </a:lnTo>
                  <a:lnTo>
                    <a:pt x="257632" y="1815350"/>
                  </a:lnTo>
                  <a:lnTo>
                    <a:pt x="259676" y="1814271"/>
                  </a:lnTo>
                  <a:lnTo>
                    <a:pt x="262978" y="1813458"/>
                  </a:lnTo>
                  <a:lnTo>
                    <a:pt x="264096" y="1813331"/>
                  </a:lnTo>
                  <a:lnTo>
                    <a:pt x="266852" y="1813331"/>
                  </a:lnTo>
                  <a:lnTo>
                    <a:pt x="268490" y="1813610"/>
                  </a:lnTo>
                  <a:lnTo>
                    <a:pt x="270078" y="1814220"/>
                  </a:lnTo>
                  <a:lnTo>
                    <a:pt x="284060" y="1818614"/>
                  </a:lnTo>
                  <a:lnTo>
                    <a:pt x="289331" y="1776463"/>
                  </a:lnTo>
                  <a:lnTo>
                    <a:pt x="296608" y="1733448"/>
                  </a:lnTo>
                  <a:lnTo>
                    <a:pt x="305993" y="1689582"/>
                  </a:lnTo>
                  <a:lnTo>
                    <a:pt x="317538" y="1645158"/>
                  </a:lnTo>
                  <a:lnTo>
                    <a:pt x="317601" y="1644904"/>
                  </a:lnTo>
                  <a:close/>
                </a:path>
                <a:path w="684529" h="2415540">
                  <a:moveTo>
                    <a:pt x="342798" y="1566976"/>
                  </a:moveTo>
                  <a:lnTo>
                    <a:pt x="334289" y="1568919"/>
                  </a:lnTo>
                  <a:lnTo>
                    <a:pt x="333222" y="1569046"/>
                  </a:lnTo>
                  <a:lnTo>
                    <a:pt x="325780" y="1569046"/>
                  </a:lnTo>
                  <a:lnTo>
                    <a:pt x="320014" y="1564690"/>
                  </a:lnTo>
                  <a:lnTo>
                    <a:pt x="317982" y="1555902"/>
                  </a:lnTo>
                  <a:lnTo>
                    <a:pt x="318046" y="1553603"/>
                  </a:lnTo>
                  <a:lnTo>
                    <a:pt x="318592" y="1551470"/>
                  </a:lnTo>
                  <a:lnTo>
                    <a:pt x="312610" y="1568030"/>
                  </a:lnTo>
                  <a:lnTo>
                    <a:pt x="306920" y="1584490"/>
                  </a:lnTo>
                  <a:lnTo>
                    <a:pt x="301548" y="1600847"/>
                  </a:lnTo>
                  <a:lnTo>
                    <a:pt x="296468" y="1617116"/>
                  </a:lnTo>
                  <a:lnTo>
                    <a:pt x="325945" y="1616824"/>
                  </a:lnTo>
                  <a:lnTo>
                    <a:pt x="329895" y="1604454"/>
                  </a:lnTo>
                  <a:lnTo>
                    <a:pt x="334010" y="1592021"/>
                  </a:lnTo>
                  <a:lnTo>
                    <a:pt x="338315" y="1579524"/>
                  </a:lnTo>
                  <a:lnTo>
                    <a:pt x="342061" y="1569046"/>
                  </a:lnTo>
                  <a:lnTo>
                    <a:pt x="342798" y="1566976"/>
                  </a:lnTo>
                  <a:close/>
                </a:path>
                <a:path w="684529" h="2415540">
                  <a:moveTo>
                    <a:pt x="370370" y="2328532"/>
                  </a:moveTo>
                  <a:lnTo>
                    <a:pt x="358609" y="2302040"/>
                  </a:lnTo>
                  <a:lnTo>
                    <a:pt x="347218" y="2274252"/>
                  </a:lnTo>
                  <a:lnTo>
                    <a:pt x="336308" y="2245195"/>
                  </a:lnTo>
                  <a:lnTo>
                    <a:pt x="326009" y="2214918"/>
                  </a:lnTo>
                  <a:lnTo>
                    <a:pt x="305638" y="2242388"/>
                  </a:lnTo>
                  <a:lnTo>
                    <a:pt x="316953" y="2273604"/>
                  </a:lnTo>
                  <a:lnTo>
                    <a:pt x="328841" y="2303449"/>
                  </a:lnTo>
                  <a:lnTo>
                    <a:pt x="341172" y="2331923"/>
                  </a:lnTo>
                  <a:lnTo>
                    <a:pt x="353847" y="2358974"/>
                  </a:lnTo>
                  <a:lnTo>
                    <a:pt x="362140" y="2343594"/>
                  </a:lnTo>
                  <a:lnTo>
                    <a:pt x="370370" y="2328532"/>
                  </a:lnTo>
                  <a:close/>
                </a:path>
                <a:path w="684529" h="2415540">
                  <a:moveTo>
                    <a:pt x="373075" y="1491907"/>
                  </a:moveTo>
                  <a:lnTo>
                    <a:pt x="365252" y="1493697"/>
                  </a:lnTo>
                  <a:lnTo>
                    <a:pt x="364197" y="1493812"/>
                  </a:lnTo>
                  <a:lnTo>
                    <a:pt x="356743" y="1493812"/>
                  </a:lnTo>
                  <a:lnTo>
                    <a:pt x="350977" y="1489481"/>
                  </a:lnTo>
                  <a:lnTo>
                    <a:pt x="348780" y="1480032"/>
                  </a:lnTo>
                  <a:lnTo>
                    <a:pt x="349072" y="1477073"/>
                  </a:lnTo>
                  <a:lnTo>
                    <a:pt x="350151" y="1474482"/>
                  </a:lnTo>
                  <a:lnTo>
                    <a:pt x="341668" y="1493812"/>
                  </a:lnTo>
                  <a:lnTo>
                    <a:pt x="334060" y="1511896"/>
                  </a:lnTo>
                  <a:lnTo>
                    <a:pt x="326618" y="1530438"/>
                  </a:lnTo>
                  <a:lnTo>
                    <a:pt x="319570" y="1548879"/>
                  </a:lnTo>
                  <a:lnTo>
                    <a:pt x="321348" y="1545221"/>
                  </a:lnTo>
                  <a:lnTo>
                    <a:pt x="324713" y="1542364"/>
                  </a:lnTo>
                  <a:lnTo>
                    <a:pt x="341845" y="1538452"/>
                  </a:lnTo>
                  <a:lnTo>
                    <a:pt x="354672" y="1535747"/>
                  </a:lnTo>
                  <a:lnTo>
                    <a:pt x="359067" y="1524850"/>
                  </a:lnTo>
                  <a:lnTo>
                    <a:pt x="363588" y="1513916"/>
                  </a:lnTo>
                  <a:lnTo>
                    <a:pt x="368261" y="1502930"/>
                  </a:lnTo>
                  <a:lnTo>
                    <a:pt x="372249" y="1493812"/>
                  </a:lnTo>
                  <a:lnTo>
                    <a:pt x="373075" y="1491907"/>
                  </a:lnTo>
                  <a:close/>
                </a:path>
                <a:path w="684529" h="2415540">
                  <a:moveTo>
                    <a:pt x="398767" y="2385491"/>
                  </a:moveTo>
                  <a:lnTo>
                    <a:pt x="395401" y="2379167"/>
                  </a:lnTo>
                  <a:lnTo>
                    <a:pt x="392023" y="2372741"/>
                  </a:lnTo>
                  <a:lnTo>
                    <a:pt x="388658" y="2366213"/>
                  </a:lnTo>
                  <a:lnTo>
                    <a:pt x="385305" y="2359571"/>
                  </a:lnTo>
                  <a:lnTo>
                    <a:pt x="377329" y="2374404"/>
                  </a:lnTo>
                  <a:lnTo>
                    <a:pt x="369277" y="2389555"/>
                  </a:lnTo>
                  <a:lnTo>
                    <a:pt x="372757" y="2396109"/>
                  </a:lnTo>
                  <a:lnTo>
                    <a:pt x="376224" y="2402548"/>
                  </a:lnTo>
                  <a:lnTo>
                    <a:pt x="379691" y="2408885"/>
                  </a:lnTo>
                  <a:lnTo>
                    <a:pt x="383159" y="2415108"/>
                  </a:lnTo>
                  <a:lnTo>
                    <a:pt x="387083" y="2407577"/>
                  </a:lnTo>
                  <a:lnTo>
                    <a:pt x="390994" y="2400122"/>
                  </a:lnTo>
                  <a:lnTo>
                    <a:pt x="394881" y="2392756"/>
                  </a:lnTo>
                  <a:lnTo>
                    <a:pt x="398767" y="2385491"/>
                  </a:lnTo>
                  <a:close/>
                </a:path>
                <a:path w="684529" h="2415540">
                  <a:moveTo>
                    <a:pt x="406717" y="1421752"/>
                  </a:moveTo>
                  <a:lnTo>
                    <a:pt x="399161" y="1423085"/>
                  </a:lnTo>
                  <a:lnTo>
                    <a:pt x="398373" y="1423149"/>
                  </a:lnTo>
                  <a:lnTo>
                    <a:pt x="390906" y="1423149"/>
                  </a:lnTo>
                  <a:lnTo>
                    <a:pt x="384924" y="1418463"/>
                  </a:lnTo>
                  <a:lnTo>
                    <a:pt x="383146" y="1408620"/>
                  </a:lnTo>
                  <a:lnTo>
                    <a:pt x="383616" y="1405686"/>
                  </a:lnTo>
                  <a:lnTo>
                    <a:pt x="384822" y="1403134"/>
                  </a:lnTo>
                  <a:lnTo>
                    <a:pt x="375704" y="1420901"/>
                  </a:lnTo>
                  <a:lnTo>
                    <a:pt x="366941" y="1438579"/>
                  </a:lnTo>
                  <a:lnTo>
                    <a:pt x="358546" y="1456169"/>
                  </a:lnTo>
                  <a:lnTo>
                    <a:pt x="350520" y="1473657"/>
                  </a:lnTo>
                  <a:lnTo>
                    <a:pt x="352310" y="1469999"/>
                  </a:lnTo>
                  <a:lnTo>
                    <a:pt x="355663" y="1467142"/>
                  </a:lnTo>
                  <a:lnTo>
                    <a:pt x="373824" y="1463001"/>
                  </a:lnTo>
                  <a:lnTo>
                    <a:pt x="387692" y="1460093"/>
                  </a:lnTo>
                  <a:lnTo>
                    <a:pt x="392277" y="1450555"/>
                  </a:lnTo>
                  <a:lnTo>
                    <a:pt x="396989" y="1440980"/>
                  </a:lnTo>
                  <a:lnTo>
                    <a:pt x="401802" y="1431378"/>
                  </a:lnTo>
                  <a:lnTo>
                    <a:pt x="406006" y="1423149"/>
                  </a:lnTo>
                  <a:lnTo>
                    <a:pt x="406717" y="1421752"/>
                  </a:lnTo>
                  <a:close/>
                </a:path>
                <a:path w="684529" h="2415540">
                  <a:moveTo>
                    <a:pt x="459092" y="1318666"/>
                  </a:moveTo>
                  <a:lnTo>
                    <a:pt x="452208" y="1318666"/>
                  </a:lnTo>
                  <a:lnTo>
                    <a:pt x="438416" y="1318831"/>
                  </a:lnTo>
                  <a:lnTo>
                    <a:pt x="427278" y="1319834"/>
                  </a:lnTo>
                  <a:lnTo>
                    <a:pt x="417106" y="1340205"/>
                  </a:lnTo>
                  <a:lnTo>
                    <a:pt x="406730" y="1360716"/>
                  </a:lnTo>
                  <a:lnTo>
                    <a:pt x="396125" y="1381391"/>
                  </a:lnTo>
                  <a:lnTo>
                    <a:pt x="385305" y="1402207"/>
                  </a:lnTo>
                  <a:lnTo>
                    <a:pt x="387299" y="1398727"/>
                  </a:lnTo>
                  <a:lnTo>
                    <a:pt x="390766" y="1396111"/>
                  </a:lnTo>
                  <a:lnTo>
                    <a:pt x="415925" y="1391780"/>
                  </a:lnTo>
                  <a:lnTo>
                    <a:pt x="422884" y="1390662"/>
                  </a:lnTo>
                  <a:lnTo>
                    <a:pt x="432231" y="1372412"/>
                  </a:lnTo>
                  <a:lnTo>
                    <a:pt x="441375" y="1354328"/>
                  </a:lnTo>
                  <a:lnTo>
                    <a:pt x="450342" y="1336408"/>
                  </a:lnTo>
                  <a:lnTo>
                    <a:pt x="459092" y="1318666"/>
                  </a:lnTo>
                  <a:close/>
                </a:path>
                <a:path w="684529" h="2415540">
                  <a:moveTo>
                    <a:pt x="481799" y="1271587"/>
                  </a:moveTo>
                  <a:lnTo>
                    <a:pt x="473659" y="1272209"/>
                  </a:lnTo>
                  <a:lnTo>
                    <a:pt x="449440" y="1274343"/>
                  </a:lnTo>
                  <a:lnTo>
                    <a:pt x="441718" y="1290383"/>
                  </a:lnTo>
                  <a:lnTo>
                    <a:pt x="473989" y="1287957"/>
                  </a:lnTo>
                  <a:lnTo>
                    <a:pt x="479221" y="1277035"/>
                  </a:lnTo>
                  <a:lnTo>
                    <a:pt x="481799" y="1271587"/>
                  </a:lnTo>
                  <a:close/>
                </a:path>
                <a:path w="684529" h="2415540">
                  <a:moveTo>
                    <a:pt x="510565" y="1209255"/>
                  </a:moveTo>
                  <a:lnTo>
                    <a:pt x="502462" y="1209954"/>
                  </a:lnTo>
                  <a:lnTo>
                    <a:pt x="478421" y="1212303"/>
                  </a:lnTo>
                  <a:lnTo>
                    <a:pt x="470966" y="1228559"/>
                  </a:lnTo>
                  <a:lnTo>
                    <a:pt x="463372" y="1244930"/>
                  </a:lnTo>
                  <a:lnTo>
                    <a:pt x="487349" y="1243063"/>
                  </a:lnTo>
                  <a:lnTo>
                    <a:pt x="495401" y="1242542"/>
                  </a:lnTo>
                  <a:lnTo>
                    <a:pt x="503072" y="1225816"/>
                  </a:lnTo>
                  <a:lnTo>
                    <a:pt x="510565" y="1209255"/>
                  </a:lnTo>
                  <a:close/>
                </a:path>
                <a:path w="684529" h="2415540">
                  <a:moveTo>
                    <a:pt x="561416" y="1089367"/>
                  </a:moveTo>
                  <a:lnTo>
                    <a:pt x="553720" y="1089596"/>
                  </a:lnTo>
                  <a:lnTo>
                    <a:pt x="530783" y="1090510"/>
                  </a:lnTo>
                  <a:lnTo>
                    <a:pt x="521500" y="1113243"/>
                  </a:lnTo>
                  <a:lnTo>
                    <a:pt x="511886" y="1136205"/>
                  </a:lnTo>
                  <a:lnTo>
                    <a:pt x="501942" y="1159395"/>
                  </a:lnTo>
                  <a:lnTo>
                    <a:pt x="491680" y="1182801"/>
                  </a:lnTo>
                  <a:lnTo>
                    <a:pt x="515467" y="1180757"/>
                  </a:lnTo>
                  <a:lnTo>
                    <a:pt x="523468" y="1180160"/>
                  </a:lnTo>
                  <a:lnTo>
                    <a:pt x="533501" y="1156982"/>
                  </a:lnTo>
                  <a:lnTo>
                    <a:pt x="543166" y="1134122"/>
                  </a:lnTo>
                  <a:lnTo>
                    <a:pt x="552462" y="1111592"/>
                  </a:lnTo>
                  <a:lnTo>
                    <a:pt x="561416" y="1089367"/>
                  </a:lnTo>
                  <a:close/>
                </a:path>
                <a:path w="684529" h="2415540">
                  <a:moveTo>
                    <a:pt x="661606" y="765594"/>
                  </a:moveTo>
                  <a:lnTo>
                    <a:pt x="649046" y="757593"/>
                  </a:lnTo>
                  <a:lnTo>
                    <a:pt x="636562" y="749465"/>
                  </a:lnTo>
                  <a:lnTo>
                    <a:pt x="626110" y="797712"/>
                  </a:lnTo>
                  <a:lnTo>
                    <a:pt x="613524" y="847521"/>
                  </a:lnTo>
                  <a:lnTo>
                    <a:pt x="598830" y="898855"/>
                  </a:lnTo>
                  <a:lnTo>
                    <a:pt x="582028" y="951725"/>
                  </a:lnTo>
                  <a:lnTo>
                    <a:pt x="563118" y="1006094"/>
                  </a:lnTo>
                  <a:lnTo>
                    <a:pt x="542112" y="1061948"/>
                  </a:lnTo>
                  <a:lnTo>
                    <a:pt x="564857" y="1061237"/>
                  </a:lnTo>
                  <a:lnTo>
                    <a:pt x="592556" y="1006957"/>
                  </a:lnTo>
                  <a:lnTo>
                    <a:pt x="610450" y="954849"/>
                  </a:lnTo>
                  <a:lnTo>
                    <a:pt x="626237" y="904684"/>
                  </a:lnTo>
                  <a:lnTo>
                    <a:pt x="639978" y="856449"/>
                  </a:lnTo>
                  <a:lnTo>
                    <a:pt x="651738" y="810094"/>
                  </a:lnTo>
                  <a:lnTo>
                    <a:pt x="661606" y="765594"/>
                  </a:lnTo>
                  <a:close/>
                </a:path>
                <a:path w="684529" h="2415540">
                  <a:moveTo>
                    <a:pt x="668769" y="406133"/>
                  </a:moveTo>
                  <a:lnTo>
                    <a:pt x="664146" y="387908"/>
                  </a:lnTo>
                  <a:lnTo>
                    <a:pt x="659015" y="370344"/>
                  </a:lnTo>
                  <a:lnTo>
                    <a:pt x="653389" y="353428"/>
                  </a:lnTo>
                  <a:lnTo>
                    <a:pt x="647293" y="337159"/>
                  </a:lnTo>
                  <a:lnTo>
                    <a:pt x="633120" y="338569"/>
                  </a:lnTo>
                  <a:lnTo>
                    <a:pt x="618832" y="340245"/>
                  </a:lnTo>
                  <a:lnTo>
                    <a:pt x="625576" y="357314"/>
                  </a:lnTo>
                  <a:lnTo>
                    <a:pt x="631672" y="374904"/>
                  </a:lnTo>
                  <a:lnTo>
                    <a:pt x="637120" y="393001"/>
                  </a:lnTo>
                  <a:lnTo>
                    <a:pt x="641921" y="411594"/>
                  </a:lnTo>
                  <a:lnTo>
                    <a:pt x="655548" y="408736"/>
                  </a:lnTo>
                  <a:lnTo>
                    <a:pt x="668769" y="406133"/>
                  </a:lnTo>
                  <a:close/>
                </a:path>
                <a:path w="684529" h="2415540">
                  <a:moveTo>
                    <a:pt x="684479" y="530428"/>
                  </a:moveTo>
                  <a:lnTo>
                    <a:pt x="681075" y="479894"/>
                  </a:lnTo>
                  <a:lnTo>
                    <a:pt x="674408" y="433171"/>
                  </a:lnTo>
                  <a:lnTo>
                    <a:pt x="661035" y="435775"/>
                  </a:lnTo>
                  <a:lnTo>
                    <a:pt x="647573" y="438569"/>
                  </a:lnTo>
                  <a:lnTo>
                    <a:pt x="654011" y="484251"/>
                  </a:lnTo>
                  <a:lnTo>
                    <a:pt x="657123" y="532498"/>
                  </a:lnTo>
                  <a:lnTo>
                    <a:pt x="656907" y="583285"/>
                  </a:lnTo>
                  <a:lnTo>
                    <a:pt x="653364" y="636574"/>
                  </a:lnTo>
                  <a:lnTo>
                    <a:pt x="646506" y="692365"/>
                  </a:lnTo>
                  <a:lnTo>
                    <a:pt x="652945" y="695921"/>
                  </a:lnTo>
                  <a:lnTo>
                    <a:pt x="672338" y="706386"/>
                  </a:lnTo>
                  <a:lnTo>
                    <a:pt x="680377" y="643521"/>
                  </a:lnTo>
                  <a:lnTo>
                    <a:pt x="684339" y="584923"/>
                  </a:lnTo>
                  <a:lnTo>
                    <a:pt x="684479" y="530428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8464788" y="6452107"/>
              <a:ext cx="17145" cy="6985"/>
            </a:xfrm>
            <a:custGeom>
              <a:avLst/>
              <a:gdLst/>
              <a:ahLst/>
              <a:cxnLst/>
              <a:rect l="l" t="t" r="r" b="b"/>
              <a:pathLst>
                <a:path w="17145" h="6985">
                  <a:moveTo>
                    <a:pt x="13507" y="0"/>
                  </a:moveTo>
                  <a:lnTo>
                    <a:pt x="11863" y="0"/>
                  </a:lnTo>
                  <a:lnTo>
                    <a:pt x="10753" y="0"/>
                  </a:lnTo>
                  <a:lnTo>
                    <a:pt x="9622" y="136"/>
                  </a:lnTo>
                  <a:lnTo>
                    <a:pt x="8512" y="429"/>
                  </a:lnTo>
                  <a:lnTo>
                    <a:pt x="4837" y="1319"/>
                  </a:lnTo>
                  <a:lnTo>
                    <a:pt x="1874" y="3581"/>
                  </a:lnTo>
                  <a:lnTo>
                    <a:pt x="0" y="6533"/>
                  </a:lnTo>
                  <a:lnTo>
                    <a:pt x="5497" y="4628"/>
                  </a:lnTo>
                  <a:lnTo>
                    <a:pt x="16648" y="858"/>
                  </a:lnTo>
                  <a:lnTo>
                    <a:pt x="15130" y="303"/>
                  </a:lnTo>
                  <a:lnTo>
                    <a:pt x="1350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8487173" y="6534544"/>
              <a:ext cx="4948555" cy="1169670"/>
            </a:xfrm>
            <a:custGeom>
              <a:avLst/>
              <a:gdLst/>
              <a:ahLst/>
              <a:cxnLst/>
              <a:rect l="l" t="t" r="r" b="b"/>
              <a:pathLst>
                <a:path w="4948555" h="1169670">
                  <a:moveTo>
                    <a:pt x="4941786" y="1167786"/>
                  </a:moveTo>
                  <a:lnTo>
                    <a:pt x="4940676" y="1168163"/>
                  </a:lnTo>
                  <a:lnTo>
                    <a:pt x="4941420" y="1168697"/>
                  </a:lnTo>
                  <a:lnTo>
                    <a:pt x="4942226" y="1169158"/>
                  </a:lnTo>
                  <a:lnTo>
                    <a:pt x="4943064" y="1169535"/>
                  </a:lnTo>
                  <a:lnTo>
                    <a:pt x="4941786" y="1167786"/>
                  </a:lnTo>
                  <a:close/>
                </a:path>
                <a:path w="4948555" h="1169670">
                  <a:moveTo>
                    <a:pt x="4927116" y="1098081"/>
                  </a:moveTo>
                  <a:lnTo>
                    <a:pt x="4928069" y="1100165"/>
                  </a:lnTo>
                  <a:lnTo>
                    <a:pt x="4928886" y="1102249"/>
                  </a:lnTo>
                  <a:lnTo>
                    <a:pt x="4929598" y="1104364"/>
                  </a:lnTo>
                  <a:lnTo>
                    <a:pt x="4946865" y="1127400"/>
                  </a:lnTo>
                  <a:lnTo>
                    <a:pt x="4947399" y="1126039"/>
                  </a:lnTo>
                  <a:lnTo>
                    <a:pt x="4947817" y="1124614"/>
                  </a:lnTo>
                  <a:lnTo>
                    <a:pt x="4948090" y="1123149"/>
                  </a:lnTo>
                  <a:lnTo>
                    <a:pt x="4943568" y="1116742"/>
                  </a:lnTo>
                  <a:lnTo>
                    <a:pt x="4938565" y="1110430"/>
                  </a:lnTo>
                  <a:lnTo>
                    <a:pt x="4933081" y="1104211"/>
                  </a:lnTo>
                  <a:lnTo>
                    <a:pt x="4927116" y="1098081"/>
                  </a:lnTo>
                  <a:close/>
                </a:path>
                <a:path w="4948555" h="1169670">
                  <a:moveTo>
                    <a:pt x="4713594" y="1005089"/>
                  </a:moveTo>
                  <a:lnTo>
                    <a:pt x="4750724" y="1019131"/>
                  </a:lnTo>
                  <a:lnTo>
                    <a:pt x="4783389" y="1033683"/>
                  </a:lnTo>
                  <a:lnTo>
                    <a:pt x="4811415" y="1048757"/>
                  </a:lnTo>
                  <a:lnTo>
                    <a:pt x="4834627" y="1064365"/>
                  </a:lnTo>
                  <a:lnTo>
                    <a:pt x="4838491" y="1066354"/>
                  </a:lnTo>
                  <a:lnTo>
                    <a:pt x="4842271" y="1068354"/>
                  </a:lnTo>
                  <a:lnTo>
                    <a:pt x="4845915" y="1070375"/>
                  </a:lnTo>
                  <a:lnTo>
                    <a:pt x="4851171" y="1068218"/>
                  </a:lnTo>
                  <a:lnTo>
                    <a:pt x="4856867" y="1066909"/>
                  </a:lnTo>
                  <a:lnTo>
                    <a:pt x="4862815" y="1066606"/>
                  </a:lnTo>
                  <a:lnTo>
                    <a:pt x="4835008" y="1050353"/>
                  </a:lnTo>
                  <a:lnTo>
                    <a:pt x="4800691" y="1034693"/>
                  </a:lnTo>
                  <a:lnTo>
                    <a:pt x="4760131" y="1019610"/>
                  </a:lnTo>
                  <a:lnTo>
                    <a:pt x="4713594" y="1005089"/>
                  </a:lnTo>
                  <a:close/>
                </a:path>
                <a:path w="4948555" h="1169670">
                  <a:moveTo>
                    <a:pt x="3481320" y="858183"/>
                  </a:moveTo>
                  <a:lnTo>
                    <a:pt x="2509651" y="858183"/>
                  </a:lnTo>
                  <a:lnTo>
                    <a:pt x="2986695" y="861735"/>
                  </a:lnTo>
                  <a:lnTo>
                    <a:pt x="3412025" y="872383"/>
                  </a:lnTo>
                  <a:lnTo>
                    <a:pt x="3696985" y="885017"/>
                  </a:lnTo>
                  <a:lnTo>
                    <a:pt x="3912107" y="898586"/>
                  </a:lnTo>
                  <a:lnTo>
                    <a:pt x="4069551" y="911427"/>
                  </a:lnTo>
                  <a:lnTo>
                    <a:pt x="3881590" y="891481"/>
                  </a:lnTo>
                  <a:lnTo>
                    <a:pt x="3630336" y="869376"/>
                  </a:lnTo>
                  <a:lnTo>
                    <a:pt x="3488147" y="858675"/>
                  </a:lnTo>
                  <a:lnTo>
                    <a:pt x="3481320" y="858183"/>
                  </a:lnTo>
                  <a:close/>
                </a:path>
                <a:path w="4948555" h="1169670">
                  <a:moveTo>
                    <a:pt x="639823" y="667246"/>
                  </a:moveTo>
                  <a:lnTo>
                    <a:pt x="638755" y="672817"/>
                  </a:lnTo>
                  <a:lnTo>
                    <a:pt x="637655" y="678366"/>
                  </a:lnTo>
                  <a:lnTo>
                    <a:pt x="636493" y="684031"/>
                  </a:lnTo>
                  <a:lnTo>
                    <a:pt x="678422" y="709613"/>
                  </a:lnTo>
                  <a:lnTo>
                    <a:pt x="721128" y="733831"/>
                  </a:lnTo>
                  <a:lnTo>
                    <a:pt x="764561" y="756567"/>
                  </a:lnTo>
                  <a:lnTo>
                    <a:pt x="808673" y="777700"/>
                  </a:lnTo>
                  <a:lnTo>
                    <a:pt x="853418" y="797114"/>
                  </a:lnTo>
                  <a:lnTo>
                    <a:pt x="898745" y="814688"/>
                  </a:lnTo>
                  <a:lnTo>
                    <a:pt x="944608" y="830304"/>
                  </a:lnTo>
                  <a:lnTo>
                    <a:pt x="990958" y="843843"/>
                  </a:lnTo>
                  <a:lnTo>
                    <a:pt x="1037747" y="855188"/>
                  </a:lnTo>
                  <a:lnTo>
                    <a:pt x="1084927" y="864218"/>
                  </a:lnTo>
                  <a:lnTo>
                    <a:pt x="1132449" y="870815"/>
                  </a:lnTo>
                  <a:lnTo>
                    <a:pt x="1180266" y="874860"/>
                  </a:lnTo>
                  <a:lnTo>
                    <a:pt x="1228329" y="876235"/>
                  </a:lnTo>
                  <a:lnTo>
                    <a:pt x="1234391" y="876235"/>
                  </a:lnTo>
                  <a:lnTo>
                    <a:pt x="1240506" y="876193"/>
                  </a:lnTo>
                  <a:lnTo>
                    <a:pt x="2219658" y="859294"/>
                  </a:lnTo>
                  <a:lnTo>
                    <a:pt x="3481320" y="858183"/>
                  </a:lnTo>
                  <a:lnTo>
                    <a:pt x="3333587" y="848235"/>
                  </a:lnTo>
                  <a:lnTo>
                    <a:pt x="1226402" y="848235"/>
                  </a:lnTo>
                  <a:lnTo>
                    <a:pt x="1177411" y="846815"/>
                  </a:lnTo>
                  <a:lnTo>
                    <a:pt x="1128916" y="842650"/>
                  </a:lnTo>
                  <a:lnTo>
                    <a:pt x="1080845" y="835860"/>
                  </a:lnTo>
                  <a:lnTo>
                    <a:pt x="1033276" y="826577"/>
                  </a:lnTo>
                  <a:lnTo>
                    <a:pt x="986250" y="814927"/>
                  </a:lnTo>
                  <a:lnTo>
                    <a:pt x="939810" y="801039"/>
                  </a:lnTo>
                  <a:lnTo>
                    <a:pt x="893995" y="785042"/>
                  </a:lnTo>
                  <a:lnTo>
                    <a:pt x="848848" y="767062"/>
                  </a:lnTo>
                  <a:lnTo>
                    <a:pt x="804409" y="747229"/>
                  </a:lnTo>
                  <a:lnTo>
                    <a:pt x="760720" y="725669"/>
                  </a:lnTo>
                  <a:lnTo>
                    <a:pt x="717821" y="702512"/>
                  </a:lnTo>
                  <a:lnTo>
                    <a:pt x="698164" y="694139"/>
                  </a:lnTo>
                  <a:lnTo>
                    <a:pt x="678614" y="685468"/>
                  </a:lnTo>
                  <a:lnTo>
                    <a:pt x="659168" y="676502"/>
                  </a:lnTo>
                  <a:lnTo>
                    <a:pt x="639823" y="667246"/>
                  </a:lnTo>
                  <a:close/>
                </a:path>
                <a:path w="4948555" h="1169670">
                  <a:moveTo>
                    <a:pt x="2529692" y="828529"/>
                  </a:moveTo>
                  <a:lnTo>
                    <a:pt x="2229790" y="829845"/>
                  </a:lnTo>
                  <a:lnTo>
                    <a:pt x="1239386" y="848162"/>
                  </a:lnTo>
                  <a:lnTo>
                    <a:pt x="1232946" y="848235"/>
                  </a:lnTo>
                  <a:lnTo>
                    <a:pt x="3333587" y="848235"/>
                  </a:lnTo>
                  <a:lnTo>
                    <a:pt x="3311407" y="846815"/>
                  </a:lnTo>
                  <a:lnTo>
                    <a:pt x="3092157" y="834068"/>
                  </a:lnTo>
                  <a:lnTo>
                    <a:pt x="2529692" y="828529"/>
                  </a:lnTo>
                  <a:close/>
                </a:path>
                <a:path w="4948555" h="1169670">
                  <a:moveTo>
                    <a:pt x="514298" y="599112"/>
                  </a:moveTo>
                  <a:lnTo>
                    <a:pt x="538077" y="616861"/>
                  </a:lnTo>
                  <a:lnTo>
                    <a:pt x="562206" y="634262"/>
                  </a:lnTo>
                  <a:lnTo>
                    <a:pt x="586671" y="651283"/>
                  </a:lnTo>
                  <a:lnTo>
                    <a:pt x="611457" y="667895"/>
                  </a:lnTo>
                  <a:lnTo>
                    <a:pt x="613216" y="658880"/>
                  </a:lnTo>
                  <a:lnTo>
                    <a:pt x="614054" y="654398"/>
                  </a:lnTo>
                  <a:lnTo>
                    <a:pt x="588770" y="641220"/>
                  </a:lnTo>
                  <a:lnTo>
                    <a:pt x="563721" y="627607"/>
                  </a:lnTo>
                  <a:lnTo>
                    <a:pt x="538899" y="613568"/>
                  </a:lnTo>
                  <a:lnTo>
                    <a:pt x="514298" y="599112"/>
                  </a:lnTo>
                  <a:close/>
                </a:path>
                <a:path w="4948555" h="1169670">
                  <a:moveTo>
                    <a:pt x="372941" y="442311"/>
                  </a:moveTo>
                  <a:lnTo>
                    <a:pt x="372658" y="442447"/>
                  </a:lnTo>
                  <a:lnTo>
                    <a:pt x="375213" y="444489"/>
                  </a:lnTo>
                  <a:lnTo>
                    <a:pt x="372941" y="442311"/>
                  </a:lnTo>
                  <a:close/>
                </a:path>
                <a:path w="4948555" h="1169670">
                  <a:moveTo>
                    <a:pt x="281457" y="348774"/>
                  </a:moveTo>
                  <a:lnTo>
                    <a:pt x="302301" y="383322"/>
                  </a:lnTo>
                  <a:lnTo>
                    <a:pt x="335864" y="412196"/>
                  </a:lnTo>
                  <a:lnTo>
                    <a:pt x="335026" y="409191"/>
                  </a:lnTo>
                  <a:lnTo>
                    <a:pt x="333288" y="403223"/>
                  </a:lnTo>
                  <a:lnTo>
                    <a:pt x="319994" y="389634"/>
                  </a:lnTo>
                  <a:lnTo>
                    <a:pt x="306917" y="376018"/>
                  </a:lnTo>
                  <a:lnTo>
                    <a:pt x="294067" y="362393"/>
                  </a:lnTo>
                  <a:lnTo>
                    <a:pt x="281457" y="348774"/>
                  </a:lnTo>
                  <a:close/>
                </a:path>
                <a:path w="4948555" h="1169670">
                  <a:moveTo>
                    <a:pt x="185805" y="236736"/>
                  </a:moveTo>
                  <a:lnTo>
                    <a:pt x="160309" y="246097"/>
                  </a:lnTo>
                  <a:lnTo>
                    <a:pt x="176773" y="263379"/>
                  </a:lnTo>
                  <a:lnTo>
                    <a:pt x="193628" y="280672"/>
                  </a:lnTo>
                  <a:lnTo>
                    <a:pt x="210863" y="297948"/>
                  </a:lnTo>
                  <a:lnTo>
                    <a:pt x="228464" y="315184"/>
                  </a:lnTo>
                  <a:lnTo>
                    <a:pt x="239678" y="310524"/>
                  </a:lnTo>
                  <a:lnTo>
                    <a:pt x="245249" y="308273"/>
                  </a:lnTo>
                  <a:lnTo>
                    <a:pt x="229725" y="290235"/>
                  </a:lnTo>
                  <a:lnTo>
                    <a:pt x="214636" y="272280"/>
                  </a:lnTo>
                  <a:lnTo>
                    <a:pt x="199992" y="254438"/>
                  </a:lnTo>
                  <a:lnTo>
                    <a:pt x="185805" y="236736"/>
                  </a:lnTo>
                  <a:close/>
                </a:path>
                <a:path w="4948555" h="1169670">
                  <a:moveTo>
                    <a:pt x="84301" y="149388"/>
                  </a:moveTo>
                  <a:lnTo>
                    <a:pt x="117107" y="196032"/>
                  </a:lnTo>
                  <a:lnTo>
                    <a:pt x="134823" y="218506"/>
                  </a:lnTo>
                  <a:lnTo>
                    <a:pt x="163356" y="207815"/>
                  </a:lnTo>
                  <a:lnTo>
                    <a:pt x="156652" y="198948"/>
                  </a:lnTo>
                  <a:lnTo>
                    <a:pt x="150079" y="190142"/>
                  </a:lnTo>
                  <a:lnTo>
                    <a:pt x="143631" y="181392"/>
                  </a:lnTo>
                  <a:lnTo>
                    <a:pt x="137304" y="172696"/>
                  </a:lnTo>
                  <a:lnTo>
                    <a:pt x="124207" y="166586"/>
                  </a:lnTo>
                  <a:lnTo>
                    <a:pt x="110999" y="160665"/>
                  </a:lnTo>
                  <a:lnTo>
                    <a:pt x="97692" y="154932"/>
                  </a:lnTo>
                  <a:lnTo>
                    <a:pt x="84301" y="149388"/>
                  </a:lnTo>
                  <a:close/>
                </a:path>
                <a:path w="4948555" h="1169670">
                  <a:moveTo>
                    <a:pt x="43579" y="85253"/>
                  </a:moveTo>
                  <a:lnTo>
                    <a:pt x="71890" y="116298"/>
                  </a:lnTo>
                  <a:lnTo>
                    <a:pt x="83975" y="120976"/>
                  </a:lnTo>
                  <a:lnTo>
                    <a:pt x="95994" y="125789"/>
                  </a:lnTo>
                  <a:lnTo>
                    <a:pt x="107944" y="130739"/>
                  </a:lnTo>
                  <a:lnTo>
                    <a:pt x="103253" y="123786"/>
                  </a:lnTo>
                  <a:lnTo>
                    <a:pt x="98688" y="116907"/>
                  </a:lnTo>
                  <a:lnTo>
                    <a:pt x="94269" y="110122"/>
                  </a:lnTo>
                  <a:lnTo>
                    <a:pt x="81828" y="103487"/>
                  </a:lnTo>
                  <a:lnTo>
                    <a:pt x="69230" y="97134"/>
                  </a:lnTo>
                  <a:lnTo>
                    <a:pt x="56479" y="91058"/>
                  </a:lnTo>
                  <a:lnTo>
                    <a:pt x="43579" y="85253"/>
                  </a:lnTo>
                  <a:close/>
                </a:path>
                <a:path w="4948555" h="1169670">
                  <a:moveTo>
                    <a:pt x="30826" y="0"/>
                  </a:moveTo>
                  <a:lnTo>
                    <a:pt x="23116" y="490"/>
                  </a:lnTo>
                  <a:lnTo>
                    <a:pt x="0" y="2261"/>
                  </a:lnTo>
                  <a:lnTo>
                    <a:pt x="4831" y="12780"/>
                  </a:lnTo>
                  <a:lnTo>
                    <a:pt x="10011" y="23551"/>
                  </a:lnTo>
                  <a:lnTo>
                    <a:pt x="15538" y="34570"/>
                  </a:lnTo>
                  <a:lnTo>
                    <a:pt x="21412" y="45831"/>
                  </a:lnTo>
                  <a:lnTo>
                    <a:pt x="32635" y="50207"/>
                  </a:lnTo>
                  <a:lnTo>
                    <a:pt x="43777" y="54762"/>
                  </a:lnTo>
                  <a:lnTo>
                    <a:pt x="54830" y="59498"/>
                  </a:lnTo>
                  <a:lnTo>
                    <a:pt x="65788" y="64416"/>
                  </a:lnTo>
                  <a:lnTo>
                    <a:pt x="55909" y="47395"/>
                  </a:lnTo>
                  <a:lnTo>
                    <a:pt x="46779" y="30959"/>
                  </a:lnTo>
                  <a:lnTo>
                    <a:pt x="38413" y="15148"/>
                  </a:lnTo>
                  <a:lnTo>
                    <a:pt x="30826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8480000" y="6512624"/>
              <a:ext cx="647065" cy="706120"/>
            </a:xfrm>
            <a:custGeom>
              <a:avLst/>
              <a:gdLst/>
              <a:ahLst/>
              <a:cxnLst/>
              <a:rect l="l" t="t" r="r" b="b"/>
              <a:pathLst>
                <a:path w="647065" h="706120">
                  <a:moveTo>
                    <a:pt x="621227" y="676314"/>
                  </a:moveTo>
                  <a:lnTo>
                    <a:pt x="620389" y="680796"/>
                  </a:lnTo>
                  <a:lnTo>
                    <a:pt x="618630" y="689811"/>
                  </a:lnTo>
                  <a:lnTo>
                    <a:pt x="624859" y="693887"/>
                  </a:lnTo>
                  <a:lnTo>
                    <a:pt x="643666" y="705947"/>
                  </a:lnTo>
                  <a:lnTo>
                    <a:pt x="644828" y="700282"/>
                  </a:lnTo>
                  <a:lnTo>
                    <a:pt x="645927" y="694743"/>
                  </a:lnTo>
                  <a:lnTo>
                    <a:pt x="646996" y="689162"/>
                  </a:lnTo>
                  <a:lnTo>
                    <a:pt x="627644" y="679570"/>
                  </a:lnTo>
                  <a:lnTo>
                    <a:pt x="621227" y="676314"/>
                  </a:lnTo>
                  <a:close/>
                </a:path>
                <a:path w="647065" h="706120">
                  <a:moveTo>
                    <a:pt x="27883" y="0"/>
                  </a:moveTo>
                  <a:lnTo>
                    <a:pt x="0" y="7507"/>
                  </a:lnTo>
                  <a:lnTo>
                    <a:pt x="2230" y="12942"/>
                  </a:lnTo>
                  <a:lnTo>
                    <a:pt x="4617" y="18502"/>
                  </a:lnTo>
                  <a:lnTo>
                    <a:pt x="7172" y="24187"/>
                  </a:lnTo>
                  <a:lnTo>
                    <a:pt x="30288" y="22406"/>
                  </a:lnTo>
                  <a:lnTo>
                    <a:pt x="37998" y="21915"/>
                  </a:lnTo>
                  <a:lnTo>
                    <a:pt x="34313" y="14324"/>
                  </a:lnTo>
                  <a:lnTo>
                    <a:pt x="30941" y="7025"/>
                  </a:lnTo>
                  <a:lnTo>
                    <a:pt x="27883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8945407" y="6346085"/>
              <a:ext cx="112395" cy="271145"/>
            </a:xfrm>
            <a:custGeom>
              <a:avLst/>
              <a:gdLst/>
              <a:ahLst/>
              <a:cxnLst/>
              <a:rect l="l" t="t" r="r" b="b"/>
              <a:pathLst>
                <a:path w="112395" h="271145">
                  <a:moveTo>
                    <a:pt x="47998" y="79987"/>
                  </a:moveTo>
                  <a:lnTo>
                    <a:pt x="19758" y="83180"/>
                  </a:lnTo>
                  <a:lnTo>
                    <a:pt x="31299" y="122323"/>
                  </a:lnTo>
                  <a:lnTo>
                    <a:pt x="45828" y="167199"/>
                  </a:lnTo>
                  <a:lnTo>
                    <a:pt x="63549" y="216951"/>
                  </a:lnTo>
                  <a:lnTo>
                    <a:pt x="84667" y="270724"/>
                  </a:lnTo>
                  <a:lnTo>
                    <a:pt x="111818" y="262955"/>
                  </a:lnTo>
                  <a:lnTo>
                    <a:pt x="91181" y="210733"/>
                  </a:lnTo>
                  <a:lnTo>
                    <a:pt x="73787" y="162283"/>
                  </a:lnTo>
                  <a:lnTo>
                    <a:pt x="59453" y="118426"/>
                  </a:lnTo>
                  <a:lnTo>
                    <a:pt x="47998" y="79987"/>
                  </a:lnTo>
                  <a:close/>
                </a:path>
                <a:path w="112395" h="271145">
                  <a:moveTo>
                    <a:pt x="27936" y="0"/>
                  </a:moveTo>
                  <a:lnTo>
                    <a:pt x="0" y="3319"/>
                  </a:lnTo>
                  <a:lnTo>
                    <a:pt x="1475" y="10395"/>
                  </a:lnTo>
                  <a:lnTo>
                    <a:pt x="3995" y="21733"/>
                  </a:lnTo>
                  <a:lnTo>
                    <a:pt x="7625" y="37054"/>
                  </a:lnTo>
                  <a:lnTo>
                    <a:pt x="12428" y="56082"/>
                  </a:lnTo>
                  <a:lnTo>
                    <a:pt x="40574" y="52857"/>
                  </a:lnTo>
                  <a:lnTo>
                    <a:pt x="35883" y="34527"/>
                  </a:lnTo>
                  <a:lnTo>
                    <a:pt x="32249" y="19450"/>
                  </a:lnTo>
                  <a:lnTo>
                    <a:pt x="29618" y="7862"/>
                  </a:lnTo>
                  <a:lnTo>
                    <a:pt x="27936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8944147" y="6333272"/>
              <a:ext cx="29209" cy="16510"/>
            </a:xfrm>
            <a:custGeom>
              <a:avLst/>
              <a:gdLst/>
              <a:ahLst/>
              <a:cxnLst/>
              <a:rect l="l" t="t" r="r" b="b"/>
              <a:pathLst>
                <a:path w="29209" h="16510">
                  <a:moveTo>
                    <a:pt x="23130" y="0"/>
                  </a:moveTo>
                  <a:lnTo>
                    <a:pt x="14208" y="816"/>
                  </a:lnTo>
                  <a:lnTo>
                    <a:pt x="3759" y="2198"/>
                  </a:lnTo>
                  <a:lnTo>
                    <a:pt x="1214" y="5287"/>
                  </a:lnTo>
                  <a:lnTo>
                    <a:pt x="0" y="9434"/>
                  </a:lnTo>
                  <a:lnTo>
                    <a:pt x="1256" y="16135"/>
                  </a:lnTo>
                  <a:lnTo>
                    <a:pt x="29192" y="12805"/>
                  </a:lnTo>
                  <a:lnTo>
                    <a:pt x="27705" y="5046"/>
                  </a:lnTo>
                  <a:lnTo>
                    <a:pt x="25779" y="2041"/>
                  </a:lnTo>
                  <a:lnTo>
                    <a:pt x="2313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7272413" y="6639108"/>
              <a:ext cx="5996305" cy="1134110"/>
            </a:xfrm>
            <a:custGeom>
              <a:avLst/>
              <a:gdLst/>
              <a:ahLst/>
              <a:cxnLst/>
              <a:rect l="l" t="t" r="r" b="b"/>
              <a:pathLst>
                <a:path w="5996305" h="1134109">
                  <a:moveTo>
                    <a:pt x="27965" y="1098816"/>
                  </a:moveTo>
                  <a:lnTo>
                    <a:pt x="0" y="1133665"/>
                  </a:lnTo>
                  <a:lnTo>
                    <a:pt x="3060" y="1132789"/>
                  </a:lnTo>
                  <a:lnTo>
                    <a:pt x="7277" y="1131671"/>
                  </a:lnTo>
                  <a:lnTo>
                    <a:pt x="12573" y="1130414"/>
                  </a:lnTo>
                  <a:lnTo>
                    <a:pt x="27965" y="1098816"/>
                  </a:lnTo>
                  <a:close/>
                </a:path>
                <a:path w="5996305" h="1134109">
                  <a:moveTo>
                    <a:pt x="90538" y="1091247"/>
                  </a:moveTo>
                  <a:lnTo>
                    <a:pt x="46964" y="1123823"/>
                  </a:lnTo>
                  <a:lnTo>
                    <a:pt x="53784" y="1122819"/>
                  </a:lnTo>
                  <a:lnTo>
                    <a:pt x="60972" y="1121867"/>
                  </a:lnTo>
                  <a:lnTo>
                    <a:pt x="68529" y="1120978"/>
                  </a:lnTo>
                  <a:lnTo>
                    <a:pt x="76454" y="1120140"/>
                  </a:lnTo>
                  <a:lnTo>
                    <a:pt x="90538" y="1091247"/>
                  </a:lnTo>
                  <a:close/>
                </a:path>
                <a:path w="5996305" h="1134109">
                  <a:moveTo>
                    <a:pt x="1836762" y="82880"/>
                  </a:moveTo>
                  <a:lnTo>
                    <a:pt x="1826247" y="61785"/>
                  </a:lnTo>
                  <a:lnTo>
                    <a:pt x="1816214" y="40919"/>
                  </a:lnTo>
                  <a:lnTo>
                    <a:pt x="1806676" y="20307"/>
                  </a:lnTo>
                  <a:lnTo>
                    <a:pt x="1797608" y="0"/>
                  </a:lnTo>
                  <a:lnTo>
                    <a:pt x="1770583" y="8229"/>
                  </a:lnTo>
                  <a:lnTo>
                    <a:pt x="1779625" y="28600"/>
                  </a:lnTo>
                  <a:lnTo>
                    <a:pt x="1789125" y="49263"/>
                  </a:lnTo>
                  <a:lnTo>
                    <a:pt x="1799107" y="70180"/>
                  </a:lnTo>
                  <a:lnTo>
                    <a:pt x="1809584" y="91325"/>
                  </a:lnTo>
                  <a:lnTo>
                    <a:pt x="1836762" y="82880"/>
                  </a:lnTo>
                  <a:close/>
                </a:path>
                <a:path w="5996305" h="1134109">
                  <a:moveTo>
                    <a:pt x="1855063" y="117729"/>
                  </a:moveTo>
                  <a:lnTo>
                    <a:pt x="1850745" y="109715"/>
                  </a:lnTo>
                  <a:lnTo>
                    <a:pt x="1848612" y="105702"/>
                  </a:lnTo>
                  <a:lnTo>
                    <a:pt x="1821395" y="114274"/>
                  </a:lnTo>
                  <a:lnTo>
                    <a:pt x="1824291" y="119748"/>
                  </a:lnTo>
                  <a:lnTo>
                    <a:pt x="1855063" y="117729"/>
                  </a:lnTo>
                  <a:close/>
                </a:path>
                <a:path w="5996305" h="1134109">
                  <a:moveTo>
                    <a:pt x="1910638" y="211455"/>
                  </a:moveTo>
                  <a:lnTo>
                    <a:pt x="1900605" y="195732"/>
                  </a:lnTo>
                  <a:lnTo>
                    <a:pt x="1890864" y="179984"/>
                  </a:lnTo>
                  <a:lnTo>
                    <a:pt x="1881403" y="164236"/>
                  </a:lnTo>
                  <a:lnTo>
                    <a:pt x="1872234" y="148501"/>
                  </a:lnTo>
                  <a:lnTo>
                    <a:pt x="1857159" y="149390"/>
                  </a:lnTo>
                  <a:lnTo>
                    <a:pt x="1849196" y="149961"/>
                  </a:lnTo>
                  <a:lnTo>
                    <a:pt x="1841157" y="150660"/>
                  </a:lnTo>
                  <a:lnTo>
                    <a:pt x="1850478" y="166992"/>
                  </a:lnTo>
                  <a:lnTo>
                    <a:pt x="1860080" y="183349"/>
                  </a:lnTo>
                  <a:lnTo>
                    <a:pt x="1869986" y="199720"/>
                  </a:lnTo>
                  <a:lnTo>
                    <a:pt x="1880222" y="216103"/>
                  </a:lnTo>
                  <a:lnTo>
                    <a:pt x="1895792" y="213601"/>
                  </a:lnTo>
                  <a:lnTo>
                    <a:pt x="1910638" y="211455"/>
                  </a:lnTo>
                  <a:close/>
                </a:path>
                <a:path w="5996305" h="1134109">
                  <a:moveTo>
                    <a:pt x="2708351" y="684771"/>
                  </a:moveTo>
                  <a:lnTo>
                    <a:pt x="2670340" y="684745"/>
                  </a:lnTo>
                  <a:lnTo>
                    <a:pt x="2654719" y="684758"/>
                  </a:lnTo>
                  <a:lnTo>
                    <a:pt x="2661488" y="684911"/>
                  </a:lnTo>
                  <a:lnTo>
                    <a:pt x="2681960" y="685114"/>
                  </a:lnTo>
                  <a:lnTo>
                    <a:pt x="2701721" y="684923"/>
                  </a:lnTo>
                  <a:lnTo>
                    <a:pt x="2708351" y="684771"/>
                  </a:lnTo>
                  <a:close/>
                </a:path>
                <a:path w="5996305" h="1134109">
                  <a:moveTo>
                    <a:pt x="3302190" y="631304"/>
                  </a:moveTo>
                  <a:lnTo>
                    <a:pt x="3172434" y="617321"/>
                  </a:lnTo>
                  <a:lnTo>
                    <a:pt x="3120809" y="622719"/>
                  </a:lnTo>
                  <a:lnTo>
                    <a:pt x="2911691" y="642518"/>
                  </a:lnTo>
                  <a:lnTo>
                    <a:pt x="2752026" y="654697"/>
                  </a:lnTo>
                  <a:lnTo>
                    <a:pt x="2698699" y="656983"/>
                  </a:lnTo>
                  <a:lnTo>
                    <a:pt x="2681300" y="657136"/>
                  </a:lnTo>
                  <a:lnTo>
                    <a:pt x="2624328" y="655485"/>
                  </a:lnTo>
                  <a:lnTo>
                    <a:pt x="2569502" y="650633"/>
                  </a:lnTo>
                  <a:lnTo>
                    <a:pt x="2516759" y="642772"/>
                  </a:lnTo>
                  <a:lnTo>
                    <a:pt x="2466073" y="632028"/>
                  </a:lnTo>
                  <a:lnTo>
                    <a:pt x="2417419" y="618591"/>
                  </a:lnTo>
                  <a:lnTo>
                    <a:pt x="2370747" y="602615"/>
                  </a:lnTo>
                  <a:lnTo>
                    <a:pt x="2326030" y="584250"/>
                  </a:lnTo>
                  <a:lnTo>
                    <a:pt x="2283218" y="563664"/>
                  </a:lnTo>
                  <a:lnTo>
                    <a:pt x="2242274" y="541032"/>
                  </a:lnTo>
                  <a:lnTo>
                    <a:pt x="2203183" y="516509"/>
                  </a:lnTo>
                  <a:lnTo>
                    <a:pt x="2165883" y="490245"/>
                  </a:lnTo>
                  <a:lnTo>
                    <a:pt x="2130348" y="462419"/>
                  </a:lnTo>
                  <a:lnTo>
                    <a:pt x="2096541" y="433184"/>
                  </a:lnTo>
                  <a:lnTo>
                    <a:pt x="2064423" y="402717"/>
                  </a:lnTo>
                  <a:lnTo>
                    <a:pt x="2033955" y="371157"/>
                  </a:lnTo>
                  <a:lnTo>
                    <a:pt x="2005101" y="338683"/>
                  </a:lnTo>
                  <a:lnTo>
                    <a:pt x="1977821" y="305447"/>
                  </a:lnTo>
                  <a:lnTo>
                    <a:pt x="1952091" y="271627"/>
                  </a:lnTo>
                  <a:lnTo>
                    <a:pt x="1927860" y="237363"/>
                  </a:lnTo>
                  <a:lnTo>
                    <a:pt x="1912366" y="239293"/>
                  </a:lnTo>
                  <a:lnTo>
                    <a:pt x="1923376" y="279958"/>
                  </a:lnTo>
                  <a:lnTo>
                    <a:pt x="1951850" y="317931"/>
                  </a:lnTo>
                  <a:lnTo>
                    <a:pt x="1982190" y="355219"/>
                  </a:lnTo>
                  <a:lnTo>
                    <a:pt x="2014486" y="391604"/>
                  </a:lnTo>
                  <a:lnTo>
                    <a:pt x="2048751" y="426859"/>
                  </a:lnTo>
                  <a:lnTo>
                    <a:pt x="2085073" y="460794"/>
                  </a:lnTo>
                  <a:lnTo>
                    <a:pt x="2123465" y="493166"/>
                  </a:lnTo>
                  <a:lnTo>
                    <a:pt x="2164016" y="523773"/>
                  </a:lnTo>
                  <a:lnTo>
                    <a:pt x="2206739" y="552399"/>
                  </a:lnTo>
                  <a:lnTo>
                    <a:pt x="2251710" y="578827"/>
                  </a:lnTo>
                  <a:lnTo>
                    <a:pt x="2298979" y="602830"/>
                  </a:lnTo>
                  <a:lnTo>
                    <a:pt x="2348573" y="624205"/>
                  </a:lnTo>
                  <a:lnTo>
                    <a:pt x="2400579" y="642721"/>
                  </a:lnTo>
                  <a:lnTo>
                    <a:pt x="2455011" y="658164"/>
                  </a:lnTo>
                  <a:lnTo>
                    <a:pt x="2745473" y="657694"/>
                  </a:lnTo>
                  <a:lnTo>
                    <a:pt x="3035516" y="659409"/>
                  </a:lnTo>
                  <a:lnTo>
                    <a:pt x="3058274" y="657174"/>
                  </a:lnTo>
                  <a:lnTo>
                    <a:pt x="3058706" y="657136"/>
                  </a:lnTo>
                  <a:lnTo>
                    <a:pt x="3302190" y="631304"/>
                  </a:lnTo>
                  <a:close/>
                </a:path>
                <a:path w="5996305" h="1134109">
                  <a:moveTo>
                    <a:pt x="5117135" y="641210"/>
                  </a:moveTo>
                  <a:lnTo>
                    <a:pt x="5068176" y="595376"/>
                  </a:lnTo>
                  <a:lnTo>
                    <a:pt x="5019637" y="581050"/>
                  </a:lnTo>
                  <a:lnTo>
                    <a:pt x="4970615" y="568172"/>
                  </a:lnTo>
                  <a:lnTo>
                    <a:pt x="4921135" y="556691"/>
                  </a:lnTo>
                  <a:lnTo>
                    <a:pt x="4871174" y="546569"/>
                  </a:lnTo>
                  <a:lnTo>
                    <a:pt x="4820729" y="537743"/>
                  </a:lnTo>
                  <a:lnTo>
                    <a:pt x="4625175" y="525449"/>
                  </a:lnTo>
                  <a:lnTo>
                    <a:pt x="4425988" y="517004"/>
                  </a:lnTo>
                  <a:lnTo>
                    <a:pt x="4225836" y="512470"/>
                  </a:lnTo>
                  <a:lnTo>
                    <a:pt x="4131818" y="517702"/>
                  </a:lnTo>
                  <a:lnTo>
                    <a:pt x="4036326" y="524611"/>
                  </a:lnTo>
                  <a:lnTo>
                    <a:pt x="3888778" y="537743"/>
                  </a:lnTo>
                  <a:lnTo>
                    <a:pt x="3690289" y="558622"/>
                  </a:lnTo>
                  <a:lnTo>
                    <a:pt x="3536238" y="576186"/>
                  </a:lnTo>
                  <a:lnTo>
                    <a:pt x="3306826" y="602576"/>
                  </a:lnTo>
                  <a:lnTo>
                    <a:pt x="3439617" y="615594"/>
                  </a:lnTo>
                  <a:lnTo>
                    <a:pt x="3811041" y="573786"/>
                  </a:lnTo>
                  <a:lnTo>
                    <a:pt x="3967048" y="558622"/>
                  </a:lnTo>
                  <a:lnTo>
                    <a:pt x="4068927" y="550240"/>
                  </a:lnTo>
                  <a:lnTo>
                    <a:pt x="4169130" y="543547"/>
                  </a:lnTo>
                  <a:lnTo>
                    <a:pt x="4218610" y="540918"/>
                  </a:lnTo>
                  <a:lnTo>
                    <a:pt x="4267670" y="538810"/>
                  </a:lnTo>
                  <a:lnTo>
                    <a:pt x="4316311" y="537273"/>
                  </a:lnTo>
                  <a:lnTo>
                    <a:pt x="4364545" y="536321"/>
                  </a:lnTo>
                  <a:lnTo>
                    <a:pt x="4445673" y="536270"/>
                  </a:lnTo>
                  <a:lnTo>
                    <a:pt x="4466006" y="536422"/>
                  </a:lnTo>
                  <a:lnTo>
                    <a:pt x="4519104" y="537743"/>
                  </a:lnTo>
                  <a:lnTo>
                    <a:pt x="4571695" y="540016"/>
                  </a:lnTo>
                  <a:lnTo>
                    <a:pt x="4623778" y="543280"/>
                  </a:lnTo>
                  <a:lnTo>
                    <a:pt x="4675352" y="547573"/>
                  </a:lnTo>
                  <a:lnTo>
                    <a:pt x="4726419" y="552970"/>
                  </a:lnTo>
                  <a:lnTo>
                    <a:pt x="4776990" y="559498"/>
                  </a:lnTo>
                  <a:lnTo>
                    <a:pt x="4827054" y="567220"/>
                  </a:lnTo>
                  <a:lnTo>
                    <a:pt x="4876698" y="576186"/>
                  </a:lnTo>
                  <a:lnTo>
                    <a:pt x="4925707" y="586409"/>
                  </a:lnTo>
                  <a:lnTo>
                    <a:pt x="4974285" y="597979"/>
                  </a:lnTo>
                  <a:lnTo>
                    <a:pt x="5022393" y="610946"/>
                  </a:lnTo>
                  <a:lnTo>
                    <a:pt x="5070005" y="625335"/>
                  </a:lnTo>
                  <a:lnTo>
                    <a:pt x="5117135" y="641210"/>
                  </a:lnTo>
                  <a:close/>
                </a:path>
                <a:path w="5996305" h="1134109">
                  <a:moveTo>
                    <a:pt x="5996000" y="857580"/>
                  </a:moveTo>
                  <a:lnTo>
                    <a:pt x="5980125" y="838555"/>
                  </a:lnTo>
                  <a:lnTo>
                    <a:pt x="5979287" y="837565"/>
                  </a:lnTo>
                  <a:lnTo>
                    <a:pt x="5976772" y="837907"/>
                  </a:lnTo>
                  <a:lnTo>
                    <a:pt x="5970613" y="838555"/>
                  </a:lnTo>
                  <a:lnTo>
                    <a:pt x="5959627" y="838555"/>
                  </a:lnTo>
                  <a:lnTo>
                    <a:pt x="5947397" y="838327"/>
                  </a:lnTo>
                  <a:lnTo>
                    <a:pt x="5890082" y="833234"/>
                  </a:lnTo>
                  <a:lnTo>
                    <a:pt x="5832335" y="824255"/>
                  </a:lnTo>
                  <a:lnTo>
                    <a:pt x="5756757" y="809015"/>
                  </a:lnTo>
                  <a:lnTo>
                    <a:pt x="5711672" y="798563"/>
                  </a:lnTo>
                  <a:lnTo>
                    <a:pt x="5661418" y="785964"/>
                  </a:lnTo>
                  <a:lnTo>
                    <a:pt x="5605754" y="771017"/>
                  </a:lnTo>
                  <a:lnTo>
                    <a:pt x="5544451" y="753541"/>
                  </a:lnTo>
                  <a:lnTo>
                    <a:pt x="5477256" y="733348"/>
                  </a:lnTo>
                  <a:lnTo>
                    <a:pt x="5403926" y="710222"/>
                  </a:lnTo>
                  <a:lnTo>
                    <a:pt x="5324246" y="683996"/>
                  </a:lnTo>
                  <a:lnTo>
                    <a:pt x="5237962" y="654456"/>
                  </a:lnTo>
                  <a:lnTo>
                    <a:pt x="5144846" y="621411"/>
                  </a:lnTo>
                  <a:lnTo>
                    <a:pt x="5145075" y="629005"/>
                  </a:lnTo>
                  <a:lnTo>
                    <a:pt x="5145163" y="643928"/>
                  </a:lnTo>
                  <a:lnTo>
                    <a:pt x="5145036" y="651256"/>
                  </a:lnTo>
                  <a:lnTo>
                    <a:pt x="5271325" y="695629"/>
                  </a:lnTo>
                  <a:lnTo>
                    <a:pt x="5384889" y="733513"/>
                  </a:lnTo>
                  <a:lnTo>
                    <a:pt x="5486349" y="765441"/>
                  </a:lnTo>
                  <a:lnTo>
                    <a:pt x="5532729" y="779310"/>
                  </a:lnTo>
                  <a:lnTo>
                    <a:pt x="5576316" y="791883"/>
                  </a:lnTo>
                  <a:lnTo>
                    <a:pt x="5617197" y="803198"/>
                  </a:lnTo>
                  <a:lnTo>
                    <a:pt x="5655437" y="813346"/>
                  </a:lnTo>
                  <a:lnTo>
                    <a:pt x="5735828" y="830630"/>
                  </a:lnTo>
                  <a:lnTo>
                    <a:pt x="5778652" y="839152"/>
                  </a:lnTo>
                  <a:lnTo>
                    <a:pt x="5819521" y="847928"/>
                  </a:lnTo>
                  <a:lnTo>
                    <a:pt x="5858383" y="856970"/>
                  </a:lnTo>
                  <a:lnTo>
                    <a:pt x="5892254" y="861682"/>
                  </a:lnTo>
                  <a:lnTo>
                    <a:pt x="5920156" y="864603"/>
                  </a:lnTo>
                  <a:lnTo>
                    <a:pt x="5942508" y="866089"/>
                  </a:lnTo>
                  <a:lnTo>
                    <a:pt x="5959767" y="866508"/>
                  </a:lnTo>
                  <a:lnTo>
                    <a:pt x="5971298" y="866267"/>
                  </a:lnTo>
                  <a:lnTo>
                    <a:pt x="5994133" y="861098"/>
                  </a:lnTo>
                  <a:lnTo>
                    <a:pt x="5996000" y="85758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7249765" y="7740781"/>
              <a:ext cx="36195" cy="34925"/>
            </a:xfrm>
            <a:custGeom>
              <a:avLst/>
              <a:gdLst/>
              <a:ahLst/>
              <a:cxnLst/>
              <a:rect l="l" t="t" r="r" b="b"/>
              <a:pathLst>
                <a:path w="36195" h="34925">
                  <a:moveTo>
                    <a:pt x="35925" y="0"/>
                  </a:moveTo>
                  <a:lnTo>
                    <a:pt x="2355" y="20826"/>
                  </a:lnTo>
                  <a:lnTo>
                    <a:pt x="0" y="27559"/>
                  </a:lnTo>
                  <a:lnTo>
                    <a:pt x="2513" y="31925"/>
                  </a:lnTo>
                  <a:lnTo>
                    <a:pt x="7162" y="34585"/>
                  </a:lnTo>
                  <a:lnTo>
                    <a:pt x="13654" y="34585"/>
                  </a:lnTo>
                  <a:lnTo>
                    <a:pt x="15235" y="34323"/>
                  </a:lnTo>
                  <a:lnTo>
                    <a:pt x="19088" y="32993"/>
                  </a:lnTo>
                  <a:lnTo>
                    <a:pt x="22648" y="31978"/>
                  </a:lnTo>
                  <a:lnTo>
                    <a:pt x="35925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7798377" y="7856514"/>
              <a:ext cx="958215" cy="1730375"/>
            </a:xfrm>
            <a:custGeom>
              <a:avLst/>
              <a:gdLst/>
              <a:ahLst/>
              <a:cxnLst/>
              <a:rect l="l" t="t" r="r" b="b"/>
              <a:pathLst>
                <a:path w="958215" h="1730375">
                  <a:moveTo>
                    <a:pt x="942808" y="1672273"/>
                  </a:moveTo>
                  <a:lnTo>
                    <a:pt x="941557" y="1684736"/>
                  </a:lnTo>
                  <a:lnTo>
                    <a:pt x="940189" y="1697261"/>
                  </a:lnTo>
                  <a:lnTo>
                    <a:pt x="938652" y="1710241"/>
                  </a:lnTo>
                  <a:lnTo>
                    <a:pt x="937091" y="1722492"/>
                  </a:lnTo>
                  <a:lnTo>
                    <a:pt x="940358" y="1729758"/>
                  </a:lnTo>
                  <a:lnTo>
                    <a:pt x="941667" y="1730156"/>
                  </a:lnTo>
                  <a:lnTo>
                    <a:pt x="943039" y="1730376"/>
                  </a:lnTo>
                  <a:lnTo>
                    <a:pt x="944463" y="1730376"/>
                  </a:lnTo>
                  <a:lnTo>
                    <a:pt x="957792" y="1710241"/>
                  </a:lnTo>
                  <a:lnTo>
                    <a:pt x="956881" y="1703843"/>
                  </a:lnTo>
                  <a:lnTo>
                    <a:pt x="942808" y="1672273"/>
                  </a:lnTo>
                  <a:close/>
                </a:path>
                <a:path w="958215" h="1730375">
                  <a:moveTo>
                    <a:pt x="911228" y="1600715"/>
                  </a:moveTo>
                  <a:lnTo>
                    <a:pt x="913009" y="1610397"/>
                  </a:lnTo>
                  <a:lnTo>
                    <a:pt x="914694" y="1619715"/>
                  </a:lnTo>
                  <a:lnTo>
                    <a:pt x="916285" y="1628663"/>
                  </a:lnTo>
                  <a:lnTo>
                    <a:pt x="917783" y="1637238"/>
                  </a:lnTo>
                  <a:lnTo>
                    <a:pt x="918244" y="1630986"/>
                  </a:lnTo>
                  <a:lnTo>
                    <a:pt x="919029" y="1618474"/>
                  </a:lnTo>
                  <a:lnTo>
                    <a:pt x="911228" y="1600715"/>
                  </a:lnTo>
                  <a:close/>
                </a:path>
                <a:path w="958215" h="1730375">
                  <a:moveTo>
                    <a:pt x="920244" y="1502069"/>
                  </a:moveTo>
                  <a:lnTo>
                    <a:pt x="910621" y="1529052"/>
                  </a:lnTo>
                  <a:lnTo>
                    <a:pt x="921375" y="1553847"/>
                  </a:lnTo>
                  <a:lnTo>
                    <a:pt x="921408" y="1518404"/>
                  </a:lnTo>
                  <a:lnTo>
                    <a:pt x="921228" y="1506760"/>
                  </a:lnTo>
                  <a:lnTo>
                    <a:pt x="920244" y="1502069"/>
                  </a:lnTo>
                  <a:close/>
                </a:path>
                <a:path w="958215" h="1730375">
                  <a:moveTo>
                    <a:pt x="4167" y="0"/>
                  </a:moveTo>
                  <a:lnTo>
                    <a:pt x="0" y="7423"/>
                  </a:lnTo>
                  <a:lnTo>
                    <a:pt x="4041" y="10701"/>
                  </a:lnTo>
                  <a:lnTo>
                    <a:pt x="18644" y="19128"/>
                  </a:lnTo>
                  <a:lnTo>
                    <a:pt x="33357" y="27950"/>
                  </a:lnTo>
                  <a:lnTo>
                    <a:pt x="48168" y="37171"/>
                  </a:lnTo>
                  <a:lnTo>
                    <a:pt x="63066" y="46794"/>
                  </a:lnTo>
                  <a:lnTo>
                    <a:pt x="48251" y="34469"/>
                  </a:lnTo>
                  <a:lnTo>
                    <a:pt x="33487" y="22560"/>
                  </a:lnTo>
                  <a:lnTo>
                    <a:pt x="18787" y="11070"/>
                  </a:lnTo>
                  <a:lnTo>
                    <a:pt x="4167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8749312" y="9566758"/>
              <a:ext cx="8255" cy="19050"/>
            </a:xfrm>
            <a:custGeom>
              <a:avLst/>
              <a:gdLst/>
              <a:ahLst/>
              <a:cxnLst/>
              <a:rect l="l" t="t" r="r" b="b"/>
              <a:pathLst>
                <a:path w="8254" h="19050">
                  <a:moveTo>
                    <a:pt x="6858" y="0"/>
                  </a:moveTo>
                  <a:lnTo>
                    <a:pt x="0" y="18564"/>
                  </a:lnTo>
                  <a:lnTo>
                    <a:pt x="5067" y="15926"/>
                  </a:lnTo>
                  <a:lnTo>
                    <a:pt x="8219" y="10324"/>
                  </a:lnTo>
                  <a:lnTo>
                    <a:pt x="7224" y="2607"/>
                  </a:lnTo>
                  <a:lnTo>
                    <a:pt x="6858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7381164" y="6639375"/>
              <a:ext cx="4138295" cy="2715260"/>
            </a:xfrm>
            <a:custGeom>
              <a:avLst/>
              <a:gdLst/>
              <a:ahLst/>
              <a:cxnLst/>
              <a:rect l="l" t="t" r="r" b="b"/>
              <a:pathLst>
                <a:path w="4138295" h="2715259">
                  <a:moveTo>
                    <a:pt x="132080" y="1097292"/>
                  </a:moveTo>
                  <a:lnTo>
                    <a:pt x="103632" y="1093685"/>
                  </a:lnTo>
                  <a:lnTo>
                    <a:pt x="76517" y="1091272"/>
                  </a:lnTo>
                  <a:lnTo>
                    <a:pt x="50838" y="1089914"/>
                  </a:lnTo>
                  <a:lnTo>
                    <a:pt x="26631" y="1089494"/>
                  </a:lnTo>
                  <a:lnTo>
                    <a:pt x="22225" y="1089494"/>
                  </a:lnTo>
                  <a:lnTo>
                    <a:pt x="13665" y="1089609"/>
                  </a:lnTo>
                  <a:lnTo>
                    <a:pt x="0" y="1117625"/>
                  </a:lnTo>
                  <a:lnTo>
                    <a:pt x="6692" y="1117358"/>
                  </a:lnTo>
                  <a:lnTo>
                    <a:pt x="13563" y="1117180"/>
                  </a:lnTo>
                  <a:lnTo>
                    <a:pt x="20586" y="1117066"/>
                  </a:lnTo>
                  <a:lnTo>
                    <a:pt x="29984" y="1117066"/>
                  </a:lnTo>
                  <a:lnTo>
                    <a:pt x="48971" y="1117358"/>
                  </a:lnTo>
                  <a:lnTo>
                    <a:pt x="71234" y="1118438"/>
                  </a:lnTo>
                  <a:lnTo>
                    <a:pt x="94729" y="1120355"/>
                  </a:lnTo>
                  <a:lnTo>
                    <a:pt x="119341" y="1123200"/>
                  </a:lnTo>
                  <a:lnTo>
                    <a:pt x="122389" y="1117028"/>
                  </a:lnTo>
                  <a:lnTo>
                    <a:pt x="132080" y="1097292"/>
                  </a:lnTo>
                  <a:close/>
                </a:path>
                <a:path w="4138295" h="2715259">
                  <a:moveTo>
                    <a:pt x="285737" y="1164793"/>
                  </a:moveTo>
                  <a:lnTo>
                    <a:pt x="228307" y="1131684"/>
                  </a:lnTo>
                  <a:lnTo>
                    <a:pt x="172631" y="1104328"/>
                  </a:lnTo>
                  <a:lnTo>
                    <a:pt x="160985" y="1102080"/>
                  </a:lnTo>
                  <a:lnTo>
                    <a:pt x="148399" y="1127671"/>
                  </a:lnTo>
                  <a:lnTo>
                    <a:pt x="180759" y="1134046"/>
                  </a:lnTo>
                  <a:lnTo>
                    <a:pt x="214477" y="1142238"/>
                  </a:lnTo>
                  <a:lnTo>
                    <a:pt x="249504" y="1152423"/>
                  </a:lnTo>
                  <a:lnTo>
                    <a:pt x="285737" y="1164793"/>
                  </a:lnTo>
                  <a:close/>
                </a:path>
                <a:path w="4138295" h="2715259">
                  <a:moveTo>
                    <a:pt x="355384" y="1171562"/>
                  </a:moveTo>
                  <a:lnTo>
                    <a:pt x="322834" y="1151636"/>
                  </a:lnTo>
                  <a:lnTo>
                    <a:pt x="298437" y="1140231"/>
                  </a:lnTo>
                  <a:lnTo>
                    <a:pt x="311924" y="1148689"/>
                  </a:lnTo>
                  <a:lnTo>
                    <a:pt x="325488" y="1157478"/>
                  </a:lnTo>
                  <a:lnTo>
                    <a:pt x="339115" y="1166596"/>
                  </a:lnTo>
                  <a:lnTo>
                    <a:pt x="352818" y="1176058"/>
                  </a:lnTo>
                  <a:lnTo>
                    <a:pt x="355384" y="1171562"/>
                  </a:lnTo>
                  <a:close/>
                </a:path>
                <a:path w="4138295" h="2715259">
                  <a:moveTo>
                    <a:pt x="398056" y="1200238"/>
                  </a:moveTo>
                  <a:lnTo>
                    <a:pt x="391820" y="1195844"/>
                  </a:lnTo>
                  <a:lnTo>
                    <a:pt x="385635" y="1191552"/>
                  </a:lnTo>
                  <a:lnTo>
                    <a:pt x="379437" y="1187373"/>
                  </a:lnTo>
                  <a:lnTo>
                    <a:pt x="376237" y="1192923"/>
                  </a:lnTo>
                  <a:lnTo>
                    <a:pt x="382295" y="1197394"/>
                  </a:lnTo>
                  <a:lnTo>
                    <a:pt x="388391" y="1201991"/>
                  </a:lnTo>
                  <a:lnTo>
                    <a:pt x="394474" y="1206665"/>
                  </a:lnTo>
                  <a:lnTo>
                    <a:pt x="398056" y="1200238"/>
                  </a:lnTo>
                  <a:close/>
                </a:path>
                <a:path w="4138295" h="2715259">
                  <a:moveTo>
                    <a:pt x="523875" y="1260182"/>
                  </a:moveTo>
                  <a:lnTo>
                    <a:pt x="517283" y="1255598"/>
                  </a:lnTo>
                  <a:lnTo>
                    <a:pt x="510692" y="1251089"/>
                  </a:lnTo>
                  <a:lnTo>
                    <a:pt x="497586" y="1242301"/>
                  </a:lnTo>
                  <a:lnTo>
                    <a:pt x="503694" y="1247470"/>
                  </a:lnTo>
                  <a:lnTo>
                    <a:pt x="509790" y="1252715"/>
                  </a:lnTo>
                  <a:lnTo>
                    <a:pt x="515899" y="1258023"/>
                  </a:lnTo>
                  <a:lnTo>
                    <a:pt x="522020" y="1263421"/>
                  </a:lnTo>
                  <a:lnTo>
                    <a:pt x="523875" y="1260182"/>
                  </a:lnTo>
                  <a:close/>
                </a:path>
                <a:path w="4138295" h="2715259">
                  <a:moveTo>
                    <a:pt x="865581" y="1603692"/>
                  </a:moveTo>
                  <a:lnTo>
                    <a:pt x="829729" y="1556740"/>
                  </a:lnTo>
                  <a:lnTo>
                    <a:pt x="793889" y="1512658"/>
                  </a:lnTo>
                  <a:lnTo>
                    <a:pt x="758113" y="1471358"/>
                  </a:lnTo>
                  <a:lnTo>
                    <a:pt x="722452" y="1432750"/>
                  </a:lnTo>
                  <a:lnTo>
                    <a:pt x="686943" y="1396733"/>
                  </a:lnTo>
                  <a:lnTo>
                    <a:pt x="651624" y="1363243"/>
                  </a:lnTo>
                  <a:lnTo>
                    <a:pt x="616559" y="1332191"/>
                  </a:lnTo>
                  <a:lnTo>
                    <a:pt x="581761" y="1303489"/>
                  </a:lnTo>
                  <a:lnTo>
                    <a:pt x="547293" y="1277048"/>
                  </a:lnTo>
                  <a:lnTo>
                    <a:pt x="543814" y="1283119"/>
                  </a:lnTo>
                  <a:lnTo>
                    <a:pt x="581050" y="1318793"/>
                  </a:lnTo>
                  <a:lnTo>
                    <a:pt x="618490" y="1357261"/>
                  </a:lnTo>
                  <a:lnTo>
                    <a:pt x="656082" y="1398651"/>
                  </a:lnTo>
                  <a:lnTo>
                    <a:pt x="693775" y="1443062"/>
                  </a:lnTo>
                  <a:lnTo>
                    <a:pt x="724712" y="1475943"/>
                  </a:lnTo>
                  <a:lnTo>
                    <a:pt x="755764" y="1510893"/>
                  </a:lnTo>
                  <a:lnTo>
                    <a:pt x="786904" y="1547977"/>
                  </a:lnTo>
                  <a:lnTo>
                    <a:pt x="818095" y="1587233"/>
                  </a:lnTo>
                  <a:lnTo>
                    <a:pt x="849299" y="1628749"/>
                  </a:lnTo>
                  <a:lnTo>
                    <a:pt x="857516" y="1616151"/>
                  </a:lnTo>
                  <a:lnTo>
                    <a:pt x="865581" y="1603692"/>
                  </a:lnTo>
                  <a:close/>
                </a:path>
                <a:path w="4138295" h="2715259">
                  <a:moveTo>
                    <a:pt x="896480" y="1646542"/>
                  </a:moveTo>
                  <a:lnTo>
                    <a:pt x="891832" y="1639925"/>
                  </a:lnTo>
                  <a:lnTo>
                    <a:pt x="887095" y="1633270"/>
                  </a:lnTo>
                  <a:lnTo>
                    <a:pt x="882434" y="1626793"/>
                  </a:lnTo>
                  <a:lnTo>
                    <a:pt x="874293" y="1639290"/>
                  </a:lnTo>
                  <a:lnTo>
                    <a:pt x="866000" y="1651914"/>
                  </a:lnTo>
                  <a:lnTo>
                    <a:pt x="870623" y="1658391"/>
                  </a:lnTo>
                  <a:lnTo>
                    <a:pt x="875195" y="1664906"/>
                  </a:lnTo>
                  <a:lnTo>
                    <a:pt x="879805" y="1671535"/>
                  </a:lnTo>
                  <a:lnTo>
                    <a:pt x="888212" y="1658988"/>
                  </a:lnTo>
                  <a:lnTo>
                    <a:pt x="896480" y="1646542"/>
                  </a:lnTo>
                  <a:close/>
                </a:path>
                <a:path w="4138295" h="2715259">
                  <a:moveTo>
                    <a:pt x="979716" y="1773809"/>
                  </a:moveTo>
                  <a:lnTo>
                    <a:pt x="963041" y="1746859"/>
                  </a:lnTo>
                  <a:lnTo>
                    <a:pt x="946327" y="1720596"/>
                  </a:lnTo>
                  <a:lnTo>
                    <a:pt x="929576" y="1695018"/>
                  </a:lnTo>
                  <a:lnTo>
                    <a:pt x="912825" y="1670126"/>
                  </a:lnTo>
                  <a:lnTo>
                    <a:pt x="900252" y="1688896"/>
                  </a:lnTo>
                  <a:lnTo>
                    <a:pt x="896010" y="1695196"/>
                  </a:lnTo>
                  <a:lnTo>
                    <a:pt x="912622" y="1720151"/>
                  </a:lnTo>
                  <a:lnTo>
                    <a:pt x="929220" y="1745818"/>
                  </a:lnTo>
                  <a:lnTo>
                    <a:pt x="945807" y="1772183"/>
                  </a:lnTo>
                  <a:lnTo>
                    <a:pt x="962355" y="1799234"/>
                  </a:lnTo>
                  <a:lnTo>
                    <a:pt x="979716" y="1773809"/>
                  </a:lnTo>
                  <a:close/>
                </a:path>
                <a:path w="4138295" h="2715259">
                  <a:moveTo>
                    <a:pt x="1031773" y="1862975"/>
                  </a:moveTo>
                  <a:lnTo>
                    <a:pt x="1022565" y="1846630"/>
                  </a:lnTo>
                  <a:lnTo>
                    <a:pt x="1013333" y="1830501"/>
                  </a:lnTo>
                  <a:lnTo>
                    <a:pt x="1004100" y="1814601"/>
                  </a:lnTo>
                  <a:lnTo>
                    <a:pt x="994854" y="1798929"/>
                  </a:lnTo>
                  <a:lnTo>
                    <a:pt x="977353" y="1824418"/>
                  </a:lnTo>
                  <a:lnTo>
                    <a:pt x="984034" y="1835848"/>
                  </a:lnTo>
                  <a:lnTo>
                    <a:pt x="990701" y="1847380"/>
                  </a:lnTo>
                  <a:lnTo>
                    <a:pt x="997369" y="1859038"/>
                  </a:lnTo>
                  <a:lnTo>
                    <a:pt x="1004023" y="1870824"/>
                  </a:lnTo>
                  <a:lnTo>
                    <a:pt x="1031773" y="1862975"/>
                  </a:lnTo>
                  <a:close/>
                </a:path>
                <a:path w="4138295" h="2715259">
                  <a:moveTo>
                    <a:pt x="1058468" y="1911832"/>
                  </a:moveTo>
                  <a:lnTo>
                    <a:pt x="1052093" y="1899958"/>
                  </a:lnTo>
                  <a:lnTo>
                    <a:pt x="1045705" y="1888197"/>
                  </a:lnTo>
                  <a:lnTo>
                    <a:pt x="1018006" y="1896021"/>
                  </a:lnTo>
                  <a:lnTo>
                    <a:pt x="1023416" y="1905901"/>
                  </a:lnTo>
                  <a:lnTo>
                    <a:pt x="1028814" y="1915883"/>
                  </a:lnTo>
                  <a:lnTo>
                    <a:pt x="1034211" y="1925942"/>
                  </a:lnTo>
                  <a:lnTo>
                    <a:pt x="1039596" y="1936064"/>
                  </a:lnTo>
                  <a:lnTo>
                    <a:pt x="1058468" y="1911832"/>
                  </a:lnTo>
                  <a:close/>
                </a:path>
                <a:path w="4138295" h="2715259">
                  <a:moveTo>
                    <a:pt x="1082090" y="1957095"/>
                  </a:moveTo>
                  <a:lnTo>
                    <a:pt x="1079030" y="1951062"/>
                  </a:lnTo>
                  <a:lnTo>
                    <a:pt x="1072832" y="1939036"/>
                  </a:lnTo>
                  <a:lnTo>
                    <a:pt x="1053833" y="1963407"/>
                  </a:lnTo>
                  <a:lnTo>
                    <a:pt x="1056919" y="1969452"/>
                  </a:lnTo>
                  <a:lnTo>
                    <a:pt x="1059992" y="1975510"/>
                  </a:lnTo>
                  <a:lnTo>
                    <a:pt x="1063015" y="1981581"/>
                  </a:lnTo>
                  <a:lnTo>
                    <a:pt x="1082090" y="1957095"/>
                  </a:lnTo>
                  <a:close/>
                </a:path>
                <a:path w="4138295" h="2715259">
                  <a:moveTo>
                    <a:pt x="1124991" y="2046782"/>
                  </a:moveTo>
                  <a:lnTo>
                    <a:pt x="1120571" y="2037041"/>
                  </a:lnTo>
                  <a:lnTo>
                    <a:pt x="1116101" y="2027313"/>
                  </a:lnTo>
                  <a:lnTo>
                    <a:pt x="1111592" y="2017610"/>
                  </a:lnTo>
                  <a:lnTo>
                    <a:pt x="1107020" y="2007946"/>
                  </a:lnTo>
                  <a:lnTo>
                    <a:pt x="1079182" y="2014702"/>
                  </a:lnTo>
                  <a:lnTo>
                    <a:pt x="1085951" y="2029002"/>
                  </a:lnTo>
                  <a:lnTo>
                    <a:pt x="1092619" y="2043353"/>
                  </a:lnTo>
                  <a:lnTo>
                    <a:pt x="1099185" y="2057755"/>
                  </a:lnTo>
                  <a:lnTo>
                    <a:pt x="1105636" y="2072182"/>
                  </a:lnTo>
                  <a:lnTo>
                    <a:pt x="1124991" y="2046782"/>
                  </a:lnTo>
                  <a:close/>
                </a:path>
                <a:path w="4138295" h="2715259">
                  <a:moveTo>
                    <a:pt x="1146467" y="2095804"/>
                  </a:moveTo>
                  <a:lnTo>
                    <a:pt x="1143584" y="2089010"/>
                  </a:lnTo>
                  <a:lnTo>
                    <a:pt x="1140663" y="2082228"/>
                  </a:lnTo>
                  <a:lnTo>
                    <a:pt x="1137716" y="2075459"/>
                  </a:lnTo>
                  <a:lnTo>
                    <a:pt x="1118260" y="2101113"/>
                  </a:lnTo>
                  <a:lnTo>
                    <a:pt x="1121156" y="2107882"/>
                  </a:lnTo>
                  <a:lnTo>
                    <a:pt x="1124013" y="2114626"/>
                  </a:lnTo>
                  <a:lnTo>
                    <a:pt x="1126845" y="2121408"/>
                  </a:lnTo>
                  <a:lnTo>
                    <a:pt x="1146467" y="2095804"/>
                  </a:lnTo>
                  <a:close/>
                </a:path>
                <a:path w="4138295" h="2715259">
                  <a:moveTo>
                    <a:pt x="1198346" y="2258441"/>
                  </a:moveTo>
                  <a:lnTo>
                    <a:pt x="1194841" y="2217851"/>
                  </a:lnTo>
                  <a:lnTo>
                    <a:pt x="1178204" y="2173909"/>
                  </a:lnTo>
                  <a:lnTo>
                    <a:pt x="1160703" y="2129929"/>
                  </a:lnTo>
                  <a:lnTo>
                    <a:pt x="1140790" y="2155469"/>
                  </a:lnTo>
                  <a:lnTo>
                    <a:pt x="1152613" y="2185416"/>
                  </a:lnTo>
                  <a:lnTo>
                    <a:pt x="1164018" y="2215337"/>
                  </a:lnTo>
                  <a:lnTo>
                    <a:pt x="1175016" y="2245195"/>
                  </a:lnTo>
                  <a:lnTo>
                    <a:pt x="1185621" y="2274951"/>
                  </a:lnTo>
                  <a:lnTo>
                    <a:pt x="1198346" y="2258441"/>
                  </a:lnTo>
                  <a:close/>
                </a:path>
                <a:path w="4138295" h="2715259">
                  <a:moveTo>
                    <a:pt x="1203718" y="2328113"/>
                  </a:moveTo>
                  <a:lnTo>
                    <a:pt x="1201635" y="2299944"/>
                  </a:lnTo>
                  <a:lnTo>
                    <a:pt x="1196517" y="2306599"/>
                  </a:lnTo>
                  <a:lnTo>
                    <a:pt x="1201343" y="2320950"/>
                  </a:lnTo>
                  <a:lnTo>
                    <a:pt x="1203718" y="2328113"/>
                  </a:lnTo>
                  <a:close/>
                </a:path>
                <a:path w="4138295" h="2715259">
                  <a:moveTo>
                    <a:pt x="1274813" y="2573109"/>
                  </a:moveTo>
                  <a:lnTo>
                    <a:pt x="1273098" y="2518918"/>
                  </a:lnTo>
                  <a:lnTo>
                    <a:pt x="1269936" y="2447696"/>
                  </a:lnTo>
                  <a:lnTo>
                    <a:pt x="1251546" y="2385923"/>
                  </a:lnTo>
                  <a:lnTo>
                    <a:pt x="1231417" y="2322690"/>
                  </a:lnTo>
                  <a:lnTo>
                    <a:pt x="1233627" y="2354465"/>
                  </a:lnTo>
                  <a:lnTo>
                    <a:pt x="1235633" y="2385923"/>
                  </a:lnTo>
                  <a:lnTo>
                    <a:pt x="1237272" y="2413520"/>
                  </a:lnTo>
                  <a:lnTo>
                    <a:pt x="1238758" y="2440749"/>
                  </a:lnTo>
                  <a:lnTo>
                    <a:pt x="1248549" y="2474861"/>
                  </a:lnTo>
                  <a:lnTo>
                    <a:pt x="1257820" y="2508339"/>
                  </a:lnTo>
                  <a:lnTo>
                    <a:pt x="1266571" y="2541117"/>
                  </a:lnTo>
                  <a:lnTo>
                    <a:pt x="1274813" y="2573109"/>
                  </a:lnTo>
                  <a:close/>
                </a:path>
                <a:path w="4138295" h="2715259">
                  <a:moveTo>
                    <a:pt x="1326121" y="2667279"/>
                  </a:moveTo>
                  <a:lnTo>
                    <a:pt x="1323314" y="2654922"/>
                  </a:lnTo>
                  <a:lnTo>
                    <a:pt x="1320419" y="2642362"/>
                  </a:lnTo>
                  <a:lnTo>
                    <a:pt x="1317434" y="2629611"/>
                  </a:lnTo>
                  <a:lnTo>
                    <a:pt x="1314373" y="2616670"/>
                  </a:lnTo>
                  <a:lnTo>
                    <a:pt x="1305864" y="2641333"/>
                  </a:lnTo>
                  <a:lnTo>
                    <a:pt x="1297178" y="2666327"/>
                  </a:lnTo>
                  <a:lnTo>
                    <a:pt x="1299972" y="2678709"/>
                  </a:lnTo>
                  <a:lnTo>
                    <a:pt x="1302689" y="2690990"/>
                  </a:lnTo>
                  <a:lnTo>
                    <a:pt x="1305280" y="2702814"/>
                  </a:lnTo>
                  <a:lnTo>
                    <a:pt x="1307807" y="2714536"/>
                  </a:lnTo>
                  <a:lnTo>
                    <a:pt x="1308315" y="2714637"/>
                  </a:lnTo>
                  <a:lnTo>
                    <a:pt x="1309306" y="2714942"/>
                  </a:lnTo>
                  <a:lnTo>
                    <a:pt x="1317828" y="2690863"/>
                  </a:lnTo>
                  <a:lnTo>
                    <a:pt x="1326121" y="2667279"/>
                  </a:lnTo>
                  <a:close/>
                </a:path>
                <a:path w="4138295" h="2715259">
                  <a:moveTo>
                    <a:pt x="2073948" y="217563"/>
                  </a:moveTo>
                  <a:lnTo>
                    <a:pt x="2070379" y="210820"/>
                  </a:lnTo>
                  <a:lnTo>
                    <a:pt x="2066912" y="204076"/>
                  </a:lnTo>
                  <a:lnTo>
                    <a:pt x="2063534" y="197319"/>
                  </a:lnTo>
                  <a:lnTo>
                    <a:pt x="2060232" y="190563"/>
                  </a:lnTo>
                  <a:lnTo>
                    <a:pt x="2002777" y="195186"/>
                  </a:lnTo>
                  <a:lnTo>
                    <a:pt x="1852663" y="205752"/>
                  </a:lnTo>
                  <a:lnTo>
                    <a:pt x="1837080" y="207098"/>
                  </a:lnTo>
                  <a:lnTo>
                    <a:pt x="1820138" y="208889"/>
                  </a:lnTo>
                  <a:lnTo>
                    <a:pt x="1801888" y="211188"/>
                  </a:lnTo>
                  <a:lnTo>
                    <a:pt x="1806117" y="217678"/>
                  </a:lnTo>
                  <a:lnTo>
                    <a:pt x="1810397" y="224155"/>
                  </a:lnTo>
                  <a:lnTo>
                    <a:pt x="1814728" y="230632"/>
                  </a:lnTo>
                  <a:lnTo>
                    <a:pt x="1819109" y="237096"/>
                  </a:lnTo>
                  <a:lnTo>
                    <a:pt x="1831594" y="235737"/>
                  </a:lnTo>
                  <a:lnTo>
                    <a:pt x="1843989" y="234556"/>
                  </a:lnTo>
                  <a:lnTo>
                    <a:pt x="1856282" y="233578"/>
                  </a:lnTo>
                  <a:lnTo>
                    <a:pt x="2012632" y="222529"/>
                  </a:lnTo>
                  <a:lnTo>
                    <a:pt x="2073948" y="217563"/>
                  </a:lnTo>
                  <a:close/>
                </a:path>
                <a:path w="4138295" h="2715259">
                  <a:moveTo>
                    <a:pt x="2104936" y="214960"/>
                  </a:moveTo>
                  <a:lnTo>
                    <a:pt x="2102624" y="211543"/>
                  </a:lnTo>
                  <a:lnTo>
                    <a:pt x="2104542" y="214998"/>
                  </a:lnTo>
                  <a:lnTo>
                    <a:pt x="2104936" y="214960"/>
                  </a:lnTo>
                  <a:close/>
                </a:path>
                <a:path w="4138295" h="2715259">
                  <a:moveTo>
                    <a:pt x="2155406" y="210654"/>
                  </a:moveTo>
                  <a:lnTo>
                    <a:pt x="2153170" y="203873"/>
                  </a:lnTo>
                  <a:lnTo>
                    <a:pt x="2150999" y="197053"/>
                  </a:lnTo>
                  <a:lnTo>
                    <a:pt x="2148865" y="190182"/>
                  </a:lnTo>
                  <a:lnTo>
                    <a:pt x="2146782" y="183261"/>
                  </a:lnTo>
                  <a:lnTo>
                    <a:pt x="2119985" y="185559"/>
                  </a:lnTo>
                  <a:lnTo>
                    <a:pt x="2124418" y="192252"/>
                  </a:lnTo>
                  <a:lnTo>
                    <a:pt x="2128901" y="198920"/>
                  </a:lnTo>
                  <a:lnTo>
                    <a:pt x="2133447" y="205549"/>
                  </a:lnTo>
                  <a:lnTo>
                    <a:pt x="2138057" y="212140"/>
                  </a:lnTo>
                  <a:lnTo>
                    <a:pt x="2155406" y="210654"/>
                  </a:lnTo>
                  <a:close/>
                </a:path>
                <a:path w="4138295" h="2715259">
                  <a:moveTo>
                    <a:pt x="3655250" y="66471"/>
                  </a:moveTo>
                  <a:lnTo>
                    <a:pt x="3592804" y="66916"/>
                  </a:lnTo>
                  <a:lnTo>
                    <a:pt x="3545725" y="66649"/>
                  </a:lnTo>
                  <a:lnTo>
                    <a:pt x="3499548" y="65887"/>
                  </a:lnTo>
                  <a:lnTo>
                    <a:pt x="3454273" y="64643"/>
                  </a:lnTo>
                  <a:lnTo>
                    <a:pt x="3409861" y="62915"/>
                  </a:lnTo>
                  <a:lnTo>
                    <a:pt x="3372142" y="66662"/>
                  </a:lnTo>
                  <a:lnTo>
                    <a:pt x="2307094" y="169100"/>
                  </a:lnTo>
                  <a:lnTo>
                    <a:pt x="2175459" y="180784"/>
                  </a:lnTo>
                  <a:lnTo>
                    <a:pt x="2177656" y="187871"/>
                  </a:lnTo>
                  <a:lnTo>
                    <a:pt x="2179802" y="194576"/>
                  </a:lnTo>
                  <a:lnTo>
                    <a:pt x="2182050" y="201383"/>
                  </a:lnTo>
                  <a:lnTo>
                    <a:pt x="2184349" y="208153"/>
                  </a:lnTo>
                  <a:lnTo>
                    <a:pt x="2610853" y="169100"/>
                  </a:lnTo>
                  <a:lnTo>
                    <a:pt x="3650894" y="66916"/>
                  </a:lnTo>
                  <a:lnTo>
                    <a:pt x="3655250" y="66471"/>
                  </a:lnTo>
                  <a:close/>
                </a:path>
                <a:path w="4138295" h="2715259">
                  <a:moveTo>
                    <a:pt x="3724986" y="36868"/>
                  </a:moveTo>
                  <a:lnTo>
                    <a:pt x="3721074" y="35801"/>
                  </a:lnTo>
                  <a:lnTo>
                    <a:pt x="3717353" y="34290"/>
                  </a:lnTo>
                  <a:lnTo>
                    <a:pt x="3713873" y="32385"/>
                  </a:lnTo>
                  <a:lnTo>
                    <a:pt x="3654107" y="38417"/>
                  </a:lnTo>
                  <a:lnTo>
                    <a:pt x="3724986" y="36868"/>
                  </a:lnTo>
                  <a:close/>
                </a:path>
                <a:path w="4138295" h="2715259">
                  <a:moveTo>
                    <a:pt x="3912184" y="27774"/>
                  </a:moveTo>
                  <a:lnTo>
                    <a:pt x="3907523" y="23710"/>
                  </a:lnTo>
                  <a:lnTo>
                    <a:pt x="3903561" y="18872"/>
                  </a:lnTo>
                  <a:lnTo>
                    <a:pt x="3900487" y="13449"/>
                  </a:lnTo>
                  <a:lnTo>
                    <a:pt x="3772103" y="26479"/>
                  </a:lnTo>
                  <a:lnTo>
                    <a:pt x="3767277" y="30556"/>
                  </a:lnTo>
                  <a:lnTo>
                    <a:pt x="3761714" y="33769"/>
                  </a:lnTo>
                  <a:lnTo>
                    <a:pt x="3755631" y="35877"/>
                  </a:lnTo>
                  <a:lnTo>
                    <a:pt x="3832771" y="32499"/>
                  </a:lnTo>
                  <a:lnTo>
                    <a:pt x="3912184" y="27774"/>
                  </a:lnTo>
                  <a:close/>
                </a:path>
                <a:path w="4138295" h="2715259">
                  <a:moveTo>
                    <a:pt x="3964978" y="6883"/>
                  </a:moveTo>
                  <a:lnTo>
                    <a:pt x="3935272" y="9906"/>
                  </a:lnTo>
                  <a:lnTo>
                    <a:pt x="3939032" y="11976"/>
                  </a:lnTo>
                  <a:lnTo>
                    <a:pt x="3943337" y="13144"/>
                  </a:lnTo>
                  <a:lnTo>
                    <a:pt x="3954411" y="13144"/>
                  </a:lnTo>
                  <a:lnTo>
                    <a:pt x="3960368" y="10795"/>
                  </a:lnTo>
                  <a:lnTo>
                    <a:pt x="3964978" y="6883"/>
                  </a:lnTo>
                  <a:close/>
                </a:path>
                <a:path w="4138295" h="2715259">
                  <a:moveTo>
                    <a:pt x="4138218" y="8166"/>
                  </a:moveTo>
                  <a:lnTo>
                    <a:pt x="4085171" y="3644"/>
                  </a:lnTo>
                  <a:lnTo>
                    <a:pt x="4032339" y="0"/>
                  </a:lnTo>
                  <a:lnTo>
                    <a:pt x="3999763" y="3340"/>
                  </a:lnTo>
                  <a:lnTo>
                    <a:pt x="3997553" y="10261"/>
                  </a:lnTo>
                  <a:lnTo>
                    <a:pt x="3993972" y="16611"/>
                  </a:lnTo>
                  <a:lnTo>
                    <a:pt x="3989336" y="22021"/>
                  </a:lnTo>
                  <a:lnTo>
                    <a:pt x="4138218" y="8166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1413502" y="6635820"/>
              <a:ext cx="138430" cy="12065"/>
            </a:xfrm>
            <a:custGeom>
              <a:avLst/>
              <a:gdLst/>
              <a:ahLst/>
              <a:cxnLst/>
              <a:rect l="l" t="t" r="r" b="b"/>
              <a:pathLst>
                <a:path w="138429" h="12065">
                  <a:moveTo>
                    <a:pt x="133388" y="5560"/>
                  </a:moveTo>
                  <a:lnTo>
                    <a:pt x="133569" y="6827"/>
                  </a:lnTo>
                  <a:lnTo>
                    <a:pt x="133807" y="7947"/>
                  </a:lnTo>
                  <a:lnTo>
                    <a:pt x="134142" y="9088"/>
                  </a:lnTo>
                  <a:lnTo>
                    <a:pt x="138058" y="8743"/>
                  </a:lnTo>
                  <a:lnTo>
                    <a:pt x="137576" y="7811"/>
                  </a:lnTo>
                  <a:lnTo>
                    <a:pt x="137173" y="6764"/>
                  </a:lnTo>
                  <a:lnTo>
                    <a:pt x="136917" y="5790"/>
                  </a:lnTo>
                  <a:lnTo>
                    <a:pt x="133388" y="5560"/>
                  </a:lnTo>
                  <a:close/>
                </a:path>
                <a:path w="138429" h="12065">
                  <a:moveTo>
                    <a:pt x="34805" y="0"/>
                  </a:moveTo>
                  <a:lnTo>
                    <a:pt x="0" y="3560"/>
                  </a:lnTo>
                  <a:lnTo>
                    <a:pt x="52834" y="7194"/>
                  </a:lnTo>
                  <a:lnTo>
                    <a:pt x="105881" y="11716"/>
                  </a:lnTo>
                  <a:lnTo>
                    <a:pt x="105504" y="9120"/>
                  </a:lnTo>
                  <a:lnTo>
                    <a:pt x="105299" y="7194"/>
                  </a:lnTo>
                  <a:lnTo>
                    <a:pt x="105189" y="5263"/>
                  </a:lnTo>
                  <a:lnTo>
                    <a:pt x="105148" y="3779"/>
                  </a:lnTo>
                  <a:lnTo>
                    <a:pt x="34805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1550416" y="6641612"/>
              <a:ext cx="19685" cy="3175"/>
            </a:xfrm>
            <a:custGeom>
              <a:avLst/>
              <a:gdLst/>
              <a:ahLst/>
              <a:cxnLst/>
              <a:rect l="l" t="t" r="r" b="b"/>
              <a:pathLst>
                <a:path w="19684" h="3175">
                  <a:moveTo>
                    <a:pt x="0" y="0"/>
                  </a:moveTo>
                  <a:lnTo>
                    <a:pt x="272" y="1026"/>
                  </a:lnTo>
                  <a:lnTo>
                    <a:pt x="659" y="2020"/>
                  </a:lnTo>
                  <a:lnTo>
                    <a:pt x="1151" y="2942"/>
                  </a:lnTo>
                  <a:lnTo>
                    <a:pt x="19402" y="13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7905035" y="6855199"/>
              <a:ext cx="1264285" cy="1061720"/>
            </a:xfrm>
            <a:custGeom>
              <a:avLst/>
              <a:gdLst/>
              <a:ahLst/>
              <a:cxnLst/>
              <a:rect l="l" t="t" r="r" b="b"/>
              <a:pathLst>
                <a:path w="1264284" h="1061720">
                  <a:moveTo>
                    <a:pt x="261688" y="654241"/>
                  </a:moveTo>
                  <a:lnTo>
                    <a:pt x="232318" y="691834"/>
                  </a:lnTo>
                  <a:lnTo>
                    <a:pt x="202983" y="730802"/>
                  </a:lnTo>
                  <a:lnTo>
                    <a:pt x="173699" y="771172"/>
                  </a:lnTo>
                  <a:lnTo>
                    <a:pt x="144483" y="812972"/>
                  </a:lnTo>
                  <a:lnTo>
                    <a:pt x="115351" y="856228"/>
                  </a:lnTo>
                  <a:lnTo>
                    <a:pt x="86320" y="900968"/>
                  </a:lnTo>
                  <a:lnTo>
                    <a:pt x="57407" y="947218"/>
                  </a:lnTo>
                  <a:lnTo>
                    <a:pt x="28628" y="995004"/>
                  </a:lnTo>
                  <a:lnTo>
                    <a:pt x="0" y="1044355"/>
                  </a:lnTo>
                  <a:lnTo>
                    <a:pt x="11688" y="1052664"/>
                  </a:lnTo>
                  <a:lnTo>
                    <a:pt x="23423" y="1061224"/>
                  </a:lnTo>
                  <a:lnTo>
                    <a:pt x="51238" y="1013618"/>
                  </a:lnTo>
                  <a:lnTo>
                    <a:pt x="79345" y="967272"/>
                  </a:lnTo>
                  <a:lnTo>
                    <a:pt x="107726" y="922179"/>
                  </a:lnTo>
                  <a:lnTo>
                    <a:pt x="136364" y="878327"/>
                  </a:lnTo>
                  <a:lnTo>
                    <a:pt x="165241" y="835710"/>
                  </a:lnTo>
                  <a:lnTo>
                    <a:pt x="194340" y="794316"/>
                  </a:lnTo>
                  <a:lnTo>
                    <a:pt x="223644" y="754138"/>
                  </a:lnTo>
                  <a:lnTo>
                    <a:pt x="253136" y="715167"/>
                  </a:lnTo>
                  <a:lnTo>
                    <a:pt x="282797" y="677392"/>
                  </a:lnTo>
                  <a:lnTo>
                    <a:pt x="277563" y="671541"/>
                  </a:lnTo>
                  <a:lnTo>
                    <a:pt x="272301" y="665734"/>
                  </a:lnTo>
                  <a:lnTo>
                    <a:pt x="267011" y="659969"/>
                  </a:lnTo>
                  <a:lnTo>
                    <a:pt x="261688" y="654241"/>
                  </a:lnTo>
                  <a:close/>
                </a:path>
                <a:path w="1264284" h="1061720">
                  <a:moveTo>
                    <a:pt x="288493" y="621122"/>
                  </a:moveTo>
                  <a:lnTo>
                    <a:pt x="279300" y="632357"/>
                  </a:lnTo>
                  <a:lnTo>
                    <a:pt x="284654" y="638075"/>
                  </a:lnTo>
                  <a:lnTo>
                    <a:pt x="289976" y="643829"/>
                  </a:lnTo>
                  <a:lnTo>
                    <a:pt x="295269" y="649625"/>
                  </a:lnTo>
                  <a:lnTo>
                    <a:pt x="300535" y="655466"/>
                  </a:lnTo>
                  <a:lnTo>
                    <a:pt x="310398" y="643477"/>
                  </a:lnTo>
                  <a:lnTo>
                    <a:pt x="304961" y="637824"/>
                  </a:lnTo>
                  <a:lnTo>
                    <a:pt x="299501" y="632217"/>
                  </a:lnTo>
                  <a:lnTo>
                    <a:pt x="294013" y="626651"/>
                  </a:lnTo>
                  <a:lnTo>
                    <a:pt x="288493" y="621122"/>
                  </a:lnTo>
                  <a:close/>
                </a:path>
                <a:path w="1264284" h="1061720">
                  <a:moveTo>
                    <a:pt x="878685" y="126812"/>
                  </a:moveTo>
                  <a:lnTo>
                    <a:pt x="844289" y="145149"/>
                  </a:lnTo>
                  <a:lnTo>
                    <a:pt x="809243" y="165016"/>
                  </a:lnTo>
                  <a:lnTo>
                    <a:pt x="773591" y="186474"/>
                  </a:lnTo>
                  <a:lnTo>
                    <a:pt x="737375" y="209585"/>
                  </a:lnTo>
                  <a:lnTo>
                    <a:pt x="700641" y="234408"/>
                  </a:lnTo>
                  <a:lnTo>
                    <a:pt x="663431" y="261004"/>
                  </a:lnTo>
                  <a:lnTo>
                    <a:pt x="625790" y="289435"/>
                  </a:lnTo>
                  <a:lnTo>
                    <a:pt x="587761" y="319760"/>
                  </a:lnTo>
                  <a:lnTo>
                    <a:pt x="549389" y="352040"/>
                  </a:lnTo>
                  <a:lnTo>
                    <a:pt x="510718" y="386337"/>
                  </a:lnTo>
                  <a:lnTo>
                    <a:pt x="471790" y="422710"/>
                  </a:lnTo>
                  <a:lnTo>
                    <a:pt x="432651" y="461220"/>
                  </a:lnTo>
                  <a:lnTo>
                    <a:pt x="393343" y="501928"/>
                  </a:lnTo>
                  <a:lnTo>
                    <a:pt x="353911" y="544895"/>
                  </a:lnTo>
                  <a:lnTo>
                    <a:pt x="314398" y="590180"/>
                  </a:lnTo>
                  <a:lnTo>
                    <a:pt x="326431" y="600124"/>
                  </a:lnTo>
                  <a:lnTo>
                    <a:pt x="338408" y="610232"/>
                  </a:lnTo>
                  <a:lnTo>
                    <a:pt x="375877" y="567538"/>
                  </a:lnTo>
                  <a:lnTo>
                    <a:pt x="413513" y="526620"/>
                  </a:lnTo>
                  <a:lnTo>
                    <a:pt x="451286" y="487458"/>
                  </a:lnTo>
                  <a:lnTo>
                    <a:pt x="489165" y="450031"/>
                  </a:lnTo>
                  <a:lnTo>
                    <a:pt x="527118" y="414317"/>
                  </a:lnTo>
                  <a:lnTo>
                    <a:pt x="565116" y="380294"/>
                  </a:lnTo>
                  <a:lnTo>
                    <a:pt x="603127" y="347942"/>
                  </a:lnTo>
                  <a:lnTo>
                    <a:pt x="641121" y="317239"/>
                  </a:lnTo>
                  <a:lnTo>
                    <a:pt x="679067" y="288164"/>
                  </a:lnTo>
                  <a:lnTo>
                    <a:pt x="716934" y="260695"/>
                  </a:lnTo>
                  <a:lnTo>
                    <a:pt x="754690" y="234811"/>
                  </a:lnTo>
                  <a:lnTo>
                    <a:pt x="792307" y="210490"/>
                  </a:lnTo>
                  <a:lnTo>
                    <a:pt x="829751" y="187712"/>
                  </a:lnTo>
                  <a:lnTo>
                    <a:pt x="866994" y="166454"/>
                  </a:lnTo>
                  <a:lnTo>
                    <a:pt x="904003" y="146697"/>
                  </a:lnTo>
                  <a:lnTo>
                    <a:pt x="884970" y="131810"/>
                  </a:lnTo>
                  <a:lnTo>
                    <a:pt x="878685" y="126812"/>
                  </a:lnTo>
                  <a:close/>
                </a:path>
                <a:path w="1264284" h="1061720">
                  <a:moveTo>
                    <a:pt x="989425" y="75421"/>
                  </a:moveTo>
                  <a:lnTo>
                    <a:pt x="968597" y="84202"/>
                  </a:lnTo>
                  <a:lnTo>
                    <a:pt x="958048" y="88807"/>
                  </a:lnTo>
                  <a:lnTo>
                    <a:pt x="947416" y="93557"/>
                  </a:lnTo>
                  <a:lnTo>
                    <a:pt x="949104" y="100165"/>
                  </a:lnTo>
                  <a:lnTo>
                    <a:pt x="950730" y="106844"/>
                  </a:lnTo>
                  <a:lnTo>
                    <a:pt x="952292" y="113594"/>
                  </a:lnTo>
                  <a:lnTo>
                    <a:pt x="953792" y="120415"/>
                  </a:lnTo>
                  <a:lnTo>
                    <a:pt x="955080" y="121650"/>
                  </a:lnTo>
                  <a:lnTo>
                    <a:pt x="967393" y="115995"/>
                  </a:lnTo>
                  <a:lnTo>
                    <a:pt x="979662" y="110508"/>
                  </a:lnTo>
                  <a:lnTo>
                    <a:pt x="991894" y="105184"/>
                  </a:lnTo>
                  <a:lnTo>
                    <a:pt x="1004095" y="100017"/>
                  </a:lnTo>
                  <a:lnTo>
                    <a:pt x="1000586" y="93808"/>
                  </a:lnTo>
                  <a:lnTo>
                    <a:pt x="996972" y="87637"/>
                  </a:lnTo>
                  <a:lnTo>
                    <a:pt x="993251" y="81507"/>
                  </a:lnTo>
                  <a:lnTo>
                    <a:pt x="989425" y="75421"/>
                  </a:lnTo>
                  <a:close/>
                </a:path>
                <a:path w="1264284" h="1061720">
                  <a:moveTo>
                    <a:pt x="1198958" y="9371"/>
                  </a:moveTo>
                  <a:lnTo>
                    <a:pt x="1157570" y="19163"/>
                  </a:lnTo>
                  <a:lnTo>
                    <a:pt x="1113140" y="31480"/>
                  </a:lnTo>
                  <a:lnTo>
                    <a:pt x="1065869" y="46601"/>
                  </a:lnTo>
                  <a:lnTo>
                    <a:pt x="1015958" y="64804"/>
                  </a:lnTo>
                  <a:lnTo>
                    <a:pt x="1019705" y="70895"/>
                  </a:lnTo>
                  <a:lnTo>
                    <a:pt x="1023358" y="77027"/>
                  </a:lnTo>
                  <a:lnTo>
                    <a:pt x="1026913" y="83196"/>
                  </a:lnTo>
                  <a:lnTo>
                    <a:pt x="1030366" y="89400"/>
                  </a:lnTo>
                  <a:lnTo>
                    <a:pt x="1074960" y="72923"/>
                  </a:lnTo>
                  <a:lnTo>
                    <a:pt x="1118905" y="58616"/>
                  </a:lnTo>
                  <a:lnTo>
                    <a:pt x="1162140" y="46436"/>
                  </a:lnTo>
                  <a:lnTo>
                    <a:pt x="1204602" y="36344"/>
                  </a:lnTo>
                  <a:lnTo>
                    <a:pt x="1203312" y="29507"/>
                  </a:lnTo>
                  <a:lnTo>
                    <a:pt x="1201941" y="22736"/>
                  </a:lnTo>
                  <a:lnTo>
                    <a:pt x="1200489" y="16025"/>
                  </a:lnTo>
                  <a:lnTo>
                    <a:pt x="1198958" y="9371"/>
                  </a:lnTo>
                  <a:close/>
                </a:path>
                <a:path w="1264284" h="1061720">
                  <a:moveTo>
                    <a:pt x="1247605" y="0"/>
                  </a:moveTo>
                  <a:lnTo>
                    <a:pt x="1240527" y="1183"/>
                  </a:lnTo>
                  <a:lnTo>
                    <a:pt x="1233281" y="2481"/>
                  </a:lnTo>
                  <a:lnTo>
                    <a:pt x="1225805" y="3905"/>
                  </a:lnTo>
                  <a:lnTo>
                    <a:pt x="1227318" y="10536"/>
                  </a:lnTo>
                  <a:lnTo>
                    <a:pt x="1228763" y="17250"/>
                  </a:lnTo>
                  <a:lnTo>
                    <a:pt x="1230137" y="24051"/>
                  </a:lnTo>
                  <a:lnTo>
                    <a:pt x="1231438" y="30941"/>
                  </a:lnTo>
                  <a:lnTo>
                    <a:pt x="1247858" y="28025"/>
                  </a:lnTo>
                  <a:lnTo>
                    <a:pt x="1264129" y="25423"/>
                  </a:lnTo>
                  <a:lnTo>
                    <a:pt x="1259926" y="19077"/>
                  </a:lnTo>
                  <a:lnTo>
                    <a:pt x="1255769" y="12719"/>
                  </a:lnTo>
                  <a:lnTo>
                    <a:pt x="1251661" y="6357"/>
                  </a:lnTo>
                  <a:lnTo>
                    <a:pt x="1247605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8211388" y="6850576"/>
              <a:ext cx="989330" cy="626745"/>
            </a:xfrm>
            <a:custGeom>
              <a:avLst/>
              <a:gdLst/>
              <a:ahLst/>
              <a:cxnLst/>
              <a:rect l="l" t="t" r="r" b="b"/>
              <a:pathLst>
                <a:path w="989329" h="626745">
                  <a:moveTo>
                    <a:pt x="32054" y="614857"/>
                  </a:moveTo>
                  <a:lnTo>
                    <a:pt x="20066" y="604748"/>
                  </a:lnTo>
                  <a:lnTo>
                    <a:pt x="8039" y="594817"/>
                  </a:lnTo>
                  <a:lnTo>
                    <a:pt x="0" y="604304"/>
                  </a:lnTo>
                  <a:lnTo>
                    <a:pt x="11049" y="615403"/>
                  </a:lnTo>
                  <a:lnTo>
                    <a:pt x="22009" y="626656"/>
                  </a:lnTo>
                  <a:lnTo>
                    <a:pt x="32054" y="614857"/>
                  </a:lnTo>
                  <a:close/>
                </a:path>
                <a:path w="989329" h="626745">
                  <a:moveTo>
                    <a:pt x="648716" y="126288"/>
                  </a:moveTo>
                  <a:lnTo>
                    <a:pt x="648284" y="125869"/>
                  </a:lnTo>
                  <a:lnTo>
                    <a:pt x="647865" y="125450"/>
                  </a:lnTo>
                  <a:lnTo>
                    <a:pt x="647433" y="125044"/>
                  </a:lnTo>
                  <a:lnTo>
                    <a:pt x="647484" y="125272"/>
                  </a:lnTo>
                  <a:lnTo>
                    <a:pt x="647522" y="125501"/>
                  </a:lnTo>
                  <a:lnTo>
                    <a:pt x="647573" y="125717"/>
                  </a:lnTo>
                  <a:lnTo>
                    <a:pt x="647865" y="125958"/>
                  </a:lnTo>
                  <a:lnTo>
                    <a:pt x="648144" y="126174"/>
                  </a:lnTo>
                  <a:lnTo>
                    <a:pt x="648436" y="126415"/>
                  </a:lnTo>
                  <a:lnTo>
                    <a:pt x="648627" y="126326"/>
                  </a:lnTo>
                  <a:close/>
                </a:path>
                <a:path w="989329" h="626745">
                  <a:moveTo>
                    <a:pt x="925093" y="35572"/>
                  </a:moveTo>
                  <a:lnTo>
                    <a:pt x="923785" y="28689"/>
                  </a:lnTo>
                  <a:lnTo>
                    <a:pt x="922401" y="21882"/>
                  </a:lnTo>
                  <a:lnTo>
                    <a:pt x="920953" y="15163"/>
                  </a:lnTo>
                  <a:lnTo>
                    <a:pt x="919441" y="8534"/>
                  </a:lnTo>
                  <a:lnTo>
                    <a:pt x="906221" y="11137"/>
                  </a:lnTo>
                  <a:lnTo>
                    <a:pt x="892594" y="13995"/>
                  </a:lnTo>
                  <a:lnTo>
                    <a:pt x="894130" y="20650"/>
                  </a:lnTo>
                  <a:lnTo>
                    <a:pt x="895578" y="27368"/>
                  </a:lnTo>
                  <a:lnTo>
                    <a:pt x="896950" y="34137"/>
                  </a:lnTo>
                  <a:lnTo>
                    <a:pt x="898245" y="40982"/>
                  </a:lnTo>
                  <a:lnTo>
                    <a:pt x="911707" y="38176"/>
                  </a:lnTo>
                  <a:lnTo>
                    <a:pt x="925093" y="35572"/>
                  </a:lnTo>
                  <a:close/>
                </a:path>
                <a:path w="989329" h="626745">
                  <a:moveTo>
                    <a:pt x="988885" y="25882"/>
                  </a:moveTo>
                  <a:lnTo>
                    <a:pt x="975893" y="6477"/>
                  </a:lnTo>
                  <a:lnTo>
                    <a:pt x="971664" y="0"/>
                  </a:lnTo>
                  <a:lnTo>
                    <a:pt x="956818" y="2133"/>
                  </a:lnTo>
                  <a:lnTo>
                    <a:pt x="941247" y="4622"/>
                  </a:lnTo>
                  <a:lnTo>
                    <a:pt x="953579" y="23698"/>
                  </a:lnTo>
                  <a:lnTo>
                    <a:pt x="957770" y="30048"/>
                  </a:lnTo>
                  <a:lnTo>
                    <a:pt x="973391" y="27825"/>
                  </a:lnTo>
                  <a:lnTo>
                    <a:pt x="988885" y="25882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6040853" y="7927526"/>
              <a:ext cx="1870710" cy="2792095"/>
            </a:xfrm>
            <a:custGeom>
              <a:avLst/>
              <a:gdLst/>
              <a:ahLst/>
              <a:cxnLst/>
              <a:rect l="l" t="t" r="r" b="b"/>
              <a:pathLst>
                <a:path w="1870709" h="2792095">
                  <a:moveTo>
                    <a:pt x="168068" y="2564393"/>
                  </a:moveTo>
                  <a:lnTo>
                    <a:pt x="113341" y="2633723"/>
                  </a:lnTo>
                  <a:lnTo>
                    <a:pt x="35004" y="2731912"/>
                  </a:lnTo>
                  <a:lnTo>
                    <a:pt x="0" y="2775213"/>
                  </a:lnTo>
                  <a:lnTo>
                    <a:pt x="900" y="2784030"/>
                  </a:lnTo>
                  <a:lnTo>
                    <a:pt x="9497" y="2791035"/>
                  </a:lnTo>
                  <a:lnTo>
                    <a:pt x="12638" y="2792082"/>
                  </a:lnTo>
                  <a:lnTo>
                    <a:pt x="19810" y="2792082"/>
                  </a:lnTo>
                  <a:lnTo>
                    <a:pt x="23842" y="2790323"/>
                  </a:lnTo>
                  <a:lnTo>
                    <a:pt x="56617" y="2749772"/>
                  </a:lnTo>
                  <a:lnTo>
                    <a:pt x="134721" y="2651882"/>
                  </a:lnTo>
                  <a:lnTo>
                    <a:pt x="186351" y="2586486"/>
                  </a:lnTo>
                  <a:lnTo>
                    <a:pt x="179753" y="2586486"/>
                  </a:lnTo>
                  <a:lnTo>
                    <a:pt x="173815" y="2585156"/>
                  </a:lnTo>
                  <a:lnTo>
                    <a:pt x="166822" y="2581879"/>
                  </a:lnTo>
                  <a:lnTo>
                    <a:pt x="163796" y="2573555"/>
                  </a:lnTo>
                  <a:lnTo>
                    <a:pt x="168068" y="2564393"/>
                  </a:lnTo>
                  <a:close/>
                </a:path>
                <a:path w="1870709" h="2792095">
                  <a:moveTo>
                    <a:pt x="189303" y="2582748"/>
                  </a:moveTo>
                  <a:lnTo>
                    <a:pt x="186679" y="2585167"/>
                  </a:lnTo>
                  <a:lnTo>
                    <a:pt x="183282" y="2586486"/>
                  </a:lnTo>
                  <a:lnTo>
                    <a:pt x="186351" y="2586486"/>
                  </a:lnTo>
                  <a:lnTo>
                    <a:pt x="189303" y="2582748"/>
                  </a:lnTo>
                  <a:close/>
                </a:path>
                <a:path w="1870709" h="2792095">
                  <a:moveTo>
                    <a:pt x="436719" y="2216655"/>
                  </a:moveTo>
                  <a:lnTo>
                    <a:pt x="335818" y="2348675"/>
                  </a:lnTo>
                  <a:lnTo>
                    <a:pt x="244851" y="2466239"/>
                  </a:lnTo>
                  <a:lnTo>
                    <a:pt x="192161" y="2579020"/>
                  </a:lnTo>
                  <a:lnTo>
                    <a:pt x="191983" y="2579335"/>
                  </a:lnTo>
                  <a:lnTo>
                    <a:pt x="298210" y="2443241"/>
                  </a:lnTo>
                  <a:lnTo>
                    <a:pt x="390459" y="2323524"/>
                  </a:lnTo>
                  <a:lnTo>
                    <a:pt x="456970" y="2236319"/>
                  </a:lnTo>
                  <a:lnTo>
                    <a:pt x="436719" y="2216655"/>
                  </a:lnTo>
                  <a:close/>
                </a:path>
                <a:path w="1870709" h="2792095">
                  <a:moveTo>
                    <a:pt x="461682" y="2183713"/>
                  </a:moveTo>
                  <a:lnTo>
                    <a:pt x="453776" y="2194153"/>
                  </a:lnTo>
                  <a:lnTo>
                    <a:pt x="474037" y="2213827"/>
                  </a:lnTo>
                  <a:lnTo>
                    <a:pt x="481943" y="2203388"/>
                  </a:lnTo>
                  <a:lnTo>
                    <a:pt x="461682" y="2183713"/>
                  </a:lnTo>
                  <a:close/>
                </a:path>
                <a:path w="1870709" h="2792095">
                  <a:moveTo>
                    <a:pt x="519010" y="2107684"/>
                  </a:moveTo>
                  <a:lnTo>
                    <a:pt x="489513" y="2146866"/>
                  </a:lnTo>
                  <a:lnTo>
                    <a:pt x="509775" y="2166541"/>
                  </a:lnTo>
                  <a:lnTo>
                    <a:pt x="538957" y="2127778"/>
                  </a:lnTo>
                  <a:lnTo>
                    <a:pt x="519010" y="2107684"/>
                  </a:lnTo>
                  <a:close/>
                </a:path>
                <a:path w="1870709" h="2792095">
                  <a:moveTo>
                    <a:pt x="544339" y="2073894"/>
                  </a:moveTo>
                  <a:lnTo>
                    <a:pt x="536015" y="2085015"/>
                  </a:lnTo>
                  <a:lnTo>
                    <a:pt x="555972" y="2105108"/>
                  </a:lnTo>
                  <a:lnTo>
                    <a:pt x="564296" y="2093999"/>
                  </a:lnTo>
                  <a:lnTo>
                    <a:pt x="544339" y="2073894"/>
                  </a:lnTo>
                  <a:close/>
                </a:path>
                <a:path w="1870709" h="2792095">
                  <a:moveTo>
                    <a:pt x="1434186" y="777829"/>
                  </a:moveTo>
                  <a:lnTo>
                    <a:pt x="1408293" y="820446"/>
                  </a:lnTo>
                  <a:lnTo>
                    <a:pt x="1381955" y="863273"/>
                  </a:lnTo>
                  <a:lnTo>
                    <a:pt x="1355200" y="906283"/>
                  </a:lnTo>
                  <a:lnTo>
                    <a:pt x="1328055" y="949447"/>
                  </a:lnTo>
                  <a:lnTo>
                    <a:pt x="1300545" y="992737"/>
                  </a:lnTo>
                  <a:lnTo>
                    <a:pt x="1272700" y="1036127"/>
                  </a:lnTo>
                  <a:lnTo>
                    <a:pt x="1244545" y="1079588"/>
                  </a:lnTo>
                  <a:lnTo>
                    <a:pt x="1216107" y="1123091"/>
                  </a:lnTo>
                  <a:lnTo>
                    <a:pt x="1187414" y="1166611"/>
                  </a:lnTo>
                  <a:lnTo>
                    <a:pt x="1158492" y="1210117"/>
                  </a:lnTo>
                  <a:lnTo>
                    <a:pt x="1129368" y="1253584"/>
                  </a:lnTo>
                  <a:lnTo>
                    <a:pt x="1100070" y="1296982"/>
                  </a:lnTo>
                  <a:lnTo>
                    <a:pt x="1070624" y="1340284"/>
                  </a:lnTo>
                  <a:lnTo>
                    <a:pt x="1041057" y="1383462"/>
                  </a:lnTo>
                  <a:lnTo>
                    <a:pt x="981670" y="1469336"/>
                  </a:lnTo>
                  <a:lnTo>
                    <a:pt x="922123" y="1554379"/>
                  </a:lnTo>
                  <a:lnTo>
                    <a:pt x="862633" y="1638371"/>
                  </a:lnTo>
                  <a:lnTo>
                    <a:pt x="803415" y="1721087"/>
                  </a:lnTo>
                  <a:lnTo>
                    <a:pt x="744685" y="1802305"/>
                  </a:lnTo>
                  <a:lnTo>
                    <a:pt x="657978" y="1920836"/>
                  </a:lnTo>
                  <a:lnTo>
                    <a:pt x="573584" y="2034744"/>
                  </a:lnTo>
                  <a:lnTo>
                    <a:pt x="593542" y="2054837"/>
                  </a:lnTo>
                  <a:lnTo>
                    <a:pt x="678974" y="1939557"/>
                  </a:lnTo>
                  <a:lnTo>
                    <a:pt x="766793" y="1819519"/>
                  </a:lnTo>
                  <a:lnTo>
                    <a:pt x="826292" y="1737234"/>
                  </a:lnTo>
                  <a:lnTo>
                    <a:pt x="886294" y="1653411"/>
                  </a:lnTo>
                  <a:lnTo>
                    <a:pt x="946575" y="1568279"/>
                  </a:lnTo>
                  <a:lnTo>
                    <a:pt x="1006912" y="1482070"/>
                  </a:lnTo>
                  <a:lnTo>
                    <a:pt x="1067082" y="1395012"/>
                  </a:lnTo>
                  <a:lnTo>
                    <a:pt x="1097034" y="1351238"/>
                  </a:lnTo>
                  <a:lnTo>
                    <a:pt x="1126861" y="1307337"/>
                  </a:lnTo>
                  <a:lnTo>
                    <a:pt x="1156534" y="1263340"/>
                  </a:lnTo>
                  <a:lnTo>
                    <a:pt x="1186025" y="1219276"/>
                  </a:lnTo>
                  <a:lnTo>
                    <a:pt x="1215308" y="1175171"/>
                  </a:lnTo>
                  <a:lnTo>
                    <a:pt x="1244353" y="1131057"/>
                  </a:lnTo>
                  <a:lnTo>
                    <a:pt x="1273133" y="1086961"/>
                  </a:lnTo>
                  <a:lnTo>
                    <a:pt x="1301620" y="1042912"/>
                  </a:lnTo>
                  <a:lnTo>
                    <a:pt x="1329786" y="998939"/>
                  </a:lnTo>
                  <a:lnTo>
                    <a:pt x="1357603" y="955071"/>
                  </a:lnTo>
                  <a:lnTo>
                    <a:pt x="1385043" y="911336"/>
                  </a:lnTo>
                  <a:lnTo>
                    <a:pt x="1412079" y="867764"/>
                  </a:lnTo>
                  <a:lnTo>
                    <a:pt x="1438682" y="824383"/>
                  </a:lnTo>
                  <a:lnTo>
                    <a:pt x="1464824" y="781222"/>
                  </a:lnTo>
                  <a:lnTo>
                    <a:pt x="1457105" y="780493"/>
                  </a:lnTo>
                  <a:lnTo>
                    <a:pt x="1449423" y="779686"/>
                  </a:lnTo>
                  <a:lnTo>
                    <a:pt x="1441781" y="778800"/>
                  </a:lnTo>
                  <a:lnTo>
                    <a:pt x="1434186" y="777829"/>
                  </a:lnTo>
                  <a:close/>
                </a:path>
                <a:path w="1870709" h="2792095">
                  <a:moveTo>
                    <a:pt x="1464332" y="727517"/>
                  </a:moveTo>
                  <a:lnTo>
                    <a:pt x="1450071" y="751411"/>
                  </a:lnTo>
                  <a:lnTo>
                    <a:pt x="1457729" y="752250"/>
                  </a:lnTo>
                  <a:lnTo>
                    <a:pt x="1465435" y="753005"/>
                  </a:lnTo>
                  <a:lnTo>
                    <a:pt x="1473187" y="753679"/>
                  </a:lnTo>
                  <a:lnTo>
                    <a:pt x="1480981" y="754270"/>
                  </a:lnTo>
                  <a:lnTo>
                    <a:pt x="1489274" y="740343"/>
                  </a:lnTo>
                  <a:lnTo>
                    <a:pt x="1483007" y="737245"/>
                  </a:lnTo>
                  <a:lnTo>
                    <a:pt x="1476760" y="734075"/>
                  </a:lnTo>
                  <a:lnTo>
                    <a:pt x="1470533" y="730833"/>
                  </a:lnTo>
                  <a:lnTo>
                    <a:pt x="1464332" y="727517"/>
                  </a:lnTo>
                  <a:close/>
                </a:path>
                <a:path w="1870709" h="2792095">
                  <a:moveTo>
                    <a:pt x="1828478" y="36229"/>
                  </a:moveTo>
                  <a:lnTo>
                    <a:pt x="1805985" y="78282"/>
                  </a:lnTo>
                  <a:lnTo>
                    <a:pt x="1783630" y="121362"/>
                  </a:lnTo>
                  <a:lnTo>
                    <a:pt x="1761420" y="165486"/>
                  </a:lnTo>
                  <a:lnTo>
                    <a:pt x="1739360" y="210674"/>
                  </a:lnTo>
                  <a:lnTo>
                    <a:pt x="1697621" y="298773"/>
                  </a:lnTo>
                  <a:lnTo>
                    <a:pt x="1676799" y="341308"/>
                  </a:lnTo>
                  <a:lnTo>
                    <a:pt x="1655027" y="384513"/>
                  </a:lnTo>
                  <a:lnTo>
                    <a:pt x="1632343" y="428348"/>
                  </a:lnTo>
                  <a:lnTo>
                    <a:pt x="1608783" y="472776"/>
                  </a:lnTo>
                  <a:lnTo>
                    <a:pt x="1584385" y="517758"/>
                  </a:lnTo>
                  <a:lnTo>
                    <a:pt x="1559186" y="563255"/>
                  </a:lnTo>
                  <a:lnTo>
                    <a:pt x="1533224" y="609230"/>
                  </a:lnTo>
                  <a:lnTo>
                    <a:pt x="1506536" y="655645"/>
                  </a:lnTo>
                  <a:lnTo>
                    <a:pt x="1479159" y="702460"/>
                  </a:lnTo>
                  <a:lnTo>
                    <a:pt x="1485376" y="705748"/>
                  </a:lnTo>
                  <a:lnTo>
                    <a:pt x="1491618" y="708966"/>
                  </a:lnTo>
                  <a:lnTo>
                    <a:pt x="1497881" y="712112"/>
                  </a:lnTo>
                  <a:lnTo>
                    <a:pt x="1504163" y="715182"/>
                  </a:lnTo>
                  <a:lnTo>
                    <a:pt x="1531568" y="668296"/>
                  </a:lnTo>
                  <a:lnTo>
                    <a:pt x="1558290" y="621803"/>
                  </a:lnTo>
                  <a:lnTo>
                    <a:pt x="1584290" y="575742"/>
                  </a:lnTo>
                  <a:lnTo>
                    <a:pt x="1609530" y="530153"/>
                  </a:lnTo>
                  <a:lnTo>
                    <a:pt x="1633972" y="485076"/>
                  </a:lnTo>
                  <a:lnTo>
                    <a:pt x="1657577" y="440552"/>
                  </a:lnTo>
                  <a:lnTo>
                    <a:pt x="1680308" y="396620"/>
                  </a:lnTo>
                  <a:lnTo>
                    <a:pt x="1702125" y="353320"/>
                  </a:lnTo>
                  <a:lnTo>
                    <a:pt x="1722991" y="310692"/>
                  </a:lnTo>
                  <a:lnTo>
                    <a:pt x="1763735" y="224709"/>
                  </a:lnTo>
                  <a:lnTo>
                    <a:pt x="1784843" y="181510"/>
                  </a:lnTo>
                  <a:lnTo>
                    <a:pt x="1806186" y="139169"/>
                  </a:lnTo>
                  <a:lnTo>
                    <a:pt x="1827759" y="97673"/>
                  </a:lnTo>
                  <a:lnTo>
                    <a:pt x="1849556" y="57013"/>
                  </a:lnTo>
                  <a:lnTo>
                    <a:pt x="1839009" y="46507"/>
                  </a:lnTo>
                  <a:lnTo>
                    <a:pt x="1833744" y="41342"/>
                  </a:lnTo>
                  <a:lnTo>
                    <a:pt x="1828478" y="36229"/>
                  </a:lnTo>
                  <a:close/>
                </a:path>
                <a:path w="1870709" h="2792095">
                  <a:moveTo>
                    <a:pt x="1848425" y="0"/>
                  </a:moveTo>
                  <a:lnTo>
                    <a:pt x="1842310" y="10994"/>
                  </a:lnTo>
                  <a:lnTo>
                    <a:pt x="1847600" y="16068"/>
                  </a:lnTo>
                  <a:lnTo>
                    <a:pt x="1852899" y="21204"/>
                  </a:lnTo>
                  <a:lnTo>
                    <a:pt x="1863503" y="31643"/>
                  </a:lnTo>
                  <a:lnTo>
                    <a:pt x="1870089" y="19810"/>
                  </a:lnTo>
                  <a:lnTo>
                    <a:pt x="1859241" y="9787"/>
                  </a:lnTo>
                  <a:lnTo>
                    <a:pt x="1848425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7903203" y="7899555"/>
              <a:ext cx="25400" cy="23495"/>
            </a:xfrm>
            <a:custGeom>
              <a:avLst/>
              <a:gdLst/>
              <a:ahLst/>
              <a:cxnLst/>
              <a:rect l="l" t="t" r="r" b="b"/>
              <a:pathLst>
                <a:path w="25400" h="23495">
                  <a:moveTo>
                    <a:pt x="1832" y="0"/>
                  </a:moveTo>
                  <a:lnTo>
                    <a:pt x="0" y="3235"/>
                  </a:lnTo>
                  <a:lnTo>
                    <a:pt x="10879" y="12970"/>
                  </a:lnTo>
                  <a:lnTo>
                    <a:pt x="21789" y="22941"/>
                  </a:lnTo>
                  <a:lnTo>
                    <a:pt x="25255" y="16868"/>
                  </a:lnTo>
                  <a:lnTo>
                    <a:pt x="13520" y="8308"/>
                  </a:lnTo>
                  <a:lnTo>
                    <a:pt x="1832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8360890" y="8008302"/>
              <a:ext cx="226695" cy="430530"/>
            </a:xfrm>
            <a:custGeom>
              <a:avLst/>
              <a:gdLst/>
              <a:ahLst/>
              <a:cxnLst/>
              <a:rect l="l" t="t" r="r" b="b"/>
              <a:pathLst>
                <a:path w="226695" h="430529">
                  <a:moveTo>
                    <a:pt x="122467" y="212255"/>
                  </a:moveTo>
                  <a:lnTo>
                    <a:pt x="95664" y="257143"/>
                  </a:lnTo>
                  <a:lnTo>
                    <a:pt x="66232" y="304298"/>
                  </a:lnTo>
                  <a:lnTo>
                    <a:pt x="34300" y="353587"/>
                  </a:lnTo>
                  <a:lnTo>
                    <a:pt x="0" y="404877"/>
                  </a:lnTo>
                  <a:lnTo>
                    <a:pt x="7565" y="417362"/>
                  </a:lnTo>
                  <a:lnTo>
                    <a:pt x="46797" y="383015"/>
                  </a:lnTo>
                  <a:lnTo>
                    <a:pt x="76653" y="337527"/>
                  </a:lnTo>
                  <a:lnTo>
                    <a:pt x="104587" y="293648"/>
                  </a:lnTo>
                  <a:lnTo>
                    <a:pt x="130488" y="251489"/>
                  </a:lnTo>
                  <a:lnTo>
                    <a:pt x="126524" y="231896"/>
                  </a:lnTo>
                  <a:lnTo>
                    <a:pt x="122467" y="212255"/>
                  </a:lnTo>
                  <a:close/>
                </a:path>
                <a:path w="226695" h="430529">
                  <a:moveTo>
                    <a:pt x="164644" y="135681"/>
                  </a:moveTo>
                  <a:lnTo>
                    <a:pt x="159580" y="145417"/>
                  </a:lnTo>
                  <a:lnTo>
                    <a:pt x="154342" y="155300"/>
                  </a:lnTo>
                  <a:lnTo>
                    <a:pt x="148925" y="165341"/>
                  </a:lnTo>
                  <a:lnTo>
                    <a:pt x="143325" y="175554"/>
                  </a:lnTo>
                  <a:lnTo>
                    <a:pt x="147636" y="195719"/>
                  </a:lnTo>
                  <a:lnTo>
                    <a:pt x="151765" y="215469"/>
                  </a:lnTo>
                  <a:lnTo>
                    <a:pt x="157473" y="205532"/>
                  </a:lnTo>
                  <a:lnTo>
                    <a:pt x="163145" y="195528"/>
                  </a:lnTo>
                  <a:lnTo>
                    <a:pt x="168455" y="186035"/>
                  </a:lnTo>
                  <a:lnTo>
                    <a:pt x="173722" y="176486"/>
                  </a:lnTo>
                  <a:lnTo>
                    <a:pt x="171494" y="166292"/>
                  </a:lnTo>
                  <a:lnTo>
                    <a:pt x="169238" y="156096"/>
                  </a:lnTo>
                  <a:lnTo>
                    <a:pt x="164644" y="135681"/>
                  </a:lnTo>
                  <a:close/>
                </a:path>
                <a:path w="226695" h="430529">
                  <a:moveTo>
                    <a:pt x="220244" y="0"/>
                  </a:moveTo>
                  <a:lnTo>
                    <a:pt x="214093" y="21429"/>
                  </a:lnTo>
                  <a:lnTo>
                    <a:pt x="205998" y="44592"/>
                  </a:lnTo>
                  <a:lnTo>
                    <a:pt x="196019" y="69432"/>
                  </a:lnTo>
                  <a:lnTo>
                    <a:pt x="184214" y="95892"/>
                  </a:lnTo>
                  <a:lnTo>
                    <a:pt x="186697" y="106485"/>
                  </a:lnTo>
                  <a:lnTo>
                    <a:pt x="189152" y="117076"/>
                  </a:lnTo>
                  <a:lnTo>
                    <a:pt x="191578" y="127660"/>
                  </a:lnTo>
                  <a:lnTo>
                    <a:pt x="193973" y="138236"/>
                  </a:lnTo>
                  <a:lnTo>
                    <a:pt x="198340" y="129592"/>
                  </a:lnTo>
                  <a:lnTo>
                    <a:pt x="202561" y="121069"/>
                  </a:lnTo>
                  <a:lnTo>
                    <a:pt x="206630" y="112680"/>
                  </a:lnTo>
                  <a:lnTo>
                    <a:pt x="210538" y="104436"/>
                  </a:lnTo>
                  <a:lnTo>
                    <a:pt x="213907" y="84047"/>
                  </a:lnTo>
                  <a:lnTo>
                    <a:pt x="217677" y="63475"/>
                  </a:lnTo>
                  <a:lnTo>
                    <a:pt x="221862" y="42709"/>
                  </a:lnTo>
                  <a:lnTo>
                    <a:pt x="226474" y="21737"/>
                  </a:lnTo>
                  <a:lnTo>
                    <a:pt x="223029" y="9633"/>
                  </a:lnTo>
                  <a:lnTo>
                    <a:pt x="220244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8581137" y="7993954"/>
              <a:ext cx="15240" cy="36195"/>
            </a:xfrm>
            <a:custGeom>
              <a:avLst/>
              <a:gdLst/>
              <a:ahLst/>
              <a:cxnLst/>
              <a:rect l="l" t="t" r="r" b="b"/>
              <a:pathLst>
                <a:path w="15240" h="36195">
                  <a:moveTo>
                    <a:pt x="15078" y="10"/>
                  </a:moveTo>
                  <a:lnTo>
                    <a:pt x="14470" y="0"/>
                  </a:lnTo>
                  <a:lnTo>
                    <a:pt x="8156" y="0"/>
                  </a:lnTo>
                  <a:lnTo>
                    <a:pt x="2418" y="4355"/>
                  </a:lnTo>
                  <a:lnTo>
                    <a:pt x="0" y="14345"/>
                  </a:lnTo>
                  <a:lnTo>
                    <a:pt x="6230" y="36093"/>
                  </a:lnTo>
                  <a:lnTo>
                    <a:pt x="10493" y="18122"/>
                  </a:lnTo>
                  <a:lnTo>
                    <a:pt x="15078" y="1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6449098" y="8438604"/>
              <a:ext cx="1909445" cy="2291080"/>
            </a:xfrm>
            <a:custGeom>
              <a:avLst/>
              <a:gdLst/>
              <a:ahLst/>
              <a:cxnLst/>
              <a:rect l="l" t="t" r="r" b="b"/>
              <a:pathLst>
                <a:path w="1909445" h="2291079">
                  <a:moveTo>
                    <a:pt x="286366" y="1956013"/>
                  </a:moveTo>
                  <a:lnTo>
                    <a:pt x="79737" y="2185358"/>
                  </a:lnTo>
                  <a:lnTo>
                    <a:pt x="17045" y="2253669"/>
                  </a:lnTo>
                  <a:lnTo>
                    <a:pt x="10731" y="2257994"/>
                  </a:lnTo>
                  <a:lnTo>
                    <a:pt x="4939" y="2265157"/>
                  </a:lnTo>
                  <a:lnTo>
                    <a:pt x="1181" y="2271269"/>
                  </a:lnTo>
                  <a:lnTo>
                    <a:pt x="0" y="2277058"/>
                  </a:lnTo>
                  <a:lnTo>
                    <a:pt x="1935" y="2283249"/>
                  </a:lnTo>
                  <a:lnTo>
                    <a:pt x="4427" y="2287731"/>
                  </a:lnTo>
                  <a:lnTo>
                    <a:pt x="9213" y="2290506"/>
                  </a:lnTo>
                  <a:lnTo>
                    <a:pt x="14270" y="2290506"/>
                  </a:lnTo>
                  <a:lnTo>
                    <a:pt x="16165" y="2290370"/>
                  </a:lnTo>
                  <a:lnTo>
                    <a:pt x="17307" y="2290202"/>
                  </a:lnTo>
                  <a:lnTo>
                    <a:pt x="20500" y="2287679"/>
                  </a:lnTo>
                  <a:lnTo>
                    <a:pt x="25600" y="2282946"/>
                  </a:lnTo>
                  <a:lnTo>
                    <a:pt x="26640" y="2282946"/>
                  </a:lnTo>
                  <a:lnTo>
                    <a:pt x="29620" y="2279134"/>
                  </a:lnTo>
                  <a:lnTo>
                    <a:pt x="46321" y="2262449"/>
                  </a:lnTo>
                  <a:lnTo>
                    <a:pt x="68976" y="2238846"/>
                  </a:lnTo>
                  <a:lnTo>
                    <a:pt x="97187" y="2208765"/>
                  </a:lnTo>
                  <a:lnTo>
                    <a:pt x="130553" y="2172648"/>
                  </a:lnTo>
                  <a:lnTo>
                    <a:pt x="211157" y="2084065"/>
                  </a:lnTo>
                  <a:lnTo>
                    <a:pt x="307591" y="1976620"/>
                  </a:lnTo>
                  <a:lnTo>
                    <a:pt x="286366" y="1956013"/>
                  </a:lnTo>
                  <a:close/>
                </a:path>
                <a:path w="1909445" h="2291079">
                  <a:moveTo>
                    <a:pt x="26640" y="2282946"/>
                  </a:moveTo>
                  <a:lnTo>
                    <a:pt x="25600" y="2282946"/>
                  </a:lnTo>
                  <a:lnTo>
                    <a:pt x="26280" y="2283406"/>
                  </a:lnTo>
                  <a:lnTo>
                    <a:pt x="26640" y="2282946"/>
                  </a:lnTo>
                  <a:close/>
                </a:path>
                <a:path w="1909445" h="2291079">
                  <a:moveTo>
                    <a:pt x="313706" y="1925375"/>
                  </a:moveTo>
                  <a:lnTo>
                    <a:pt x="305046" y="1935082"/>
                  </a:lnTo>
                  <a:lnTo>
                    <a:pt x="326261" y="1955689"/>
                  </a:lnTo>
                  <a:lnTo>
                    <a:pt x="334909" y="1945972"/>
                  </a:lnTo>
                  <a:lnTo>
                    <a:pt x="313706" y="1925375"/>
                  </a:lnTo>
                  <a:close/>
                </a:path>
                <a:path w="1909445" h="2291079">
                  <a:moveTo>
                    <a:pt x="372102" y="1859733"/>
                  </a:moveTo>
                  <a:lnTo>
                    <a:pt x="344208" y="1891125"/>
                  </a:lnTo>
                  <a:lnTo>
                    <a:pt x="365390" y="1911690"/>
                  </a:lnTo>
                  <a:lnTo>
                    <a:pt x="392897" y="1880675"/>
                  </a:lnTo>
                  <a:lnTo>
                    <a:pt x="372102" y="1859733"/>
                  </a:lnTo>
                  <a:close/>
                </a:path>
                <a:path w="1909445" h="2291079">
                  <a:moveTo>
                    <a:pt x="399871" y="1828426"/>
                  </a:moveTo>
                  <a:lnTo>
                    <a:pt x="390740" y="1838718"/>
                  </a:lnTo>
                  <a:lnTo>
                    <a:pt x="411525" y="1859639"/>
                  </a:lnTo>
                  <a:lnTo>
                    <a:pt x="420645" y="1849325"/>
                  </a:lnTo>
                  <a:lnTo>
                    <a:pt x="399871" y="1828426"/>
                  </a:lnTo>
                  <a:close/>
                </a:path>
                <a:path w="1909445" h="2291079">
                  <a:moveTo>
                    <a:pt x="1727317" y="277101"/>
                  </a:moveTo>
                  <a:lnTo>
                    <a:pt x="1688952" y="283509"/>
                  </a:lnTo>
                  <a:lnTo>
                    <a:pt x="1660144" y="321478"/>
                  </a:lnTo>
                  <a:lnTo>
                    <a:pt x="1630770" y="359872"/>
                  </a:lnTo>
                  <a:lnTo>
                    <a:pt x="1570448" y="437805"/>
                  </a:lnTo>
                  <a:lnTo>
                    <a:pt x="1508236" y="517059"/>
                  </a:lnTo>
                  <a:lnTo>
                    <a:pt x="1444384" y="597383"/>
                  </a:lnTo>
                  <a:lnTo>
                    <a:pt x="1379143" y="678525"/>
                  </a:lnTo>
                  <a:lnTo>
                    <a:pt x="1279225" y="801225"/>
                  </a:lnTo>
                  <a:lnTo>
                    <a:pt x="1177593" y="924357"/>
                  </a:lnTo>
                  <a:lnTo>
                    <a:pt x="1040878" y="1087743"/>
                  </a:lnTo>
                  <a:lnTo>
                    <a:pt x="870865" y="1287885"/>
                  </a:lnTo>
                  <a:lnTo>
                    <a:pt x="673311" y="1516884"/>
                  </a:lnTo>
                  <a:lnTo>
                    <a:pt x="431985" y="1792144"/>
                  </a:lnTo>
                  <a:lnTo>
                    <a:pt x="452707" y="1813012"/>
                  </a:lnTo>
                  <a:lnTo>
                    <a:pt x="681838" y="1551113"/>
                  </a:lnTo>
                  <a:lnTo>
                    <a:pt x="885935" y="1314245"/>
                  </a:lnTo>
                  <a:lnTo>
                    <a:pt x="1051537" y="1119044"/>
                  </a:lnTo>
                  <a:lnTo>
                    <a:pt x="1181555" y="963428"/>
                  </a:lnTo>
                  <a:lnTo>
                    <a:pt x="1280767" y="843126"/>
                  </a:lnTo>
                  <a:lnTo>
                    <a:pt x="1380149" y="721046"/>
                  </a:lnTo>
                  <a:lnTo>
                    <a:pt x="1445927" y="639250"/>
                  </a:lnTo>
                  <a:lnTo>
                    <a:pt x="1510925" y="557528"/>
                  </a:lnTo>
                  <a:lnTo>
                    <a:pt x="1574799" y="476229"/>
                  </a:lnTo>
                  <a:lnTo>
                    <a:pt x="1637206" y="395699"/>
                  </a:lnTo>
                  <a:lnTo>
                    <a:pt x="1667752" y="355830"/>
                  </a:lnTo>
                  <a:lnTo>
                    <a:pt x="1697804" y="316283"/>
                  </a:lnTo>
                  <a:lnTo>
                    <a:pt x="1727317" y="277101"/>
                  </a:lnTo>
                  <a:close/>
                </a:path>
                <a:path w="1909445" h="2291079">
                  <a:moveTo>
                    <a:pt x="1835618" y="129797"/>
                  </a:moveTo>
                  <a:lnTo>
                    <a:pt x="1793985" y="141890"/>
                  </a:lnTo>
                  <a:lnTo>
                    <a:pt x="1774422" y="168698"/>
                  </a:lnTo>
                  <a:lnTo>
                    <a:pt x="1754472" y="195818"/>
                  </a:lnTo>
                  <a:lnTo>
                    <a:pt x="1713475" y="250924"/>
                  </a:lnTo>
                  <a:lnTo>
                    <a:pt x="1752008" y="244055"/>
                  </a:lnTo>
                  <a:lnTo>
                    <a:pt x="1773481" y="215066"/>
                  </a:lnTo>
                  <a:lnTo>
                    <a:pt x="1794586" y="186349"/>
                  </a:lnTo>
                  <a:lnTo>
                    <a:pt x="1815305" y="157920"/>
                  </a:lnTo>
                  <a:lnTo>
                    <a:pt x="1835618" y="129797"/>
                  </a:lnTo>
                  <a:close/>
                </a:path>
                <a:path w="1909445" h="2291079">
                  <a:moveTo>
                    <a:pt x="1824634" y="99400"/>
                  </a:moveTo>
                  <a:lnTo>
                    <a:pt x="1820676" y="104928"/>
                  </a:lnTo>
                  <a:lnTo>
                    <a:pt x="1826539" y="103221"/>
                  </a:lnTo>
                  <a:lnTo>
                    <a:pt x="1824634" y="99400"/>
                  </a:lnTo>
                  <a:close/>
                </a:path>
                <a:path w="1909445" h="2291079">
                  <a:moveTo>
                    <a:pt x="1858758" y="51317"/>
                  </a:moveTo>
                  <a:lnTo>
                    <a:pt x="1843042" y="73568"/>
                  </a:lnTo>
                  <a:lnTo>
                    <a:pt x="1846696" y="80772"/>
                  </a:lnTo>
                  <a:lnTo>
                    <a:pt x="1850329" y="88028"/>
                  </a:lnTo>
                  <a:lnTo>
                    <a:pt x="1853889" y="95274"/>
                  </a:lnTo>
                  <a:lnTo>
                    <a:pt x="1861962" y="92929"/>
                  </a:lnTo>
                  <a:lnTo>
                    <a:pt x="1869114" y="82856"/>
                  </a:lnTo>
                  <a:lnTo>
                    <a:pt x="1872622" y="77871"/>
                  </a:lnTo>
                  <a:lnTo>
                    <a:pt x="1867324" y="67589"/>
                  </a:lnTo>
                  <a:lnTo>
                    <a:pt x="1860716" y="55003"/>
                  </a:lnTo>
                  <a:lnTo>
                    <a:pt x="1858758" y="51317"/>
                  </a:lnTo>
                  <a:close/>
                </a:path>
                <a:path w="1909445" h="2291079">
                  <a:moveTo>
                    <a:pt x="1894433" y="0"/>
                  </a:moveTo>
                  <a:lnTo>
                    <a:pt x="1876800" y="25517"/>
                  </a:lnTo>
                  <a:lnTo>
                    <a:pt x="1883144" y="37421"/>
                  </a:lnTo>
                  <a:lnTo>
                    <a:pt x="1890810" y="51977"/>
                  </a:lnTo>
                  <a:lnTo>
                    <a:pt x="1909416" y="25182"/>
                  </a:lnTo>
                  <a:lnTo>
                    <a:pt x="1901929" y="12516"/>
                  </a:lnTo>
                  <a:lnTo>
                    <a:pt x="1894433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8343527" y="8413181"/>
              <a:ext cx="33020" cy="50800"/>
            </a:xfrm>
            <a:custGeom>
              <a:avLst/>
              <a:gdLst/>
              <a:ahLst/>
              <a:cxnLst/>
              <a:rect l="l" t="t" r="r" b="b"/>
              <a:pathLst>
                <a:path w="33020" h="50800">
                  <a:moveTo>
                    <a:pt x="17360" y="0"/>
                  </a:moveTo>
                  <a:lnTo>
                    <a:pt x="0" y="25423"/>
                  </a:lnTo>
                  <a:lnTo>
                    <a:pt x="14994" y="50605"/>
                  </a:lnTo>
                  <a:lnTo>
                    <a:pt x="32491" y="25119"/>
                  </a:lnTo>
                  <a:lnTo>
                    <a:pt x="1736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7513248" y="6612263"/>
              <a:ext cx="2014855" cy="1129665"/>
            </a:xfrm>
            <a:custGeom>
              <a:avLst/>
              <a:gdLst/>
              <a:ahLst/>
              <a:cxnLst/>
              <a:rect l="l" t="t" r="r" b="b"/>
              <a:pathLst>
                <a:path w="2014854" h="1129665">
                  <a:moveTo>
                    <a:pt x="4135" y="1115997"/>
                  </a:moveTo>
                  <a:lnTo>
                    <a:pt x="0" y="1124405"/>
                  </a:lnTo>
                  <a:lnTo>
                    <a:pt x="14304" y="1126633"/>
                  </a:lnTo>
                  <a:lnTo>
                    <a:pt x="28899" y="1129190"/>
                  </a:lnTo>
                  <a:lnTo>
                    <a:pt x="30082" y="1126792"/>
                  </a:lnTo>
                  <a:lnTo>
                    <a:pt x="17046" y="1121249"/>
                  </a:lnTo>
                  <a:lnTo>
                    <a:pt x="4135" y="1115997"/>
                  </a:lnTo>
                  <a:close/>
                </a:path>
                <a:path w="2014854" h="1129665">
                  <a:moveTo>
                    <a:pt x="378648" y="668691"/>
                  </a:moveTo>
                  <a:lnTo>
                    <a:pt x="335189" y="701955"/>
                  </a:lnTo>
                  <a:lnTo>
                    <a:pt x="293581" y="735973"/>
                  </a:lnTo>
                  <a:lnTo>
                    <a:pt x="253966" y="770740"/>
                  </a:lnTo>
                  <a:lnTo>
                    <a:pt x="216486" y="806253"/>
                  </a:lnTo>
                  <a:lnTo>
                    <a:pt x="181285" y="842507"/>
                  </a:lnTo>
                  <a:lnTo>
                    <a:pt x="148503" y="879498"/>
                  </a:lnTo>
                  <a:lnTo>
                    <a:pt x="118286" y="917222"/>
                  </a:lnTo>
                  <a:lnTo>
                    <a:pt x="90774" y="955676"/>
                  </a:lnTo>
                  <a:lnTo>
                    <a:pt x="66110" y="994854"/>
                  </a:lnTo>
                  <a:lnTo>
                    <a:pt x="44438" y="1034753"/>
                  </a:lnTo>
                  <a:lnTo>
                    <a:pt x="25350" y="1073087"/>
                  </a:lnTo>
                  <a:lnTo>
                    <a:pt x="38619" y="1077603"/>
                  </a:lnTo>
                  <a:lnTo>
                    <a:pt x="52029" y="1082417"/>
                  </a:lnTo>
                  <a:lnTo>
                    <a:pt x="69526" y="1047297"/>
                  </a:lnTo>
                  <a:lnTo>
                    <a:pt x="90796" y="1008283"/>
                  </a:lnTo>
                  <a:lnTo>
                    <a:pt x="115190" y="969889"/>
                  </a:lnTo>
                  <a:lnTo>
                    <a:pt x="142557" y="932126"/>
                  </a:lnTo>
                  <a:lnTo>
                    <a:pt x="172745" y="895002"/>
                  </a:lnTo>
                  <a:lnTo>
                    <a:pt x="205604" y="858524"/>
                  </a:lnTo>
                  <a:lnTo>
                    <a:pt x="240984" y="822703"/>
                  </a:lnTo>
                  <a:lnTo>
                    <a:pt x="278733" y="787548"/>
                  </a:lnTo>
                  <a:lnTo>
                    <a:pt x="318701" y="753065"/>
                  </a:lnTo>
                  <a:lnTo>
                    <a:pt x="360736" y="719265"/>
                  </a:lnTo>
                  <a:lnTo>
                    <a:pt x="404689" y="686157"/>
                  </a:lnTo>
                  <a:lnTo>
                    <a:pt x="385148" y="672993"/>
                  </a:lnTo>
                  <a:lnTo>
                    <a:pt x="378648" y="668691"/>
                  </a:lnTo>
                  <a:close/>
                </a:path>
                <a:path w="2014854" h="1129665">
                  <a:moveTo>
                    <a:pt x="1103474" y="283551"/>
                  </a:moveTo>
                  <a:lnTo>
                    <a:pt x="1056761" y="302637"/>
                  </a:lnTo>
                  <a:lnTo>
                    <a:pt x="1009926" y="322319"/>
                  </a:lnTo>
                  <a:lnTo>
                    <a:pt x="963057" y="342594"/>
                  </a:lnTo>
                  <a:lnTo>
                    <a:pt x="916244" y="363461"/>
                  </a:lnTo>
                  <a:lnTo>
                    <a:pt x="869579" y="384916"/>
                  </a:lnTo>
                  <a:lnTo>
                    <a:pt x="823152" y="406958"/>
                  </a:lnTo>
                  <a:lnTo>
                    <a:pt x="777051" y="429583"/>
                  </a:lnTo>
                  <a:lnTo>
                    <a:pt x="731368" y="452789"/>
                  </a:lnTo>
                  <a:lnTo>
                    <a:pt x="686193" y="476573"/>
                  </a:lnTo>
                  <a:lnTo>
                    <a:pt x="641616" y="500934"/>
                  </a:lnTo>
                  <a:lnTo>
                    <a:pt x="597727" y="525868"/>
                  </a:lnTo>
                  <a:lnTo>
                    <a:pt x="554616" y="551373"/>
                  </a:lnTo>
                  <a:lnTo>
                    <a:pt x="512374" y="577446"/>
                  </a:lnTo>
                  <a:lnTo>
                    <a:pt x="471090" y="604086"/>
                  </a:lnTo>
                  <a:lnTo>
                    <a:pt x="430855" y="631289"/>
                  </a:lnTo>
                  <a:lnTo>
                    <a:pt x="437546" y="635582"/>
                  </a:lnTo>
                  <a:lnTo>
                    <a:pt x="457692" y="648755"/>
                  </a:lnTo>
                  <a:lnTo>
                    <a:pt x="500311" y="620373"/>
                  </a:lnTo>
                  <a:lnTo>
                    <a:pt x="544096" y="592573"/>
                  </a:lnTo>
                  <a:lnTo>
                    <a:pt x="588941" y="565359"/>
                  </a:lnTo>
                  <a:lnTo>
                    <a:pt x="634737" y="538739"/>
                  </a:lnTo>
                  <a:lnTo>
                    <a:pt x="681377" y="512717"/>
                  </a:lnTo>
                  <a:lnTo>
                    <a:pt x="728751" y="487299"/>
                  </a:lnTo>
                  <a:lnTo>
                    <a:pt x="776752" y="462492"/>
                  </a:lnTo>
                  <a:lnTo>
                    <a:pt x="825272" y="438301"/>
                  </a:lnTo>
                  <a:lnTo>
                    <a:pt x="874203" y="414731"/>
                  </a:lnTo>
                  <a:lnTo>
                    <a:pt x="923437" y="391789"/>
                  </a:lnTo>
                  <a:lnTo>
                    <a:pt x="969819" y="360784"/>
                  </a:lnTo>
                  <a:lnTo>
                    <a:pt x="1015344" y="332491"/>
                  </a:lnTo>
                  <a:lnTo>
                    <a:pt x="1059925" y="306787"/>
                  </a:lnTo>
                  <a:lnTo>
                    <a:pt x="1103474" y="283551"/>
                  </a:lnTo>
                  <a:close/>
                </a:path>
                <a:path w="2014854" h="1129665">
                  <a:moveTo>
                    <a:pt x="1540141" y="127189"/>
                  </a:moveTo>
                  <a:lnTo>
                    <a:pt x="1507876" y="137540"/>
                  </a:lnTo>
                  <a:lnTo>
                    <a:pt x="1407328" y="170937"/>
                  </a:lnTo>
                  <a:lnTo>
                    <a:pt x="1449939" y="162074"/>
                  </a:lnTo>
                  <a:lnTo>
                    <a:pt x="1488480" y="155630"/>
                  </a:lnTo>
                  <a:lnTo>
                    <a:pt x="1522690" y="151237"/>
                  </a:lnTo>
                  <a:lnTo>
                    <a:pt x="1552308" y="148529"/>
                  </a:lnTo>
                  <a:lnTo>
                    <a:pt x="1548465" y="141262"/>
                  </a:lnTo>
                  <a:lnTo>
                    <a:pt x="1544392" y="134132"/>
                  </a:lnTo>
                  <a:lnTo>
                    <a:pt x="1540141" y="127189"/>
                  </a:lnTo>
                  <a:close/>
                </a:path>
                <a:path w="2014854" h="1129665">
                  <a:moveTo>
                    <a:pt x="1568748" y="118163"/>
                  </a:moveTo>
                  <a:lnTo>
                    <a:pt x="1567292" y="118624"/>
                  </a:lnTo>
                  <a:lnTo>
                    <a:pt x="1570488" y="124169"/>
                  </a:lnTo>
                  <a:lnTo>
                    <a:pt x="1573623" y="129810"/>
                  </a:lnTo>
                  <a:lnTo>
                    <a:pt x="1576697" y="135549"/>
                  </a:lnTo>
                  <a:lnTo>
                    <a:pt x="1579711" y="141388"/>
                  </a:lnTo>
                  <a:lnTo>
                    <a:pt x="1580569" y="141116"/>
                  </a:lnTo>
                  <a:lnTo>
                    <a:pt x="1577557" y="135359"/>
                  </a:lnTo>
                  <a:lnTo>
                    <a:pt x="1574584" y="129616"/>
                  </a:lnTo>
                  <a:lnTo>
                    <a:pt x="1571647" y="123885"/>
                  </a:lnTo>
                  <a:lnTo>
                    <a:pt x="1568748" y="118163"/>
                  </a:lnTo>
                  <a:close/>
                </a:path>
                <a:path w="2014854" h="1129665">
                  <a:moveTo>
                    <a:pt x="1865367" y="32648"/>
                  </a:moveTo>
                  <a:lnTo>
                    <a:pt x="1788416" y="53382"/>
                  </a:lnTo>
                  <a:lnTo>
                    <a:pt x="1697951" y="79088"/>
                  </a:lnTo>
                  <a:lnTo>
                    <a:pt x="1595940" y="109713"/>
                  </a:lnTo>
                  <a:lnTo>
                    <a:pt x="1598848" y="115405"/>
                  </a:lnTo>
                  <a:lnTo>
                    <a:pt x="1601792" y="121107"/>
                  </a:lnTo>
                  <a:lnTo>
                    <a:pt x="1604774" y="126819"/>
                  </a:lnTo>
                  <a:lnTo>
                    <a:pt x="1607793" y="132540"/>
                  </a:lnTo>
                  <a:lnTo>
                    <a:pt x="1669066" y="113733"/>
                  </a:lnTo>
                  <a:lnTo>
                    <a:pt x="1726518" y="96720"/>
                  </a:lnTo>
                  <a:lnTo>
                    <a:pt x="1779738" y="81525"/>
                  </a:lnTo>
                  <a:lnTo>
                    <a:pt x="1828312" y="68173"/>
                  </a:lnTo>
                  <a:lnTo>
                    <a:pt x="1871827" y="56689"/>
                  </a:lnTo>
                  <a:lnTo>
                    <a:pt x="1870539" y="51265"/>
                  </a:lnTo>
                  <a:lnTo>
                    <a:pt x="1869325" y="45883"/>
                  </a:lnTo>
                  <a:lnTo>
                    <a:pt x="1868163" y="40543"/>
                  </a:lnTo>
                  <a:lnTo>
                    <a:pt x="1866278" y="35276"/>
                  </a:lnTo>
                  <a:lnTo>
                    <a:pt x="1865367" y="32648"/>
                  </a:lnTo>
                  <a:close/>
                </a:path>
                <a:path w="2014854" h="1129665">
                  <a:moveTo>
                    <a:pt x="1971793" y="6104"/>
                  </a:moveTo>
                  <a:lnTo>
                    <a:pt x="1956571" y="9694"/>
                  </a:lnTo>
                  <a:lnTo>
                    <a:pt x="1893502" y="25360"/>
                  </a:lnTo>
                  <a:lnTo>
                    <a:pt x="1894340" y="29349"/>
                  </a:lnTo>
                  <a:lnTo>
                    <a:pt x="1896706" y="35904"/>
                  </a:lnTo>
                  <a:lnTo>
                    <a:pt x="1899198" y="42480"/>
                  </a:lnTo>
                  <a:lnTo>
                    <a:pt x="1901816" y="49097"/>
                  </a:lnTo>
                  <a:lnTo>
                    <a:pt x="1944124" y="38951"/>
                  </a:lnTo>
                  <a:lnTo>
                    <a:pt x="1961342" y="35100"/>
                  </a:lnTo>
                  <a:lnTo>
                    <a:pt x="1975782" y="32072"/>
                  </a:lnTo>
                  <a:lnTo>
                    <a:pt x="1973752" y="19076"/>
                  </a:lnTo>
                  <a:lnTo>
                    <a:pt x="1971793" y="6104"/>
                  </a:lnTo>
                  <a:close/>
                </a:path>
                <a:path w="2014854" h="1129665">
                  <a:moveTo>
                    <a:pt x="2008001" y="0"/>
                  </a:moveTo>
                  <a:lnTo>
                    <a:pt x="2000096" y="0"/>
                  </a:lnTo>
                  <a:lnTo>
                    <a:pt x="1999258" y="115"/>
                  </a:lnTo>
                  <a:lnTo>
                    <a:pt x="2001330" y="13881"/>
                  </a:lnTo>
                  <a:lnTo>
                    <a:pt x="2003488" y="27664"/>
                  </a:lnTo>
                  <a:lnTo>
                    <a:pt x="2009666" y="26187"/>
                  </a:lnTo>
                  <a:lnTo>
                    <a:pt x="2014273" y="20638"/>
                  </a:lnTo>
                  <a:lnTo>
                    <a:pt x="2014273" y="6261"/>
                  </a:lnTo>
                  <a:lnTo>
                    <a:pt x="2008001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7915808" y="6721989"/>
              <a:ext cx="1205230" cy="559435"/>
            </a:xfrm>
            <a:custGeom>
              <a:avLst/>
              <a:gdLst/>
              <a:ahLst/>
              <a:cxnLst/>
              <a:rect l="l" t="t" r="r" b="b"/>
              <a:pathLst>
                <a:path w="1205229" h="559434">
                  <a:moveTo>
                    <a:pt x="30543" y="556069"/>
                  </a:moveTo>
                  <a:lnTo>
                    <a:pt x="17106" y="547382"/>
                  </a:lnTo>
                  <a:lnTo>
                    <a:pt x="3708" y="538861"/>
                  </a:lnTo>
                  <a:lnTo>
                    <a:pt x="0" y="541528"/>
                  </a:lnTo>
                  <a:lnTo>
                    <a:pt x="13030" y="550278"/>
                  </a:lnTo>
                  <a:lnTo>
                    <a:pt x="26073" y="559219"/>
                  </a:lnTo>
                  <a:lnTo>
                    <a:pt x="30543" y="556069"/>
                  </a:lnTo>
                  <a:close/>
                </a:path>
                <a:path w="1205229" h="559434">
                  <a:moveTo>
                    <a:pt x="1177150" y="31661"/>
                  </a:moveTo>
                  <a:lnTo>
                    <a:pt x="1174127" y="25831"/>
                  </a:lnTo>
                  <a:lnTo>
                    <a:pt x="1171054" y="20091"/>
                  </a:lnTo>
                  <a:lnTo>
                    <a:pt x="1167917" y="14452"/>
                  </a:lnTo>
                  <a:lnTo>
                    <a:pt x="1164729" y="8902"/>
                  </a:lnTo>
                  <a:lnTo>
                    <a:pt x="1137577" y="17475"/>
                  </a:lnTo>
                  <a:lnTo>
                    <a:pt x="1141831" y="24422"/>
                  </a:lnTo>
                  <a:lnTo>
                    <a:pt x="1145895" y="31546"/>
                  </a:lnTo>
                  <a:lnTo>
                    <a:pt x="1149743" y="38811"/>
                  </a:lnTo>
                  <a:lnTo>
                    <a:pt x="1156144" y="38366"/>
                  </a:lnTo>
                  <a:lnTo>
                    <a:pt x="1177150" y="31661"/>
                  </a:lnTo>
                  <a:close/>
                </a:path>
                <a:path w="1205229" h="559434">
                  <a:moveTo>
                    <a:pt x="1205230" y="22821"/>
                  </a:moveTo>
                  <a:lnTo>
                    <a:pt x="1193368" y="0"/>
                  </a:lnTo>
                  <a:lnTo>
                    <a:pt x="1166190" y="8445"/>
                  </a:lnTo>
                  <a:lnTo>
                    <a:pt x="1174991" y="25641"/>
                  </a:lnTo>
                  <a:lnTo>
                    <a:pt x="1178001" y="31394"/>
                  </a:lnTo>
                  <a:lnTo>
                    <a:pt x="1205230" y="22821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6208925" y="7762574"/>
              <a:ext cx="1320800" cy="2748280"/>
            </a:xfrm>
            <a:custGeom>
              <a:avLst/>
              <a:gdLst/>
              <a:ahLst/>
              <a:cxnLst/>
              <a:rect l="l" t="t" r="r" b="b"/>
              <a:pathLst>
                <a:path w="1320800" h="2748279">
                  <a:moveTo>
                    <a:pt x="23915" y="2744282"/>
                  </a:moveTo>
                  <a:lnTo>
                    <a:pt x="21234" y="2747696"/>
                  </a:lnTo>
                  <a:lnTo>
                    <a:pt x="22271" y="2746722"/>
                  </a:lnTo>
                  <a:lnTo>
                    <a:pt x="23182" y="2745581"/>
                  </a:lnTo>
                  <a:lnTo>
                    <a:pt x="23915" y="2744282"/>
                  </a:lnTo>
                  <a:close/>
                </a:path>
                <a:path w="1320800" h="2748279">
                  <a:moveTo>
                    <a:pt x="195732" y="2310798"/>
                  </a:moveTo>
                  <a:lnTo>
                    <a:pt x="0" y="2729340"/>
                  </a:lnTo>
                  <a:lnTo>
                    <a:pt x="76783" y="2631186"/>
                  </a:lnTo>
                  <a:lnTo>
                    <a:pt x="217009" y="2331457"/>
                  </a:lnTo>
                  <a:lnTo>
                    <a:pt x="195732" y="2310798"/>
                  </a:lnTo>
                  <a:close/>
                </a:path>
                <a:path w="1320800" h="2748279">
                  <a:moveTo>
                    <a:pt x="214140" y="2271491"/>
                  </a:moveTo>
                  <a:lnTo>
                    <a:pt x="208307" y="2283940"/>
                  </a:lnTo>
                  <a:lnTo>
                    <a:pt x="229584" y="2304610"/>
                  </a:lnTo>
                  <a:lnTo>
                    <a:pt x="235416" y="2292150"/>
                  </a:lnTo>
                  <a:lnTo>
                    <a:pt x="214140" y="2271491"/>
                  </a:lnTo>
                  <a:close/>
                </a:path>
                <a:path w="1320800" h="2748279">
                  <a:moveTo>
                    <a:pt x="271038" y="2192195"/>
                  </a:moveTo>
                  <a:lnTo>
                    <a:pt x="240327" y="2233062"/>
                  </a:lnTo>
                  <a:lnTo>
                    <a:pt x="255981" y="2248256"/>
                  </a:lnTo>
                  <a:lnTo>
                    <a:pt x="278661" y="2199870"/>
                  </a:lnTo>
                  <a:lnTo>
                    <a:pt x="271038" y="2192195"/>
                  </a:lnTo>
                  <a:close/>
                </a:path>
                <a:path w="1320800" h="2748279">
                  <a:moveTo>
                    <a:pt x="296346" y="2158384"/>
                  </a:moveTo>
                  <a:lnTo>
                    <a:pt x="288033" y="2169515"/>
                  </a:lnTo>
                  <a:lnTo>
                    <a:pt x="291331" y="2172834"/>
                  </a:lnTo>
                  <a:lnTo>
                    <a:pt x="297540" y="2159588"/>
                  </a:lnTo>
                  <a:lnTo>
                    <a:pt x="296346" y="2158384"/>
                  </a:lnTo>
                  <a:close/>
                </a:path>
                <a:path w="1320800" h="2748279">
                  <a:moveTo>
                    <a:pt x="403757" y="1933208"/>
                  </a:moveTo>
                  <a:lnTo>
                    <a:pt x="317896" y="2050147"/>
                  </a:lnTo>
                  <a:lnTo>
                    <a:pt x="298367" y="2091800"/>
                  </a:lnTo>
                  <a:lnTo>
                    <a:pt x="305613" y="2099098"/>
                  </a:lnTo>
                  <a:lnTo>
                    <a:pt x="360900" y="2024514"/>
                  </a:lnTo>
                  <a:lnTo>
                    <a:pt x="403757" y="1933208"/>
                  </a:lnTo>
                  <a:close/>
                </a:path>
                <a:path w="1320800" h="2748279">
                  <a:moveTo>
                    <a:pt x="834058" y="954609"/>
                  </a:moveTo>
                  <a:lnTo>
                    <a:pt x="784866" y="1058501"/>
                  </a:lnTo>
                  <a:lnTo>
                    <a:pt x="766931" y="1101825"/>
                  </a:lnTo>
                  <a:lnTo>
                    <a:pt x="747469" y="1144958"/>
                  </a:lnTo>
                  <a:lnTo>
                    <a:pt x="726373" y="1187877"/>
                  </a:lnTo>
                  <a:lnTo>
                    <a:pt x="703538" y="1230559"/>
                  </a:lnTo>
                  <a:lnTo>
                    <a:pt x="379454" y="1918988"/>
                  </a:lnTo>
                  <a:lnTo>
                    <a:pt x="467556" y="1797369"/>
                  </a:lnTo>
                  <a:lnTo>
                    <a:pt x="855104" y="975666"/>
                  </a:lnTo>
                  <a:lnTo>
                    <a:pt x="834058" y="954609"/>
                  </a:lnTo>
                  <a:close/>
                </a:path>
                <a:path w="1320800" h="2748279">
                  <a:moveTo>
                    <a:pt x="852989" y="914663"/>
                  </a:moveTo>
                  <a:lnTo>
                    <a:pt x="846801" y="927709"/>
                  </a:lnTo>
                  <a:lnTo>
                    <a:pt x="867858" y="948756"/>
                  </a:lnTo>
                  <a:lnTo>
                    <a:pt x="874036" y="935709"/>
                  </a:lnTo>
                  <a:lnTo>
                    <a:pt x="852989" y="914663"/>
                  </a:lnTo>
                  <a:close/>
                </a:path>
                <a:path w="1320800" h="2748279">
                  <a:moveTo>
                    <a:pt x="931395" y="749474"/>
                  </a:moveTo>
                  <a:lnTo>
                    <a:pt x="865743" y="887763"/>
                  </a:lnTo>
                  <a:lnTo>
                    <a:pt x="886789" y="908810"/>
                  </a:lnTo>
                  <a:lnTo>
                    <a:pt x="950986" y="773568"/>
                  </a:lnTo>
                  <a:lnTo>
                    <a:pt x="945934" y="767593"/>
                  </a:lnTo>
                  <a:lnTo>
                    <a:pt x="940987" y="761588"/>
                  </a:lnTo>
                  <a:lnTo>
                    <a:pt x="936141" y="755549"/>
                  </a:lnTo>
                  <a:lnTo>
                    <a:pt x="931395" y="749474"/>
                  </a:lnTo>
                  <a:close/>
                </a:path>
                <a:path w="1320800" h="2748279">
                  <a:moveTo>
                    <a:pt x="1003362" y="598264"/>
                  </a:moveTo>
                  <a:lnTo>
                    <a:pt x="945007" y="720836"/>
                  </a:lnTo>
                  <a:lnTo>
                    <a:pt x="949653" y="727100"/>
                  </a:lnTo>
                  <a:lnTo>
                    <a:pt x="954405" y="733327"/>
                  </a:lnTo>
                  <a:lnTo>
                    <a:pt x="959267" y="739520"/>
                  </a:lnTo>
                  <a:lnTo>
                    <a:pt x="964242" y="745684"/>
                  </a:lnTo>
                  <a:lnTo>
                    <a:pt x="1020869" y="626692"/>
                  </a:lnTo>
                  <a:lnTo>
                    <a:pt x="1017433" y="621275"/>
                  </a:lnTo>
                  <a:lnTo>
                    <a:pt x="1014016" y="615809"/>
                  </a:lnTo>
                  <a:lnTo>
                    <a:pt x="1010615" y="610291"/>
                  </a:lnTo>
                  <a:lnTo>
                    <a:pt x="1004629" y="600390"/>
                  </a:lnTo>
                  <a:lnTo>
                    <a:pt x="1003362" y="598264"/>
                  </a:lnTo>
                  <a:close/>
                </a:path>
                <a:path w="1320800" h="2748279">
                  <a:moveTo>
                    <a:pt x="1291594" y="0"/>
                  </a:moveTo>
                  <a:lnTo>
                    <a:pt x="1272828" y="38329"/>
                  </a:lnTo>
                  <a:lnTo>
                    <a:pt x="1211484" y="164502"/>
                  </a:lnTo>
                  <a:lnTo>
                    <a:pt x="1143415" y="305621"/>
                  </a:lnTo>
                  <a:lnTo>
                    <a:pt x="1017969" y="567637"/>
                  </a:lnTo>
                  <a:lnTo>
                    <a:pt x="1021221" y="573272"/>
                  </a:lnTo>
                  <a:lnTo>
                    <a:pt x="1024521" y="578915"/>
                  </a:lnTo>
                  <a:lnTo>
                    <a:pt x="1027863" y="584560"/>
                  </a:lnTo>
                  <a:lnTo>
                    <a:pt x="1032544" y="592358"/>
                  </a:lnTo>
                  <a:lnTo>
                    <a:pt x="1035183" y="596672"/>
                  </a:lnTo>
                  <a:lnTo>
                    <a:pt x="1156958" y="342168"/>
                  </a:lnTo>
                  <a:lnTo>
                    <a:pt x="1244451" y="160767"/>
                  </a:lnTo>
                  <a:lnTo>
                    <a:pt x="1302777" y="40920"/>
                  </a:lnTo>
                  <a:lnTo>
                    <a:pt x="1320640" y="4471"/>
                  </a:lnTo>
                  <a:lnTo>
                    <a:pt x="1313260" y="3220"/>
                  </a:lnTo>
                  <a:lnTo>
                    <a:pt x="1305952" y="2058"/>
                  </a:lnTo>
                  <a:lnTo>
                    <a:pt x="1298727" y="985"/>
                  </a:lnTo>
                  <a:lnTo>
                    <a:pt x="1291594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7061912" y="8650334"/>
              <a:ext cx="34290" cy="48260"/>
            </a:xfrm>
            <a:custGeom>
              <a:avLst/>
              <a:gdLst/>
              <a:ahLst/>
              <a:cxnLst/>
              <a:rect l="l" t="t" r="r" b="b"/>
              <a:pathLst>
                <a:path w="34290" h="48259">
                  <a:moveTo>
                    <a:pt x="12753" y="0"/>
                  </a:moveTo>
                  <a:lnTo>
                    <a:pt x="0" y="26899"/>
                  </a:lnTo>
                  <a:lnTo>
                    <a:pt x="21046" y="47946"/>
                  </a:lnTo>
                  <a:lnTo>
                    <a:pt x="33800" y="21046"/>
                  </a:lnTo>
                  <a:lnTo>
                    <a:pt x="12753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7042984" y="8690279"/>
              <a:ext cx="34290" cy="48260"/>
            </a:xfrm>
            <a:custGeom>
              <a:avLst/>
              <a:gdLst/>
              <a:ahLst/>
              <a:cxnLst/>
              <a:rect l="l" t="t" r="r" b="b"/>
              <a:pathLst>
                <a:path w="34290" h="48259">
                  <a:moveTo>
                    <a:pt x="12743" y="0"/>
                  </a:moveTo>
                  <a:lnTo>
                    <a:pt x="0" y="26899"/>
                  </a:lnTo>
                  <a:lnTo>
                    <a:pt x="21046" y="47956"/>
                  </a:lnTo>
                  <a:lnTo>
                    <a:pt x="33789" y="21046"/>
                  </a:lnTo>
                  <a:lnTo>
                    <a:pt x="127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7500516" y="7736665"/>
              <a:ext cx="41910" cy="30480"/>
            </a:xfrm>
            <a:custGeom>
              <a:avLst/>
              <a:gdLst/>
              <a:ahLst/>
              <a:cxnLst/>
              <a:rect l="l" t="t" r="r" b="b"/>
              <a:pathLst>
                <a:path w="41909" h="30479">
                  <a:moveTo>
                    <a:pt x="12732" y="0"/>
                  </a:moveTo>
                  <a:lnTo>
                    <a:pt x="0" y="25915"/>
                  </a:lnTo>
                  <a:lnTo>
                    <a:pt x="14358" y="27972"/>
                  </a:lnTo>
                  <a:lnTo>
                    <a:pt x="29046" y="30376"/>
                  </a:lnTo>
                  <a:lnTo>
                    <a:pt x="41632" y="4785"/>
                  </a:lnTo>
                  <a:lnTo>
                    <a:pt x="27037" y="2227"/>
                  </a:lnTo>
                  <a:lnTo>
                    <a:pt x="12732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9" name="object 329"/>
            <p:cNvPicPr/>
            <p:nvPr/>
          </p:nvPicPr>
          <p:blipFill>
            <a:blip r:embed="rId15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0925" y="7628896"/>
              <a:ext cx="5486901" cy="1799967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15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79330" y="9155668"/>
              <a:ext cx="1643541" cy="1608265"/>
            </a:xfrm>
            <a:prstGeom prst="rect">
              <a:avLst/>
            </a:prstGeom>
          </p:spPr>
        </p:pic>
        <p:sp>
          <p:nvSpPr>
            <p:cNvPr id="331" name="object 331"/>
            <p:cNvSpPr/>
            <p:nvPr/>
          </p:nvSpPr>
          <p:spPr>
            <a:xfrm>
              <a:off x="12690971" y="6956862"/>
              <a:ext cx="2821940" cy="2214245"/>
            </a:xfrm>
            <a:custGeom>
              <a:avLst/>
              <a:gdLst/>
              <a:ahLst/>
              <a:cxnLst/>
              <a:rect l="l" t="t" r="r" b="b"/>
              <a:pathLst>
                <a:path w="2821940" h="2214245">
                  <a:moveTo>
                    <a:pt x="2082" y="0"/>
                  </a:moveTo>
                  <a:lnTo>
                    <a:pt x="914" y="1854"/>
                  </a:lnTo>
                  <a:lnTo>
                    <a:pt x="241" y="3873"/>
                  </a:lnTo>
                  <a:lnTo>
                    <a:pt x="939" y="1828"/>
                  </a:lnTo>
                  <a:lnTo>
                    <a:pt x="2082" y="0"/>
                  </a:lnTo>
                  <a:close/>
                </a:path>
                <a:path w="2821940" h="2214245">
                  <a:moveTo>
                    <a:pt x="13195" y="22339"/>
                  </a:moveTo>
                  <a:lnTo>
                    <a:pt x="0" y="11938"/>
                  </a:lnTo>
                  <a:lnTo>
                    <a:pt x="1562" y="17818"/>
                  </a:lnTo>
                  <a:lnTo>
                    <a:pt x="6858" y="22174"/>
                  </a:lnTo>
                  <a:lnTo>
                    <a:pt x="13195" y="22339"/>
                  </a:lnTo>
                  <a:close/>
                </a:path>
                <a:path w="2821940" h="2214245">
                  <a:moveTo>
                    <a:pt x="67183" y="22313"/>
                  </a:moveTo>
                  <a:lnTo>
                    <a:pt x="65722" y="21069"/>
                  </a:lnTo>
                  <a:lnTo>
                    <a:pt x="13970" y="22339"/>
                  </a:lnTo>
                  <a:lnTo>
                    <a:pt x="67183" y="22313"/>
                  </a:lnTo>
                  <a:close/>
                </a:path>
                <a:path w="2821940" h="2214245">
                  <a:moveTo>
                    <a:pt x="1451724" y="354571"/>
                  </a:moveTo>
                  <a:lnTo>
                    <a:pt x="1409738" y="326618"/>
                  </a:lnTo>
                  <a:lnTo>
                    <a:pt x="1338237" y="291261"/>
                  </a:lnTo>
                  <a:lnTo>
                    <a:pt x="1280871" y="266230"/>
                  </a:lnTo>
                  <a:lnTo>
                    <a:pt x="1224026" y="242531"/>
                  </a:lnTo>
                  <a:lnTo>
                    <a:pt x="1167828" y="220141"/>
                  </a:lnTo>
                  <a:lnTo>
                    <a:pt x="1112418" y="199021"/>
                  </a:lnTo>
                  <a:lnTo>
                    <a:pt x="1057910" y="179146"/>
                  </a:lnTo>
                  <a:lnTo>
                    <a:pt x="1004443" y="160489"/>
                  </a:lnTo>
                  <a:lnTo>
                    <a:pt x="952144" y="143002"/>
                  </a:lnTo>
                  <a:lnTo>
                    <a:pt x="901128" y="126682"/>
                  </a:lnTo>
                  <a:lnTo>
                    <a:pt x="851522" y="111467"/>
                  </a:lnTo>
                  <a:lnTo>
                    <a:pt x="803478" y="97358"/>
                  </a:lnTo>
                  <a:lnTo>
                    <a:pt x="757110" y="84302"/>
                  </a:lnTo>
                  <a:lnTo>
                    <a:pt x="712533" y="72263"/>
                  </a:lnTo>
                  <a:lnTo>
                    <a:pt x="669886" y="61239"/>
                  </a:lnTo>
                  <a:lnTo>
                    <a:pt x="629310" y="51168"/>
                  </a:lnTo>
                  <a:lnTo>
                    <a:pt x="554837" y="33820"/>
                  </a:lnTo>
                  <a:lnTo>
                    <a:pt x="500824" y="22199"/>
                  </a:lnTo>
                  <a:lnTo>
                    <a:pt x="411759" y="18402"/>
                  </a:lnTo>
                  <a:lnTo>
                    <a:pt x="328701" y="17945"/>
                  </a:lnTo>
                  <a:lnTo>
                    <a:pt x="283692" y="18059"/>
                  </a:lnTo>
                  <a:lnTo>
                    <a:pt x="157543" y="19367"/>
                  </a:lnTo>
                  <a:lnTo>
                    <a:pt x="162166" y="22275"/>
                  </a:lnTo>
                  <a:lnTo>
                    <a:pt x="345732" y="22237"/>
                  </a:lnTo>
                  <a:lnTo>
                    <a:pt x="349465" y="22771"/>
                  </a:lnTo>
                  <a:lnTo>
                    <a:pt x="421500" y="34975"/>
                  </a:lnTo>
                  <a:lnTo>
                    <a:pt x="487578" y="47904"/>
                  </a:lnTo>
                  <a:lnTo>
                    <a:pt x="527215" y="56286"/>
                  </a:lnTo>
                  <a:lnTo>
                    <a:pt x="570915" y="66040"/>
                  </a:lnTo>
                  <a:lnTo>
                    <a:pt x="618401" y="77228"/>
                  </a:lnTo>
                  <a:lnTo>
                    <a:pt x="669417" y="89890"/>
                  </a:lnTo>
                  <a:lnTo>
                    <a:pt x="723709" y="104114"/>
                  </a:lnTo>
                  <a:lnTo>
                    <a:pt x="781024" y="119951"/>
                  </a:lnTo>
                  <a:lnTo>
                    <a:pt x="841070" y="137464"/>
                  </a:lnTo>
                  <a:lnTo>
                    <a:pt x="903617" y="156718"/>
                  </a:lnTo>
                  <a:lnTo>
                    <a:pt x="968400" y="177774"/>
                  </a:lnTo>
                  <a:lnTo>
                    <a:pt x="1035151" y="200685"/>
                  </a:lnTo>
                  <a:lnTo>
                    <a:pt x="1103617" y="225526"/>
                  </a:lnTo>
                  <a:lnTo>
                    <a:pt x="1173518" y="252361"/>
                  </a:lnTo>
                  <a:lnTo>
                    <a:pt x="1244625" y="281241"/>
                  </a:lnTo>
                  <a:lnTo>
                    <a:pt x="1316647" y="312242"/>
                  </a:lnTo>
                  <a:lnTo>
                    <a:pt x="1389341" y="345401"/>
                  </a:lnTo>
                  <a:lnTo>
                    <a:pt x="1451724" y="354571"/>
                  </a:lnTo>
                  <a:close/>
                </a:path>
                <a:path w="2821940" h="2214245">
                  <a:moveTo>
                    <a:pt x="1567472" y="435610"/>
                  </a:moveTo>
                  <a:lnTo>
                    <a:pt x="1521167" y="402539"/>
                  </a:lnTo>
                  <a:lnTo>
                    <a:pt x="1506042" y="391922"/>
                  </a:lnTo>
                  <a:lnTo>
                    <a:pt x="1474165" y="386689"/>
                  </a:lnTo>
                  <a:lnTo>
                    <a:pt x="1497507" y="398564"/>
                  </a:lnTo>
                  <a:lnTo>
                    <a:pt x="1520825" y="410679"/>
                  </a:lnTo>
                  <a:lnTo>
                    <a:pt x="1544154" y="423024"/>
                  </a:lnTo>
                  <a:lnTo>
                    <a:pt x="1567472" y="435610"/>
                  </a:lnTo>
                  <a:close/>
                </a:path>
                <a:path w="2821940" h="2214245">
                  <a:moveTo>
                    <a:pt x="1870278" y="591108"/>
                  </a:moveTo>
                  <a:lnTo>
                    <a:pt x="1830044" y="563079"/>
                  </a:lnTo>
                  <a:lnTo>
                    <a:pt x="1789455" y="535889"/>
                  </a:lnTo>
                  <a:lnTo>
                    <a:pt x="1748561" y="509524"/>
                  </a:lnTo>
                  <a:lnTo>
                    <a:pt x="1707400" y="483971"/>
                  </a:lnTo>
                  <a:lnTo>
                    <a:pt x="1666024" y="459232"/>
                  </a:lnTo>
                  <a:lnTo>
                    <a:pt x="1624482" y="435279"/>
                  </a:lnTo>
                  <a:lnTo>
                    <a:pt x="1582813" y="412115"/>
                  </a:lnTo>
                  <a:lnTo>
                    <a:pt x="1623936" y="442125"/>
                  </a:lnTo>
                  <a:lnTo>
                    <a:pt x="1666176" y="473544"/>
                  </a:lnTo>
                  <a:lnTo>
                    <a:pt x="1709585" y="506412"/>
                  </a:lnTo>
                  <a:lnTo>
                    <a:pt x="1754200" y="540753"/>
                  </a:lnTo>
                  <a:lnTo>
                    <a:pt x="1800098" y="576605"/>
                  </a:lnTo>
                  <a:lnTo>
                    <a:pt x="1800809" y="577088"/>
                  </a:lnTo>
                  <a:lnTo>
                    <a:pt x="1870278" y="591108"/>
                  </a:lnTo>
                  <a:close/>
                </a:path>
                <a:path w="2821940" h="2214245">
                  <a:moveTo>
                    <a:pt x="2000097" y="689876"/>
                  </a:moveTo>
                  <a:lnTo>
                    <a:pt x="1998840" y="688860"/>
                  </a:lnTo>
                  <a:lnTo>
                    <a:pt x="1983701" y="676617"/>
                  </a:lnTo>
                  <a:lnTo>
                    <a:pt x="1964499" y="661416"/>
                  </a:lnTo>
                  <a:lnTo>
                    <a:pt x="1945182" y="646417"/>
                  </a:lnTo>
                  <a:lnTo>
                    <a:pt x="1925739" y="631659"/>
                  </a:lnTo>
                  <a:lnTo>
                    <a:pt x="1858924" y="617410"/>
                  </a:lnTo>
                  <a:lnTo>
                    <a:pt x="1890915" y="640651"/>
                  </a:lnTo>
                  <a:lnTo>
                    <a:pt x="1922602" y="664425"/>
                  </a:lnTo>
                  <a:lnTo>
                    <a:pt x="1954072" y="688860"/>
                  </a:lnTo>
                  <a:lnTo>
                    <a:pt x="1985010" y="713714"/>
                  </a:lnTo>
                  <a:lnTo>
                    <a:pt x="1979028" y="708837"/>
                  </a:lnTo>
                  <a:lnTo>
                    <a:pt x="1978139" y="699998"/>
                  </a:lnTo>
                  <a:lnTo>
                    <a:pt x="1985797" y="690613"/>
                  </a:lnTo>
                  <a:lnTo>
                    <a:pt x="1989823" y="688860"/>
                  </a:lnTo>
                  <a:lnTo>
                    <a:pt x="1997011" y="688860"/>
                  </a:lnTo>
                  <a:lnTo>
                    <a:pt x="2000097" y="689876"/>
                  </a:lnTo>
                  <a:close/>
                </a:path>
                <a:path w="2821940" h="2214245">
                  <a:moveTo>
                    <a:pt x="2002764" y="692035"/>
                  </a:moveTo>
                  <a:lnTo>
                    <a:pt x="2000148" y="689889"/>
                  </a:lnTo>
                  <a:lnTo>
                    <a:pt x="2002764" y="692035"/>
                  </a:lnTo>
                  <a:close/>
                </a:path>
                <a:path w="2821940" h="2214245">
                  <a:moveTo>
                    <a:pt x="2008771" y="696925"/>
                  </a:moveTo>
                  <a:lnTo>
                    <a:pt x="2002764" y="692035"/>
                  </a:lnTo>
                  <a:lnTo>
                    <a:pt x="2008771" y="696963"/>
                  </a:lnTo>
                  <a:close/>
                </a:path>
                <a:path w="2821940" h="2214245">
                  <a:moveTo>
                    <a:pt x="2093201" y="792581"/>
                  </a:moveTo>
                  <a:lnTo>
                    <a:pt x="2092388" y="790727"/>
                  </a:lnTo>
                  <a:lnTo>
                    <a:pt x="2092083" y="789139"/>
                  </a:lnTo>
                  <a:lnTo>
                    <a:pt x="2092045" y="786701"/>
                  </a:lnTo>
                  <a:lnTo>
                    <a:pt x="2078482" y="770039"/>
                  </a:lnTo>
                  <a:lnTo>
                    <a:pt x="2051011" y="736993"/>
                  </a:lnTo>
                  <a:lnTo>
                    <a:pt x="2020023" y="706272"/>
                  </a:lnTo>
                  <a:lnTo>
                    <a:pt x="2008771" y="696963"/>
                  </a:lnTo>
                  <a:lnTo>
                    <a:pt x="2009635" y="705751"/>
                  </a:lnTo>
                  <a:lnTo>
                    <a:pt x="2001977" y="715137"/>
                  </a:lnTo>
                  <a:lnTo>
                    <a:pt x="1997938" y="716902"/>
                  </a:lnTo>
                  <a:lnTo>
                    <a:pt x="1990763" y="716902"/>
                  </a:lnTo>
                  <a:lnTo>
                    <a:pt x="1987613" y="715848"/>
                  </a:lnTo>
                  <a:lnTo>
                    <a:pt x="1985022" y="713714"/>
                  </a:lnTo>
                  <a:lnTo>
                    <a:pt x="2006993" y="731901"/>
                  </a:lnTo>
                  <a:lnTo>
                    <a:pt x="2028621" y="750252"/>
                  </a:lnTo>
                  <a:lnTo>
                    <a:pt x="2049919" y="768794"/>
                  </a:lnTo>
                  <a:lnTo>
                    <a:pt x="2070874" y="787488"/>
                  </a:lnTo>
                  <a:lnTo>
                    <a:pt x="2093201" y="792581"/>
                  </a:lnTo>
                  <a:close/>
                </a:path>
                <a:path w="2821940" h="2214245">
                  <a:moveTo>
                    <a:pt x="2156002" y="868768"/>
                  </a:moveTo>
                  <a:lnTo>
                    <a:pt x="2152370" y="863955"/>
                  </a:lnTo>
                  <a:lnTo>
                    <a:pt x="2150808" y="863549"/>
                  </a:lnTo>
                  <a:lnTo>
                    <a:pt x="2156002" y="868768"/>
                  </a:lnTo>
                  <a:close/>
                </a:path>
                <a:path w="2821940" h="2214245">
                  <a:moveTo>
                    <a:pt x="2406891" y="1154061"/>
                  </a:moveTo>
                  <a:lnTo>
                    <a:pt x="2380157" y="1110373"/>
                  </a:lnTo>
                  <a:lnTo>
                    <a:pt x="2352738" y="1067015"/>
                  </a:lnTo>
                  <a:lnTo>
                    <a:pt x="2324608" y="1023975"/>
                  </a:lnTo>
                  <a:lnTo>
                    <a:pt x="2295779" y="981303"/>
                  </a:lnTo>
                  <a:lnTo>
                    <a:pt x="2255393" y="940117"/>
                  </a:lnTo>
                  <a:lnTo>
                    <a:pt x="2213483" y="899680"/>
                  </a:lnTo>
                  <a:lnTo>
                    <a:pt x="2241346" y="938771"/>
                  </a:lnTo>
                  <a:lnTo>
                    <a:pt x="2268626" y="978242"/>
                  </a:lnTo>
                  <a:lnTo>
                    <a:pt x="2295296" y="1018057"/>
                  </a:lnTo>
                  <a:lnTo>
                    <a:pt x="2321356" y="1058151"/>
                  </a:lnTo>
                  <a:lnTo>
                    <a:pt x="2337409" y="1079487"/>
                  </a:lnTo>
                  <a:lnTo>
                    <a:pt x="2353106" y="1100988"/>
                  </a:lnTo>
                  <a:lnTo>
                    <a:pt x="2368435" y="1122641"/>
                  </a:lnTo>
                  <a:lnTo>
                    <a:pt x="2383409" y="1144460"/>
                  </a:lnTo>
                  <a:lnTo>
                    <a:pt x="2406891" y="1154061"/>
                  </a:lnTo>
                  <a:close/>
                </a:path>
                <a:path w="2821940" h="2214245">
                  <a:moveTo>
                    <a:pt x="2537904" y="1391221"/>
                  </a:moveTo>
                  <a:lnTo>
                    <a:pt x="2517432" y="1351343"/>
                  </a:lnTo>
                  <a:lnTo>
                    <a:pt x="2496413" y="1311554"/>
                  </a:lnTo>
                  <a:lnTo>
                    <a:pt x="2474836" y="1271879"/>
                  </a:lnTo>
                  <a:lnTo>
                    <a:pt x="2452700" y="1232357"/>
                  </a:lnTo>
                  <a:lnTo>
                    <a:pt x="2434209" y="1224153"/>
                  </a:lnTo>
                  <a:lnTo>
                    <a:pt x="2456827" y="1262964"/>
                  </a:lnTo>
                  <a:lnTo>
                    <a:pt x="2478341" y="1302219"/>
                  </a:lnTo>
                  <a:lnTo>
                    <a:pt x="2498775" y="1341920"/>
                  </a:lnTo>
                  <a:lnTo>
                    <a:pt x="2518092" y="1382052"/>
                  </a:lnTo>
                  <a:lnTo>
                    <a:pt x="2524874" y="1385265"/>
                  </a:lnTo>
                  <a:lnTo>
                    <a:pt x="2531491" y="1388325"/>
                  </a:lnTo>
                  <a:lnTo>
                    <a:pt x="2537904" y="1391221"/>
                  </a:lnTo>
                  <a:close/>
                </a:path>
                <a:path w="2821940" h="2214245">
                  <a:moveTo>
                    <a:pt x="2701709" y="1768043"/>
                  </a:moveTo>
                  <a:lnTo>
                    <a:pt x="2686189" y="1723809"/>
                  </a:lnTo>
                  <a:lnTo>
                    <a:pt x="2660358" y="1658353"/>
                  </a:lnTo>
                  <a:lnTo>
                    <a:pt x="2639022" y="1607718"/>
                  </a:lnTo>
                  <a:lnTo>
                    <a:pt x="2616784" y="1556981"/>
                  </a:lnTo>
                  <a:lnTo>
                    <a:pt x="2593657" y="1506220"/>
                  </a:lnTo>
                  <a:lnTo>
                    <a:pt x="2571051" y="1458468"/>
                  </a:lnTo>
                  <a:lnTo>
                    <a:pt x="2569641" y="1455483"/>
                  </a:lnTo>
                  <a:lnTo>
                    <a:pt x="2567190" y="1457401"/>
                  </a:lnTo>
                  <a:lnTo>
                    <a:pt x="2564155" y="1458468"/>
                  </a:lnTo>
                  <a:lnTo>
                    <a:pt x="2561005" y="1458468"/>
                  </a:lnTo>
                  <a:lnTo>
                    <a:pt x="2555773" y="1457452"/>
                  </a:lnTo>
                  <a:lnTo>
                    <a:pt x="2550376" y="1455254"/>
                  </a:lnTo>
                  <a:lnTo>
                    <a:pt x="2569565" y="1500720"/>
                  </a:lnTo>
                  <a:lnTo>
                    <a:pt x="2587891" y="1545272"/>
                  </a:lnTo>
                  <a:lnTo>
                    <a:pt x="2605392" y="1588935"/>
                  </a:lnTo>
                  <a:lnTo>
                    <a:pt x="2622080" y="1631708"/>
                  </a:lnTo>
                  <a:lnTo>
                    <a:pt x="2637980" y="1673606"/>
                  </a:lnTo>
                  <a:lnTo>
                    <a:pt x="2643098" y="1686344"/>
                  </a:lnTo>
                  <a:lnTo>
                    <a:pt x="2648178" y="1699069"/>
                  </a:lnTo>
                  <a:lnTo>
                    <a:pt x="2653195" y="1711794"/>
                  </a:lnTo>
                  <a:lnTo>
                    <a:pt x="2658148" y="1724494"/>
                  </a:lnTo>
                  <a:lnTo>
                    <a:pt x="2701709" y="1768043"/>
                  </a:lnTo>
                  <a:close/>
                </a:path>
                <a:path w="2821940" h="2214245">
                  <a:moveTo>
                    <a:pt x="2727883" y="1846681"/>
                  </a:moveTo>
                  <a:lnTo>
                    <a:pt x="2721737" y="1827720"/>
                  </a:lnTo>
                  <a:lnTo>
                    <a:pt x="2682303" y="1788274"/>
                  </a:lnTo>
                  <a:lnTo>
                    <a:pt x="2686354" y="1799348"/>
                  </a:lnTo>
                  <a:lnTo>
                    <a:pt x="2690368" y="1810397"/>
                  </a:lnTo>
                  <a:lnTo>
                    <a:pt x="2694330" y="1821434"/>
                  </a:lnTo>
                  <a:lnTo>
                    <a:pt x="2698254" y="1832457"/>
                  </a:lnTo>
                  <a:lnTo>
                    <a:pt x="2727883" y="1846681"/>
                  </a:lnTo>
                  <a:close/>
                </a:path>
                <a:path w="2821940" h="2214245">
                  <a:moveTo>
                    <a:pt x="2821432" y="2213699"/>
                  </a:moveTo>
                  <a:lnTo>
                    <a:pt x="2812758" y="2168131"/>
                  </a:lnTo>
                  <a:lnTo>
                    <a:pt x="2802813" y="2120976"/>
                  </a:lnTo>
                  <a:lnTo>
                    <a:pt x="2791536" y="2072170"/>
                  </a:lnTo>
                  <a:lnTo>
                    <a:pt x="2778887" y="2021713"/>
                  </a:lnTo>
                  <a:lnTo>
                    <a:pt x="2764790" y="1969528"/>
                  </a:lnTo>
                  <a:lnTo>
                    <a:pt x="2749219" y="1915617"/>
                  </a:lnTo>
                  <a:lnTo>
                    <a:pt x="2721902" y="1901228"/>
                  </a:lnTo>
                  <a:lnTo>
                    <a:pt x="2736215" y="1945144"/>
                  </a:lnTo>
                  <a:lnTo>
                    <a:pt x="2749829" y="1988718"/>
                  </a:lnTo>
                  <a:lnTo>
                    <a:pt x="2762732" y="2031923"/>
                  </a:lnTo>
                  <a:lnTo>
                    <a:pt x="2774924" y="2074748"/>
                  </a:lnTo>
                  <a:lnTo>
                    <a:pt x="2791422" y="2138769"/>
                  </a:lnTo>
                  <a:lnTo>
                    <a:pt x="2804807" y="2201011"/>
                  </a:lnTo>
                  <a:lnTo>
                    <a:pt x="2810954" y="2205647"/>
                  </a:lnTo>
                  <a:lnTo>
                    <a:pt x="2821432" y="2213699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5349129" y="8681343"/>
              <a:ext cx="64135" cy="103505"/>
            </a:xfrm>
            <a:custGeom>
              <a:avLst/>
              <a:gdLst/>
              <a:ahLst/>
              <a:cxnLst/>
              <a:rect l="l" t="t" r="r" b="b"/>
              <a:pathLst>
                <a:path w="64134" h="103504">
                  <a:moveTo>
                    <a:pt x="0" y="0"/>
                  </a:moveTo>
                  <a:lnTo>
                    <a:pt x="18242" y="47880"/>
                  </a:lnTo>
                  <a:lnTo>
                    <a:pt x="24145" y="63788"/>
                  </a:lnTo>
                  <a:lnTo>
                    <a:pt x="63589" y="103232"/>
                  </a:lnTo>
                  <a:lnTo>
                    <a:pt x="43548" y="43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15428059" y="9240037"/>
              <a:ext cx="114935" cy="718185"/>
            </a:xfrm>
            <a:custGeom>
              <a:avLst/>
              <a:gdLst/>
              <a:ahLst/>
              <a:cxnLst/>
              <a:rect l="l" t="t" r="r" b="b"/>
              <a:pathLst>
                <a:path w="114934" h="718184">
                  <a:moveTo>
                    <a:pt x="69924" y="448530"/>
                  </a:moveTo>
                  <a:lnTo>
                    <a:pt x="57787" y="511688"/>
                  </a:lnTo>
                  <a:lnTo>
                    <a:pt x="43903" y="568735"/>
                  </a:lnTo>
                  <a:lnTo>
                    <a:pt x="29271" y="620369"/>
                  </a:lnTo>
                  <a:lnTo>
                    <a:pt x="14889" y="667288"/>
                  </a:lnTo>
                  <a:lnTo>
                    <a:pt x="10925" y="680087"/>
                  </a:lnTo>
                  <a:lnTo>
                    <a:pt x="7107" y="692507"/>
                  </a:lnTo>
                  <a:lnTo>
                    <a:pt x="3457" y="704574"/>
                  </a:lnTo>
                  <a:lnTo>
                    <a:pt x="0" y="716313"/>
                  </a:lnTo>
                  <a:lnTo>
                    <a:pt x="3277" y="717789"/>
                  </a:lnTo>
                  <a:lnTo>
                    <a:pt x="29614" y="665373"/>
                  </a:lnTo>
                  <a:lnTo>
                    <a:pt x="47345" y="623562"/>
                  </a:lnTo>
                  <a:lnTo>
                    <a:pt x="66175" y="571940"/>
                  </a:lnTo>
                  <a:lnTo>
                    <a:pt x="81398" y="522008"/>
                  </a:lnTo>
                  <a:lnTo>
                    <a:pt x="95410" y="466540"/>
                  </a:lnTo>
                  <a:lnTo>
                    <a:pt x="96604" y="459640"/>
                  </a:lnTo>
                  <a:lnTo>
                    <a:pt x="69924" y="448530"/>
                  </a:lnTo>
                  <a:close/>
                </a:path>
                <a:path w="114934" h="718184">
                  <a:moveTo>
                    <a:pt x="87986" y="56605"/>
                  </a:moveTo>
                  <a:lnTo>
                    <a:pt x="90969" y="91562"/>
                  </a:lnTo>
                  <a:lnTo>
                    <a:pt x="93039" y="125763"/>
                  </a:lnTo>
                  <a:lnTo>
                    <a:pt x="94244" y="159198"/>
                  </a:lnTo>
                  <a:lnTo>
                    <a:pt x="94635" y="191858"/>
                  </a:lnTo>
                  <a:lnTo>
                    <a:pt x="93776" y="239816"/>
                  </a:lnTo>
                  <a:lnTo>
                    <a:pt x="91306" y="285941"/>
                  </a:lnTo>
                  <a:lnTo>
                    <a:pt x="87382" y="330193"/>
                  </a:lnTo>
                  <a:lnTo>
                    <a:pt x="82165" y="372533"/>
                  </a:lnTo>
                  <a:lnTo>
                    <a:pt x="107106" y="383799"/>
                  </a:lnTo>
                  <a:lnTo>
                    <a:pt x="111052" y="339358"/>
                  </a:lnTo>
                  <a:lnTo>
                    <a:pt x="113543" y="292243"/>
                  </a:lnTo>
                  <a:lnTo>
                    <a:pt x="114386" y="242318"/>
                  </a:lnTo>
                  <a:lnTo>
                    <a:pt x="113384" y="189444"/>
                  </a:lnTo>
                  <a:lnTo>
                    <a:pt x="110342" y="133484"/>
                  </a:lnTo>
                  <a:lnTo>
                    <a:pt x="105064" y="74301"/>
                  </a:lnTo>
                  <a:lnTo>
                    <a:pt x="87986" y="56605"/>
                  </a:lnTo>
                  <a:close/>
                </a:path>
                <a:path w="114934" h="718184">
                  <a:moveTo>
                    <a:pt x="91683" y="0"/>
                  </a:moveTo>
                  <a:lnTo>
                    <a:pt x="85505" y="13811"/>
                  </a:lnTo>
                  <a:lnTo>
                    <a:pt x="99609" y="28334"/>
                  </a:lnTo>
                  <a:lnTo>
                    <a:pt x="98593" y="20554"/>
                  </a:lnTo>
                  <a:lnTo>
                    <a:pt x="97515" y="12722"/>
                  </a:lnTo>
                  <a:lnTo>
                    <a:pt x="96374" y="4774"/>
                  </a:lnTo>
                  <a:lnTo>
                    <a:pt x="91683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4" name="object 334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5519735" y="9240023"/>
              <a:ext cx="4690" cy="4795"/>
            </a:xfrm>
            <a:prstGeom prst="rect">
              <a:avLst/>
            </a:prstGeom>
          </p:spPr>
        </p:pic>
        <p:sp>
          <p:nvSpPr>
            <p:cNvPr id="335" name="object 335"/>
            <p:cNvSpPr/>
            <p:nvPr/>
          </p:nvSpPr>
          <p:spPr>
            <a:xfrm>
              <a:off x="14669129" y="7645714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18858" y="0"/>
                  </a:moveTo>
                  <a:lnTo>
                    <a:pt x="15727" y="0"/>
                  </a:lnTo>
                  <a:lnTo>
                    <a:pt x="11675" y="0"/>
                  </a:lnTo>
                  <a:lnTo>
                    <a:pt x="7654" y="1748"/>
                  </a:lnTo>
                  <a:lnTo>
                    <a:pt x="0" y="11141"/>
                  </a:lnTo>
                  <a:lnTo>
                    <a:pt x="869" y="19988"/>
                  </a:lnTo>
                  <a:lnTo>
                    <a:pt x="9465" y="26993"/>
                  </a:lnTo>
                  <a:lnTo>
                    <a:pt x="12617" y="28041"/>
                  </a:lnTo>
                  <a:lnTo>
                    <a:pt x="19789" y="28041"/>
                  </a:lnTo>
                  <a:lnTo>
                    <a:pt x="23810" y="26281"/>
                  </a:lnTo>
                  <a:lnTo>
                    <a:pt x="31485" y="16889"/>
                  </a:lnTo>
                  <a:lnTo>
                    <a:pt x="30606" y="8073"/>
                  </a:lnTo>
                  <a:lnTo>
                    <a:pt x="21999" y="1036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15409455" y="9981117"/>
              <a:ext cx="135890" cy="782955"/>
            </a:xfrm>
            <a:custGeom>
              <a:avLst/>
              <a:gdLst/>
              <a:ahLst/>
              <a:cxnLst/>
              <a:rect l="l" t="t" r="r" b="b"/>
              <a:pathLst>
                <a:path w="135890" h="782954">
                  <a:moveTo>
                    <a:pt x="4418" y="33255"/>
                  </a:moveTo>
                  <a:lnTo>
                    <a:pt x="2594" y="44490"/>
                  </a:lnTo>
                  <a:lnTo>
                    <a:pt x="1227" y="55521"/>
                  </a:lnTo>
                  <a:lnTo>
                    <a:pt x="351" y="66380"/>
                  </a:lnTo>
                  <a:lnTo>
                    <a:pt x="0" y="77097"/>
                  </a:lnTo>
                  <a:lnTo>
                    <a:pt x="1205" y="108248"/>
                  </a:lnTo>
                  <a:lnTo>
                    <a:pt x="11161" y="190470"/>
                  </a:lnTo>
                  <a:lnTo>
                    <a:pt x="19307" y="241334"/>
                  </a:lnTo>
                  <a:lnTo>
                    <a:pt x="29160" y="298563"/>
                  </a:lnTo>
                  <a:lnTo>
                    <a:pt x="48055" y="405033"/>
                  </a:lnTo>
                  <a:lnTo>
                    <a:pt x="56060" y="450485"/>
                  </a:lnTo>
                  <a:lnTo>
                    <a:pt x="64346" y="498330"/>
                  </a:lnTo>
                  <a:lnTo>
                    <a:pt x="72826" y="548488"/>
                  </a:lnTo>
                  <a:lnTo>
                    <a:pt x="81412" y="600882"/>
                  </a:lnTo>
                  <a:lnTo>
                    <a:pt x="90017" y="655432"/>
                  </a:lnTo>
                  <a:lnTo>
                    <a:pt x="98555" y="712060"/>
                  </a:lnTo>
                  <a:lnTo>
                    <a:pt x="106939" y="770688"/>
                  </a:lnTo>
                  <a:lnTo>
                    <a:pt x="107892" y="777725"/>
                  </a:lnTo>
                  <a:lnTo>
                    <a:pt x="113923" y="782792"/>
                  </a:lnTo>
                  <a:lnTo>
                    <a:pt x="120802" y="782792"/>
                  </a:lnTo>
                  <a:lnTo>
                    <a:pt x="122739" y="782656"/>
                  </a:lnTo>
                  <a:lnTo>
                    <a:pt x="130425" y="781588"/>
                  </a:lnTo>
                  <a:lnTo>
                    <a:pt x="135775" y="774520"/>
                  </a:lnTo>
                  <a:lnTo>
                    <a:pt x="134697" y="766856"/>
                  </a:lnTo>
                  <a:lnTo>
                    <a:pt x="126287" y="708035"/>
                  </a:lnTo>
                  <a:lnTo>
                    <a:pt x="117725" y="651234"/>
                  </a:lnTo>
                  <a:lnTo>
                    <a:pt x="109097" y="596529"/>
                  </a:lnTo>
                  <a:lnTo>
                    <a:pt x="100491" y="543999"/>
                  </a:lnTo>
                  <a:lnTo>
                    <a:pt x="91994" y="493718"/>
                  </a:lnTo>
                  <a:lnTo>
                    <a:pt x="83694" y="445763"/>
                  </a:lnTo>
                  <a:lnTo>
                    <a:pt x="75676" y="400212"/>
                  </a:lnTo>
                  <a:lnTo>
                    <a:pt x="56899" y="294358"/>
                  </a:lnTo>
                  <a:lnTo>
                    <a:pt x="47156" y="237828"/>
                  </a:lnTo>
                  <a:lnTo>
                    <a:pt x="39098" y="187705"/>
                  </a:lnTo>
                  <a:lnTo>
                    <a:pt x="33026" y="144142"/>
                  </a:lnTo>
                  <a:lnTo>
                    <a:pt x="29240" y="107294"/>
                  </a:lnTo>
                  <a:lnTo>
                    <a:pt x="28041" y="77317"/>
                  </a:lnTo>
                  <a:lnTo>
                    <a:pt x="28272" y="69499"/>
                  </a:lnTo>
                  <a:lnTo>
                    <a:pt x="28830" y="61540"/>
                  </a:lnTo>
                  <a:lnTo>
                    <a:pt x="29700" y="53427"/>
                  </a:lnTo>
                  <a:lnTo>
                    <a:pt x="30868" y="45150"/>
                  </a:lnTo>
                  <a:lnTo>
                    <a:pt x="4418" y="33255"/>
                  </a:lnTo>
                  <a:close/>
                </a:path>
                <a:path w="135890" h="782954">
                  <a:moveTo>
                    <a:pt x="11130" y="2607"/>
                  </a:moveTo>
                  <a:lnTo>
                    <a:pt x="10481" y="5235"/>
                  </a:lnTo>
                  <a:lnTo>
                    <a:pt x="36501" y="16941"/>
                  </a:lnTo>
                  <a:lnTo>
                    <a:pt x="37810" y="11423"/>
                  </a:lnTo>
                  <a:lnTo>
                    <a:pt x="38510" y="8669"/>
                  </a:lnTo>
                  <a:lnTo>
                    <a:pt x="27601" y="8669"/>
                  </a:lnTo>
                  <a:lnTo>
                    <a:pt x="25590" y="8628"/>
                  </a:lnTo>
                  <a:lnTo>
                    <a:pt x="23674" y="8240"/>
                  </a:lnTo>
                  <a:lnTo>
                    <a:pt x="11130" y="2607"/>
                  </a:lnTo>
                  <a:close/>
                </a:path>
                <a:path w="135890" h="782954">
                  <a:moveTo>
                    <a:pt x="40794" y="0"/>
                  </a:moveTo>
                  <a:lnTo>
                    <a:pt x="31213" y="8669"/>
                  </a:lnTo>
                  <a:lnTo>
                    <a:pt x="38510" y="8669"/>
                  </a:lnTo>
                  <a:lnTo>
                    <a:pt x="39244" y="5779"/>
                  </a:lnTo>
                  <a:lnTo>
                    <a:pt x="40794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15413873" y="9986353"/>
              <a:ext cx="32384" cy="40005"/>
            </a:xfrm>
            <a:custGeom>
              <a:avLst/>
              <a:gdLst/>
              <a:ahLst/>
              <a:cxnLst/>
              <a:rect l="l" t="t" r="r" b="b"/>
              <a:pathLst>
                <a:path w="32384" h="40004">
                  <a:moveTo>
                    <a:pt x="6062" y="0"/>
                  </a:moveTo>
                  <a:lnTo>
                    <a:pt x="4343" y="7155"/>
                  </a:lnTo>
                  <a:lnTo>
                    <a:pt x="2756" y="14206"/>
                  </a:lnTo>
                  <a:lnTo>
                    <a:pt x="1306" y="21159"/>
                  </a:lnTo>
                  <a:lnTo>
                    <a:pt x="0" y="28020"/>
                  </a:lnTo>
                  <a:lnTo>
                    <a:pt x="26449" y="39915"/>
                  </a:lnTo>
                  <a:lnTo>
                    <a:pt x="27602" y="33054"/>
                  </a:lnTo>
                  <a:lnTo>
                    <a:pt x="28932" y="26069"/>
                  </a:lnTo>
                  <a:lnTo>
                    <a:pt x="30429" y="18955"/>
                  </a:lnTo>
                  <a:lnTo>
                    <a:pt x="32082" y="11706"/>
                  </a:lnTo>
                  <a:lnTo>
                    <a:pt x="60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8" name="object 338"/>
            <p:cNvPicPr/>
            <p:nvPr/>
          </p:nvPicPr>
          <p:blipFill>
            <a:blip r:embed="rId15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8436" y="6228742"/>
              <a:ext cx="8638986" cy="4546940"/>
            </a:xfrm>
            <a:prstGeom prst="rect">
              <a:avLst/>
            </a:prstGeom>
          </p:spPr>
        </p:pic>
        <p:sp>
          <p:nvSpPr>
            <p:cNvPr id="339" name="object 339"/>
            <p:cNvSpPr/>
            <p:nvPr/>
          </p:nvSpPr>
          <p:spPr>
            <a:xfrm>
              <a:off x="15431357" y="9981122"/>
              <a:ext cx="19050" cy="8890"/>
            </a:xfrm>
            <a:custGeom>
              <a:avLst/>
              <a:gdLst/>
              <a:ahLst/>
              <a:cxnLst/>
              <a:rect l="l" t="t" r="r" b="b"/>
              <a:pathLst>
                <a:path w="19050" h="8890">
                  <a:moveTo>
                    <a:pt x="0" y="7433"/>
                  </a:moveTo>
                  <a:lnTo>
                    <a:pt x="1777" y="8230"/>
                  </a:lnTo>
                  <a:lnTo>
                    <a:pt x="3693" y="8628"/>
                  </a:lnTo>
                  <a:lnTo>
                    <a:pt x="5599" y="8638"/>
                  </a:lnTo>
                  <a:lnTo>
                    <a:pt x="0" y="7433"/>
                  </a:lnTo>
                  <a:close/>
                </a:path>
                <a:path w="19050" h="8890">
                  <a:moveTo>
                    <a:pt x="18897" y="0"/>
                  </a:moveTo>
                  <a:lnTo>
                    <a:pt x="16939" y="3130"/>
                  </a:lnTo>
                  <a:lnTo>
                    <a:pt x="18143" y="1235"/>
                  </a:lnTo>
                  <a:lnTo>
                    <a:pt x="1889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0" name="object 340"/>
            <p:cNvPicPr/>
            <p:nvPr/>
          </p:nvPicPr>
          <p:blipFill>
            <a:blip r:embed="rId15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39159" y="6807754"/>
              <a:ext cx="2925743" cy="2617053"/>
            </a:xfrm>
            <a:prstGeom prst="rect">
              <a:avLst/>
            </a:prstGeom>
          </p:spPr>
        </p:pic>
        <p:sp>
          <p:nvSpPr>
            <p:cNvPr id="341" name="object 341"/>
            <p:cNvSpPr/>
            <p:nvPr/>
          </p:nvSpPr>
          <p:spPr>
            <a:xfrm>
              <a:off x="15436953" y="9985836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59" h="4445">
                  <a:moveTo>
                    <a:pt x="9874" y="0"/>
                  </a:moveTo>
                  <a:lnTo>
                    <a:pt x="7224" y="2544"/>
                  </a:lnTo>
                  <a:lnTo>
                    <a:pt x="3685" y="3926"/>
                  </a:lnTo>
                  <a:lnTo>
                    <a:pt x="0" y="3926"/>
                  </a:lnTo>
                  <a:lnTo>
                    <a:pt x="3717" y="3947"/>
                  </a:lnTo>
                  <a:lnTo>
                    <a:pt x="7235" y="2554"/>
                  </a:lnTo>
                  <a:lnTo>
                    <a:pt x="9874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2" name="object 342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2678891" y="6849027"/>
              <a:ext cx="11004" cy="9162"/>
            </a:xfrm>
            <a:prstGeom prst="rect">
              <a:avLst/>
            </a:prstGeom>
          </p:spPr>
        </p:pic>
        <p:sp>
          <p:nvSpPr>
            <p:cNvPr id="343" name="object 343"/>
            <p:cNvSpPr/>
            <p:nvPr/>
          </p:nvSpPr>
          <p:spPr>
            <a:xfrm>
              <a:off x="15450249" y="9263920"/>
              <a:ext cx="131445" cy="717550"/>
            </a:xfrm>
            <a:custGeom>
              <a:avLst/>
              <a:gdLst/>
              <a:ahLst/>
              <a:cxnLst/>
              <a:rect l="l" t="t" r="r" b="b"/>
              <a:pathLst>
                <a:path w="131444" h="717550">
                  <a:moveTo>
                    <a:pt x="74730" y="435882"/>
                  </a:moveTo>
                  <a:lnTo>
                    <a:pt x="73212" y="442656"/>
                  </a:lnTo>
                  <a:lnTo>
                    <a:pt x="61098" y="502560"/>
                  </a:lnTo>
                  <a:lnTo>
                    <a:pt x="47527" y="556973"/>
                  </a:lnTo>
                  <a:lnTo>
                    <a:pt x="33367" y="606496"/>
                  </a:lnTo>
                  <a:lnTo>
                    <a:pt x="19486" y="651728"/>
                  </a:lnTo>
                  <a:lnTo>
                    <a:pt x="14088" y="669144"/>
                  </a:lnTo>
                  <a:lnTo>
                    <a:pt x="8997" y="685832"/>
                  </a:lnTo>
                  <a:lnTo>
                    <a:pt x="4278" y="701836"/>
                  </a:lnTo>
                  <a:lnTo>
                    <a:pt x="0" y="717203"/>
                  </a:lnTo>
                  <a:lnTo>
                    <a:pt x="9588" y="700448"/>
                  </a:lnTo>
                  <a:lnTo>
                    <a:pt x="47319" y="619820"/>
                  </a:lnTo>
                  <a:lnTo>
                    <a:pt x="70584" y="556935"/>
                  </a:lnTo>
                  <a:lnTo>
                    <a:pt x="86454" y="504813"/>
                  </a:lnTo>
                  <a:lnTo>
                    <a:pt x="101012" y="446824"/>
                  </a:lnTo>
                  <a:lnTo>
                    <a:pt x="74730" y="435882"/>
                  </a:lnTo>
                  <a:close/>
                </a:path>
                <a:path w="131444" h="717550">
                  <a:moveTo>
                    <a:pt x="99557" y="67767"/>
                  </a:moveTo>
                  <a:lnTo>
                    <a:pt x="101217" y="93333"/>
                  </a:lnTo>
                  <a:lnTo>
                    <a:pt x="102380" y="118463"/>
                  </a:lnTo>
                  <a:lnTo>
                    <a:pt x="103066" y="143156"/>
                  </a:lnTo>
                  <a:lnTo>
                    <a:pt x="103295" y="167408"/>
                  </a:lnTo>
                  <a:lnTo>
                    <a:pt x="102284" y="219335"/>
                  </a:lnTo>
                  <a:lnTo>
                    <a:pt x="99359" y="269038"/>
                  </a:lnTo>
                  <a:lnTo>
                    <a:pt x="94732" y="316472"/>
                  </a:lnTo>
                  <a:lnTo>
                    <a:pt x="88615" y="361591"/>
                  </a:lnTo>
                  <a:lnTo>
                    <a:pt x="115116" y="373559"/>
                  </a:lnTo>
                  <a:lnTo>
                    <a:pt x="121843" y="325935"/>
                  </a:lnTo>
                  <a:lnTo>
                    <a:pt x="126952" y="275750"/>
                  </a:lnTo>
                  <a:lnTo>
                    <a:pt x="130199" y="223061"/>
                  </a:lnTo>
                  <a:lnTo>
                    <a:pt x="131336" y="167921"/>
                  </a:lnTo>
                  <a:lnTo>
                    <a:pt x="131231" y="151061"/>
                  </a:lnTo>
                  <a:lnTo>
                    <a:pt x="130912" y="133986"/>
                  </a:lnTo>
                  <a:lnTo>
                    <a:pt x="130373" y="116701"/>
                  </a:lnTo>
                  <a:lnTo>
                    <a:pt x="129608" y="99211"/>
                  </a:lnTo>
                  <a:lnTo>
                    <a:pt x="99557" y="67767"/>
                  </a:lnTo>
                  <a:close/>
                </a:path>
                <a:path w="131444" h="717550">
                  <a:moveTo>
                    <a:pt x="92876" y="0"/>
                  </a:moveTo>
                  <a:lnTo>
                    <a:pt x="93847" y="7912"/>
                  </a:lnTo>
                  <a:lnTo>
                    <a:pt x="94719" y="15517"/>
                  </a:lnTo>
                  <a:lnTo>
                    <a:pt x="95536" y="23172"/>
                  </a:lnTo>
                  <a:lnTo>
                    <a:pt x="126750" y="55652"/>
                  </a:lnTo>
                  <a:lnTo>
                    <a:pt x="126054" y="47320"/>
                  </a:lnTo>
                  <a:lnTo>
                    <a:pt x="125441" y="40438"/>
                  </a:lnTo>
                  <a:lnTo>
                    <a:pt x="124697" y="32752"/>
                  </a:lnTo>
                  <a:lnTo>
                    <a:pt x="92876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4" name="object 344"/>
            <p:cNvPicPr/>
            <p:nvPr/>
          </p:nvPicPr>
          <p:blipFill>
            <a:blip r:embed="rId15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40059" y="9235079"/>
              <a:ext cx="34888" cy="61589"/>
            </a:xfrm>
            <a:prstGeom prst="rect">
              <a:avLst/>
            </a:prstGeom>
          </p:spPr>
        </p:pic>
        <p:sp>
          <p:nvSpPr>
            <p:cNvPr id="345" name="object 345"/>
            <p:cNvSpPr/>
            <p:nvPr/>
          </p:nvSpPr>
          <p:spPr>
            <a:xfrm>
              <a:off x="14311725" y="9238132"/>
              <a:ext cx="772160" cy="578485"/>
            </a:xfrm>
            <a:custGeom>
              <a:avLst/>
              <a:gdLst/>
              <a:ahLst/>
              <a:cxnLst/>
              <a:rect l="l" t="t" r="r" b="b"/>
              <a:pathLst>
                <a:path w="772159" h="578484">
                  <a:moveTo>
                    <a:pt x="751453" y="555815"/>
                  </a:moveTo>
                  <a:lnTo>
                    <a:pt x="748532" y="562359"/>
                  </a:lnTo>
                  <a:lnTo>
                    <a:pt x="759141" y="570321"/>
                  </a:lnTo>
                  <a:lnTo>
                    <a:pt x="769672" y="578024"/>
                  </a:lnTo>
                  <a:lnTo>
                    <a:pt x="771693" y="573521"/>
                  </a:lnTo>
                  <a:lnTo>
                    <a:pt x="751453" y="555815"/>
                  </a:lnTo>
                  <a:close/>
                </a:path>
                <a:path w="772159" h="578484">
                  <a:moveTo>
                    <a:pt x="342701" y="209124"/>
                  </a:moveTo>
                  <a:lnTo>
                    <a:pt x="383735" y="243176"/>
                  </a:lnTo>
                  <a:lnTo>
                    <a:pt x="424301" y="278120"/>
                  </a:lnTo>
                  <a:lnTo>
                    <a:pt x="464346" y="313582"/>
                  </a:lnTo>
                  <a:lnTo>
                    <a:pt x="617713" y="452526"/>
                  </a:lnTo>
                  <a:lnTo>
                    <a:pt x="654395" y="484929"/>
                  </a:lnTo>
                  <a:lnTo>
                    <a:pt x="690429" y="515761"/>
                  </a:lnTo>
                  <a:lnTo>
                    <a:pt x="725747" y="544632"/>
                  </a:lnTo>
                  <a:lnTo>
                    <a:pt x="729475" y="536287"/>
                  </a:lnTo>
                  <a:lnTo>
                    <a:pt x="579620" y="400490"/>
                  </a:lnTo>
                  <a:lnTo>
                    <a:pt x="541190" y="366386"/>
                  </a:lnTo>
                  <a:lnTo>
                    <a:pt x="502276" y="332718"/>
                  </a:lnTo>
                  <a:lnTo>
                    <a:pt x="462924" y="299823"/>
                  </a:lnTo>
                  <a:lnTo>
                    <a:pt x="423179" y="268035"/>
                  </a:lnTo>
                  <a:lnTo>
                    <a:pt x="383090" y="237690"/>
                  </a:lnTo>
                  <a:lnTo>
                    <a:pt x="342701" y="209124"/>
                  </a:lnTo>
                  <a:close/>
                </a:path>
                <a:path w="772159" h="578484">
                  <a:moveTo>
                    <a:pt x="81515" y="10900"/>
                  </a:moveTo>
                  <a:lnTo>
                    <a:pt x="85284" y="18410"/>
                  </a:lnTo>
                  <a:lnTo>
                    <a:pt x="88228" y="26359"/>
                  </a:lnTo>
                  <a:lnTo>
                    <a:pt x="90296" y="34690"/>
                  </a:lnTo>
                  <a:lnTo>
                    <a:pt x="91431" y="43349"/>
                  </a:lnTo>
                  <a:lnTo>
                    <a:pt x="98456" y="47134"/>
                  </a:lnTo>
                  <a:lnTo>
                    <a:pt x="105473" y="50997"/>
                  </a:lnTo>
                  <a:lnTo>
                    <a:pt x="112482" y="54936"/>
                  </a:lnTo>
                  <a:lnTo>
                    <a:pt x="119483" y="58951"/>
                  </a:lnTo>
                  <a:lnTo>
                    <a:pt x="131486" y="65100"/>
                  </a:lnTo>
                  <a:lnTo>
                    <a:pt x="143479" y="71499"/>
                  </a:lnTo>
                  <a:lnTo>
                    <a:pt x="155461" y="78138"/>
                  </a:lnTo>
                  <a:lnTo>
                    <a:pt x="167429" y="85013"/>
                  </a:lnTo>
                  <a:lnTo>
                    <a:pt x="215927" y="104558"/>
                  </a:lnTo>
                  <a:lnTo>
                    <a:pt x="264147" y="128349"/>
                  </a:lnTo>
                  <a:lnTo>
                    <a:pt x="312036" y="155883"/>
                  </a:lnTo>
                  <a:lnTo>
                    <a:pt x="359538" y="186654"/>
                  </a:lnTo>
                  <a:lnTo>
                    <a:pt x="320653" y="155883"/>
                  </a:lnTo>
                  <a:lnTo>
                    <a:pt x="281629" y="126651"/>
                  </a:lnTo>
                  <a:lnTo>
                    <a:pt x="242152" y="98994"/>
                  </a:lnTo>
                  <a:lnTo>
                    <a:pt x="202371" y="73295"/>
                  </a:lnTo>
                  <a:lnTo>
                    <a:pt x="162316" y="49850"/>
                  </a:lnTo>
                  <a:lnTo>
                    <a:pt x="122020" y="28952"/>
                  </a:lnTo>
                  <a:lnTo>
                    <a:pt x="81515" y="10900"/>
                  </a:lnTo>
                  <a:close/>
                </a:path>
                <a:path w="772159" h="578484">
                  <a:moveTo>
                    <a:pt x="14533" y="0"/>
                  </a:moveTo>
                  <a:lnTo>
                    <a:pt x="9476" y="0"/>
                  </a:lnTo>
                  <a:lnTo>
                    <a:pt x="4586" y="774"/>
                  </a:lnTo>
                  <a:lnTo>
                    <a:pt x="0" y="2198"/>
                  </a:lnTo>
                  <a:lnTo>
                    <a:pt x="14565" y="7692"/>
                  </a:lnTo>
                  <a:lnTo>
                    <a:pt x="29109" y="13592"/>
                  </a:lnTo>
                  <a:lnTo>
                    <a:pt x="43629" y="19887"/>
                  </a:lnTo>
                  <a:lnTo>
                    <a:pt x="58123" y="26564"/>
                  </a:lnTo>
                  <a:lnTo>
                    <a:pt x="50531" y="15765"/>
                  </a:lnTo>
                  <a:lnTo>
                    <a:pt x="40369" y="7372"/>
                  </a:lnTo>
                  <a:lnTo>
                    <a:pt x="28187" y="1934"/>
                  </a:lnTo>
                  <a:lnTo>
                    <a:pt x="14533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14479172" y="9323162"/>
              <a:ext cx="614045" cy="488950"/>
            </a:xfrm>
            <a:custGeom>
              <a:avLst/>
              <a:gdLst/>
              <a:ahLst/>
              <a:cxnLst/>
              <a:rect l="l" t="t" r="r" b="b"/>
              <a:pathLst>
                <a:path w="614044" h="488950">
                  <a:moveTo>
                    <a:pt x="592840" y="451043"/>
                  </a:moveTo>
                  <a:lnTo>
                    <a:pt x="584003" y="470781"/>
                  </a:lnTo>
                  <a:lnTo>
                    <a:pt x="604243" y="488487"/>
                  </a:lnTo>
                  <a:lnTo>
                    <a:pt x="613918" y="466854"/>
                  </a:lnTo>
                  <a:lnTo>
                    <a:pt x="603426" y="459086"/>
                  </a:lnTo>
                  <a:lnTo>
                    <a:pt x="592840" y="451043"/>
                  </a:lnTo>
                  <a:close/>
                </a:path>
                <a:path w="614044" h="488950">
                  <a:moveTo>
                    <a:pt x="0" y="0"/>
                  </a:moveTo>
                  <a:lnTo>
                    <a:pt x="44283" y="27431"/>
                  </a:lnTo>
                  <a:lnTo>
                    <a:pt x="88293" y="57546"/>
                  </a:lnTo>
                  <a:lnTo>
                    <a:pt x="131968" y="89913"/>
                  </a:lnTo>
                  <a:lnTo>
                    <a:pt x="175251" y="124100"/>
                  </a:lnTo>
                  <a:lnTo>
                    <a:pt x="215639" y="152663"/>
                  </a:lnTo>
                  <a:lnTo>
                    <a:pt x="255729" y="183005"/>
                  </a:lnTo>
                  <a:lnTo>
                    <a:pt x="295473" y="214792"/>
                  </a:lnTo>
                  <a:lnTo>
                    <a:pt x="334826" y="247687"/>
                  </a:lnTo>
                  <a:lnTo>
                    <a:pt x="373740" y="281355"/>
                  </a:lnTo>
                  <a:lnTo>
                    <a:pt x="412169" y="315461"/>
                  </a:lnTo>
                  <a:lnTo>
                    <a:pt x="562035" y="451263"/>
                  </a:lnTo>
                  <a:lnTo>
                    <a:pt x="570118" y="433180"/>
                  </a:lnTo>
                  <a:lnTo>
                    <a:pt x="536241" y="405260"/>
                  </a:lnTo>
                  <a:lnTo>
                    <a:pt x="501623" y="375495"/>
                  </a:lnTo>
                  <a:lnTo>
                    <a:pt x="466343" y="344252"/>
                  </a:lnTo>
                  <a:lnTo>
                    <a:pt x="318937" y="210631"/>
                  </a:lnTo>
                  <a:lnTo>
                    <a:pt x="280513" y="176524"/>
                  </a:lnTo>
                  <a:lnTo>
                    <a:pt x="241582" y="142826"/>
                  </a:lnTo>
                  <a:lnTo>
                    <a:pt x="201271" y="109106"/>
                  </a:lnTo>
                  <a:lnTo>
                    <a:pt x="144609" y="70869"/>
                  </a:lnTo>
                  <a:lnTo>
                    <a:pt x="96718" y="43336"/>
                  </a:lnTo>
                  <a:lnTo>
                    <a:pt x="48495" y="195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15106088" y="9818735"/>
              <a:ext cx="322580" cy="165100"/>
            </a:xfrm>
            <a:custGeom>
              <a:avLst/>
              <a:gdLst/>
              <a:ahLst/>
              <a:cxnLst/>
              <a:rect l="l" t="t" r="r" b="b"/>
              <a:pathLst>
                <a:path w="322580" h="165100">
                  <a:moveTo>
                    <a:pt x="303456" y="129284"/>
                  </a:moveTo>
                  <a:lnTo>
                    <a:pt x="299582" y="136808"/>
                  </a:lnTo>
                  <a:lnTo>
                    <a:pt x="296057" y="143448"/>
                  </a:lnTo>
                  <a:lnTo>
                    <a:pt x="292915" y="149197"/>
                  </a:lnTo>
                  <a:lnTo>
                    <a:pt x="290190" y="154047"/>
                  </a:lnTo>
                  <a:lnTo>
                    <a:pt x="314503" y="164989"/>
                  </a:lnTo>
                  <a:lnTo>
                    <a:pt x="316232" y="158302"/>
                  </a:lnTo>
                  <a:lnTo>
                    <a:pt x="318055" y="151512"/>
                  </a:lnTo>
                  <a:lnTo>
                    <a:pt x="319969" y="144618"/>
                  </a:lnTo>
                  <a:lnTo>
                    <a:pt x="321969" y="137618"/>
                  </a:lnTo>
                  <a:lnTo>
                    <a:pt x="303456" y="129284"/>
                  </a:lnTo>
                  <a:close/>
                </a:path>
                <a:path w="322580" h="165100">
                  <a:moveTo>
                    <a:pt x="131451" y="51904"/>
                  </a:moveTo>
                  <a:lnTo>
                    <a:pt x="122509" y="71903"/>
                  </a:lnTo>
                  <a:lnTo>
                    <a:pt x="130006" y="76971"/>
                  </a:lnTo>
                  <a:lnTo>
                    <a:pt x="133744" y="79411"/>
                  </a:lnTo>
                  <a:lnTo>
                    <a:pt x="263091" y="137608"/>
                  </a:lnTo>
                  <a:lnTo>
                    <a:pt x="265290" y="130037"/>
                  </a:lnTo>
                  <a:lnTo>
                    <a:pt x="267625" y="122268"/>
                  </a:lnTo>
                  <a:lnTo>
                    <a:pt x="270065" y="114258"/>
                  </a:lnTo>
                  <a:lnTo>
                    <a:pt x="131451" y="51904"/>
                  </a:lnTo>
                  <a:close/>
                </a:path>
                <a:path w="322580" h="165100">
                  <a:moveTo>
                    <a:pt x="0" y="12355"/>
                  </a:moveTo>
                  <a:lnTo>
                    <a:pt x="251" y="14774"/>
                  </a:lnTo>
                  <a:lnTo>
                    <a:pt x="4261" y="17454"/>
                  </a:lnTo>
                  <a:lnTo>
                    <a:pt x="8240" y="20072"/>
                  </a:lnTo>
                  <a:lnTo>
                    <a:pt x="12209" y="22617"/>
                  </a:lnTo>
                  <a:lnTo>
                    <a:pt x="0" y="12355"/>
                  </a:lnTo>
                  <a:close/>
                </a:path>
                <a:path w="322580" h="165100">
                  <a:moveTo>
                    <a:pt x="28857" y="0"/>
                  </a:moveTo>
                  <a:lnTo>
                    <a:pt x="46780" y="14787"/>
                  </a:lnTo>
                  <a:lnTo>
                    <a:pt x="64481" y="28989"/>
                  </a:lnTo>
                  <a:lnTo>
                    <a:pt x="81947" y="42549"/>
                  </a:lnTo>
                  <a:lnTo>
                    <a:pt x="99169" y="55411"/>
                  </a:lnTo>
                  <a:lnTo>
                    <a:pt x="105892" y="40396"/>
                  </a:lnTo>
                  <a:lnTo>
                    <a:pt x="86604" y="31716"/>
                  </a:lnTo>
                  <a:lnTo>
                    <a:pt x="72554" y="25030"/>
                  </a:lnTo>
                  <a:lnTo>
                    <a:pt x="58241" y="17487"/>
                  </a:lnTo>
                  <a:lnTo>
                    <a:pt x="43673" y="9130"/>
                  </a:lnTo>
                  <a:lnTo>
                    <a:pt x="2885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8" name="object 348"/>
            <p:cNvPicPr/>
            <p:nvPr/>
          </p:nvPicPr>
          <p:blipFill>
            <a:blip r:embed="rId15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81404" y="9790026"/>
              <a:ext cx="35025" cy="43485"/>
            </a:xfrm>
            <a:prstGeom prst="rect">
              <a:avLst/>
            </a:prstGeom>
          </p:spPr>
        </p:pic>
        <p:sp>
          <p:nvSpPr>
            <p:cNvPr id="349" name="object 349"/>
            <p:cNvSpPr/>
            <p:nvPr/>
          </p:nvSpPr>
          <p:spPr>
            <a:xfrm>
              <a:off x="14985772" y="7936756"/>
              <a:ext cx="537845" cy="2053589"/>
            </a:xfrm>
            <a:custGeom>
              <a:avLst/>
              <a:gdLst/>
              <a:ahLst/>
              <a:cxnLst/>
              <a:rect l="l" t="t" r="r" b="b"/>
              <a:pathLst>
                <a:path w="537844" h="2053590">
                  <a:moveTo>
                    <a:pt x="2527" y="3048"/>
                  </a:moveTo>
                  <a:lnTo>
                    <a:pt x="838" y="1003"/>
                  </a:lnTo>
                  <a:lnTo>
                    <a:pt x="0" y="0"/>
                  </a:lnTo>
                  <a:lnTo>
                    <a:pt x="965" y="1409"/>
                  </a:lnTo>
                  <a:lnTo>
                    <a:pt x="1498" y="1968"/>
                  </a:lnTo>
                  <a:lnTo>
                    <a:pt x="2019" y="2501"/>
                  </a:lnTo>
                  <a:lnTo>
                    <a:pt x="2527" y="3048"/>
                  </a:lnTo>
                  <a:close/>
                </a:path>
                <a:path w="537844" h="2053590">
                  <a:moveTo>
                    <a:pt x="134797" y="183692"/>
                  </a:moveTo>
                  <a:lnTo>
                    <a:pt x="104101" y="137490"/>
                  </a:lnTo>
                  <a:lnTo>
                    <a:pt x="71818" y="91986"/>
                  </a:lnTo>
                  <a:lnTo>
                    <a:pt x="37960" y="47167"/>
                  </a:lnTo>
                  <a:lnTo>
                    <a:pt x="2527" y="3060"/>
                  </a:lnTo>
                  <a:lnTo>
                    <a:pt x="965" y="1409"/>
                  </a:lnTo>
                  <a:lnTo>
                    <a:pt x="29806" y="44081"/>
                  </a:lnTo>
                  <a:lnTo>
                    <a:pt x="57924" y="87122"/>
                  </a:lnTo>
                  <a:lnTo>
                    <a:pt x="85356" y="130479"/>
                  </a:lnTo>
                  <a:lnTo>
                    <a:pt x="112090" y="174155"/>
                  </a:lnTo>
                  <a:lnTo>
                    <a:pt x="134797" y="183692"/>
                  </a:lnTo>
                  <a:close/>
                </a:path>
                <a:path w="537844" h="2053590">
                  <a:moveTo>
                    <a:pt x="262026" y="419620"/>
                  </a:moveTo>
                  <a:lnTo>
                    <a:pt x="242417" y="376910"/>
                  </a:lnTo>
                  <a:lnTo>
                    <a:pt x="221589" y="334670"/>
                  </a:lnTo>
                  <a:lnTo>
                    <a:pt x="199567" y="292925"/>
                  </a:lnTo>
                  <a:lnTo>
                    <a:pt x="178346" y="255219"/>
                  </a:lnTo>
                  <a:lnTo>
                    <a:pt x="176352" y="251663"/>
                  </a:lnTo>
                  <a:lnTo>
                    <a:pt x="173774" y="253961"/>
                  </a:lnTo>
                  <a:lnTo>
                    <a:pt x="170421" y="255219"/>
                  </a:lnTo>
                  <a:lnTo>
                    <a:pt x="166992" y="255219"/>
                  </a:lnTo>
                  <a:lnTo>
                    <a:pt x="161048" y="253911"/>
                  </a:lnTo>
                  <a:lnTo>
                    <a:pt x="157899" y="252463"/>
                  </a:lnTo>
                  <a:lnTo>
                    <a:pt x="180035" y="291985"/>
                  </a:lnTo>
                  <a:lnTo>
                    <a:pt x="201612" y="331660"/>
                  </a:lnTo>
                  <a:lnTo>
                    <a:pt x="222631" y="371449"/>
                  </a:lnTo>
                  <a:lnTo>
                    <a:pt x="243103" y="411340"/>
                  </a:lnTo>
                  <a:lnTo>
                    <a:pt x="249605" y="414261"/>
                  </a:lnTo>
                  <a:lnTo>
                    <a:pt x="255917" y="417029"/>
                  </a:lnTo>
                  <a:lnTo>
                    <a:pt x="262026" y="419620"/>
                  </a:lnTo>
                  <a:close/>
                </a:path>
                <a:path w="537844" h="2053590">
                  <a:moveTo>
                    <a:pt x="276809" y="453707"/>
                  </a:moveTo>
                  <a:lnTo>
                    <a:pt x="274345" y="447916"/>
                  </a:lnTo>
                  <a:lnTo>
                    <a:pt x="272592" y="449160"/>
                  </a:lnTo>
                  <a:lnTo>
                    <a:pt x="270598" y="449999"/>
                  </a:lnTo>
                  <a:lnTo>
                    <a:pt x="268478" y="450342"/>
                  </a:lnTo>
                  <a:lnTo>
                    <a:pt x="276809" y="453707"/>
                  </a:lnTo>
                  <a:close/>
                </a:path>
                <a:path w="537844" h="2053590">
                  <a:moveTo>
                    <a:pt x="282117" y="462597"/>
                  </a:moveTo>
                  <a:lnTo>
                    <a:pt x="278625" y="454444"/>
                  </a:lnTo>
                  <a:lnTo>
                    <a:pt x="276809" y="453707"/>
                  </a:lnTo>
                  <a:lnTo>
                    <a:pt x="281368" y="464439"/>
                  </a:lnTo>
                  <a:lnTo>
                    <a:pt x="282117" y="462597"/>
                  </a:lnTo>
                  <a:close/>
                </a:path>
                <a:path w="537844" h="2053590">
                  <a:moveTo>
                    <a:pt x="386003" y="728954"/>
                  </a:moveTo>
                  <a:lnTo>
                    <a:pt x="369722" y="684644"/>
                  </a:lnTo>
                  <a:lnTo>
                    <a:pt x="352539" y="639343"/>
                  </a:lnTo>
                  <a:lnTo>
                    <a:pt x="334429" y="593026"/>
                  </a:lnTo>
                  <a:lnTo>
                    <a:pt x="315366" y="545706"/>
                  </a:lnTo>
                  <a:lnTo>
                    <a:pt x="295351" y="497332"/>
                  </a:lnTo>
                  <a:lnTo>
                    <a:pt x="281368" y="464439"/>
                  </a:lnTo>
                  <a:lnTo>
                    <a:pt x="278244" y="472160"/>
                  </a:lnTo>
                  <a:lnTo>
                    <a:pt x="276707" y="474129"/>
                  </a:lnTo>
                  <a:lnTo>
                    <a:pt x="274840" y="475589"/>
                  </a:lnTo>
                  <a:lnTo>
                    <a:pt x="298856" y="526338"/>
                  </a:lnTo>
                  <a:lnTo>
                    <a:pt x="321983" y="577100"/>
                  </a:lnTo>
                  <a:lnTo>
                    <a:pt x="344220" y="627824"/>
                  </a:lnTo>
                  <a:lnTo>
                    <a:pt x="365556" y="678459"/>
                  </a:lnTo>
                  <a:lnTo>
                    <a:pt x="386003" y="728954"/>
                  </a:lnTo>
                  <a:close/>
                </a:path>
                <a:path w="537844" h="2053590">
                  <a:moveTo>
                    <a:pt x="537692" y="1769833"/>
                  </a:moveTo>
                  <a:lnTo>
                    <a:pt x="523684" y="1825294"/>
                  </a:lnTo>
                  <a:lnTo>
                    <a:pt x="508469" y="1875231"/>
                  </a:lnTo>
                  <a:lnTo>
                    <a:pt x="489635" y="1926856"/>
                  </a:lnTo>
                  <a:lnTo>
                    <a:pt x="471893" y="1968665"/>
                  </a:lnTo>
                  <a:lnTo>
                    <a:pt x="445554" y="2021065"/>
                  </a:lnTo>
                  <a:lnTo>
                    <a:pt x="442277" y="2019604"/>
                  </a:lnTo>
                  <a:lnTo>
                    <a:pt x="434809" y="2046973"/>
                  </a:lnTo>
                  <a:lnTo>
                    <a:pt x="445528" y="2051799"/>
                  </a:lnTo>
                  <a:lnTo>
                    <a:pt x="451180" y="2053005"/>
                  </a:lnTo>
                  <a:lnTo>
                    <a:pt x="454863" y="2053005"/>
                  </a:lnTo>
                  <a:lnTo>
                    <a:pt x="458406" y="2051634"/>
                  </a:lnTo>
                  <a:lnTo>
                    <a:pt x="462521" y="2047494"/>
                  </a:lnTo>
                  <a:lnTo>
                    <a:pt x="464477" y="2044369"/>
                  </a:lnTo>
                  <a:lnTo>
                    <a:pt x="468757" y="2029002"/>
                  </a:lnTo>
                  <a:lnTo>
                    <a:pt x="478561" y="1996313"/>
                  </a:lnTo>
                  <a:lnTo>
                    <a:pt x="497840" y="1933663"/>
                  </a:lnTo>
                  <a:lnTo>
                    <a:pt x="512000" y="1884146"/>
                  </a:lnTo>
                  <a:lnTo>
                    <a:pt x="525564" y="1829727"/>
                  </a:lnTo>
                  <a:lnTo>
                    <a:pt x="537692" y="17698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0" name="object 350"/>
            <p:cNvPicPr/>
            <p:nvPr/>
          </p:nvPicPr>
          <p:blipFill>
            <a:blip r:embed="rId16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9139" y="6367995"/>
              <a:ext cx="5863209" cy="2904152"/>
            </a:xfrm>
            <a:prstGeom prst="rect">
              <a:avLst/>
            </a:prstGeom>
          </p:spPr>
        </p:pic>
        <p:sp>
          <p:nvSpPr>
            <p:cNvPr id="351" name="object 351"/>
            <p:cNvSpPr/>
            <p:nvPr/>
          </p:nvSpPr>
          <p:spPr>
            <a:xfrm>
              <a:off x="9727433" y="7296280"/>
              <a:ext cx="3403600" cy="200025"/>
            </a:xfrm>
            <a:custGeom>
              <a:avLst/>
              <a:gdLst/>
              <a:ahLst/>
              <a:cxnLst/>
              <a:rect l="l" t="t" r="r" b="b"/>
              <a:pathLst>
                <a:path w="3403600" h="200025">
                  <a:moveTo>
                    <a:pt x="3236100" y="165199"/>
                  </a:moveTo>
                  <a:lnTo>
                    <a:pt x="3285956" y="177001"/>
                  </a:lnTo>
                  <a:lnTo>
                    <a:pt x="3330262" y="186549"/>
                  </a:lnTo>
                  <a:lnTo>
                    <a:pt x="3369302" y="194071"/>
                  </a:lnTo>
                  <a:lnTo>
                    <a:pt x="3403362" y="199794"/>
                  </a:lnTo>
                  <a:lnTo>
                    <a:pt x="3364515" y="190745"/>
                  </a:lnTo>
                  <a:lnTo>
                    <a:pt x="3323646" y="181966"/>
                  </a:lnTo>
                  <a:lnTo>
                    <a:pt x="3280819" y="173453"/>
                  </a:lnTo>
                  <a:lnTo>
                    <a:pt x="3236100" y="165199"/>
                  </a:lnTo>
                  <a:close/>
                </a:path>
                <a:path w="3403600" h="200025">
                  <a:moveTo>
                    <a:pt x="409169" y="712"/>
                  </a:moveTo>
                  <a:lnTo>
                    <a:pt x="129367" y="712"/>
                  </a:lnTo>
                  <a:lnTo>
                    <a:pt x="562401" y="3968"/>
                  </a:lnTo>
                  <a:lnTo>
                    <a:pt x="580495" y="2240"/>
                  </a:lnTo>
                  <a:lnTo>
                    <a:pt x="409169" y="712"/>
                  </a:lnTo>
                  <a:close/>
                </a:path>
                <a:path w="3403600" h="200025">
                  <a:moveTo>
                    <a:pt x="203930" y="0"/>
                  </a:moveTo>
                  <a:lnTo>
                    <a:pt x="0" y="984"/>
                  </a:lnTo>
                  <a:lnTo>
                    <a:pt x="712" y="1162"/>
                  </a:lnTo>
                  <a:lnTo>
                    <a:pt x="409169" y="712"/>
                  </a:lnTo>
                  <a:lnTo>
                    <a:pt x="20393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2" name="object 352"/>
            <p:cNvPicPr/>
            <p:nvPr/>
          </p:nvPicPr>
          <p:blipFill>
            <a:blip r:embed="rId16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8688" y="6561779"/>
              <a:ext cx="4750547" cy="4083204"/>
            </a:xfrm>
            <a:prstGeom prst="rect">
              <a:avLst/>
            </a:prstGeom>
          </p:spPr>
        </p:pic>
        <p:sp>
          <p:nvSpPr>
            <p:cNvPr id="353" name="object 353"/>
            <p:cNvSpPr/>
            <p:nvPr/>
          </p:nvSpPr>
          <p:spPr>
            <a:xfrm>
              <a:off x="6096752" y="7687759"/>
              <a:ext cx="1315720" cy="2720340"/>
            </a:xfrm>
            <a:custGeom>
              <a:avLst/>
              <a:gdLst/>
              <a:ahLst/>
              <a:cxnLst/>
              <a:rect l="l" t="t" r="r" b="b"/>
              <a:pathLst>
                <a:path w="1315720" h="2720340">
                  <a:moveTo>
                    <a:pt x="112446" y="2545608"/>
                  </a:moveTo>
                  <a:lnTo>
                    <a:pt x="34470" y="2646233"/>
                  </a:lnTo>
                  <a:lnTo>
                    <a:pt x="0" y="2720032"/>
                  </a:lnTo>
                  <a:lnTo>
                    <a:pt x="76793" y="2621878"/>
                  </a:lnTo>
                  <a:lnTo>
                    <a:pt x="112446" y="2545608"/>
                  </a:lnTo>
                  <a:close/>
                </a:path>
                <a:path w="1315720" h="2720340">
                  <a:moveTo>
                    <a:pt x="203721" y="2284443"/>
                  </a:moveTo>
                  <a:lnTo>
                    <a:pt x="88363" y="2530949"/>
                  </a:lnTo>
                  <a:lnTo>
                    <a:pt x="167638" y="2427632"/>
                  </a:lnTo>
                  <a:lnTo>
                    <a:pt x="224998" y="2305102"/>
                  </a:lnTo>
                  <a:lnTo>
                    <a:pt x="203721" y="2284443"/>
                  </a:lnTo>
                  <a:close/>
                </a:path>
                <a:path w="1315720" h="2720340">
                  <a:moveTo>
                    <a:pt x="222139" y="2245135"/>
                  </a:moveTo>
                  <a:lnTo>
                    <a:pt x="216307" y="2257585"/>
                  </a:lnTo>
                  <a:lnTo>
                    <a:pt x="237584" y="2278255"/>
                  </a:lnTo>
                  <a:lnTo>
                    <a:pt x="243416" y="2265805"/>
                  </a:lnTo>
                  <a:lnTo>
                    <a:pt x="222139" y="2245135"/>
                  </a:lnTo>
                  <a:close/>
                </a:path>
                <a:path w="1315720" h="2720340">
                  <a:moveTo>
                    <a:pt x="266808" y="2149808"/>
                  </a:moveTo>
                  <a:lnTo>
                    <a:pt x="242704" y="2201241"/>
                  </a:lnTo>
                  <a:lnTo>
                    <a:pt x="263981" y="2221911"/>
                  </a:lnTo>
                  <a:lnTo>
                    <a:pt x="287844" y="2170991"/>
                  </a:lnTo>
                  <a:lnTo>
                    <a:pt x="266808" y="2149808"/>
                  </a:lnTo>
                  <a:close/>
                </a:path>
                <a:path w="1315720" h="2720340">
                  <a:moveTo>
                    <a:pt x="285698" y="2109537"/>
                  </a:moveTo>
                  <a:lnTo>
                    <a:pt x="279488" y="2122773"/>
                  </a:lnTo>
                  <a:lnTo>
                    <a:pt x="300524" y="2143955"/>
                  </a:lnTo>
                  <a:lnTo>
                    <a:pt x="306734" y="2130709"/>
                  </a:lnTo>
                  <a:lnTo>
                    <a:pt x="285698" y="2109537"/>
                  </a:lnTo>
                  <a:close/>
                </a:path>
                <a:path w="1315720" h="2720340">
                  <a:moveTo>
                    <a:pt x="517261" y="1682357"/>
                  </a:moveTo>
                  <a:lnTo>
                    <a:pt x="487136" y="1718188"/>
                  </a:lnTo>
                  <a:lnTo>
                    <a:pt x="472073" y="1741014"/>
                  </a:lnTo>
                  <a:lnTo>
                    <a:pt x="426646" y="1809232"/>
                  </a:lnTo>
                  <a:lnTo>
                    <a:pt x="307550" y="2062921"/>
                  </a:lnTo>
                  <a:lnTo>
                    <a:pt x="328586" y="2084104"/>
                  </a:lnTo>
                  <a:lnTo>
                    <a:pt x="517261" y="1682357"/>
                  </a:lnTo>
                  <a:close/>
                </a:path>
                <a:path w="1315720" h="2720340">
                  <a:moveTo>
                    <a:pt x="843084" y="926275"/>
                  </a:moveTo>
                  <a:lnTo>
                    <a:pt x="784876" y="1049193"/>
                  </a:lnTo>
                  <a:lnTo>
                    <a:pt x="766941" y="1092517"/>
                  </a:lnTo>
                  <a:lnTo>
                    <a:pt x="747479" y="1135649"/>
                  </a:lnTo>
                  <a:lnTo>
                    <a:pt x="726384" y="1178568"/>
                  </a:lnTo>
                  <a:lnTo>
                    <a:pt x="703549" y="1221250"/>
                  </a:lnTo>
                  <a:lnTo>
                    <a:pt x="509963" y="1632023"/>
                  </a:lnTo>
                  <a:lnTo>
                    <a:pt x="535348" y="1592607"/>
                  </a:lnTo>
                  <a:lnTo>
                    <a:pt x="560434" y="1553216"/>
                  </a:lnTo>
                  <a:lnTo>
                    <a:pt x="585176" y="1513889"/>
                  </a:lnTo>
                  <a:lnTo>
                    <a:pt x="609529" y="1474664"/>
                  </a:lnTo>
                  <a:lnTo>
                    <a:pt x="633446" y="1435579"/>
                  </a:lnTo>
                  <a:lnTo>
                    <a:pt x="864130" y="947321"/>
                  </a:lnTo>
                  <a:lnTo>
                    <a:pt x="843084" y="926275"/>
                  </a:lnTo>
                  <a:close/>
                </a:path>
                <a:path w="1315720" h="2720340">
                  <a:moveTo>
                    <a:pt x="862015" y="886329"/>
                  </a:moveTo>
                  <a:lnTo>
                    <a:pt x="855827" y="899375"/>
                  </a:lnTo>
                  <a:lnTo>
                    <a:pt x="876884" y="920422"/>
                  </a:lnTo>
                  <a:lnTo>
                    <a:pt x="883062" y="907375"/>
                  </a:lnTo>
                  <a:lnTo>
                    <a:pt x="862015" y="886329"/>
                  </a:lnTo>
                  <a:close/>
                </a:path>
                <a:path w="1315720" h="2720340">
                  <a:moveTo>
                    <a:pt x="944787" y="712009"/>
                  </a:moveTo>
                  <a:lnTo>
                    <a:pt x="874769" y="859429"/>
                  </a:lnTo>
                  <a:lnTo>
                    <a:pt x="895826" y="880486"/>
                  </a:lnTo>
                  <a:lnTo>
                    <a:pt x="917239" y="835346"/>
                  </a:lnTo>
                  <a:lnTo>
                    <a:pt x="923871" y="804096"/>
                  </a:lnTo>
                  <a:lnTo>
                    <a:pt x="930679" y="773116"/>
                  </a:lnTo>
                  <a:lnTo>
                    <a:pt x="937654" y="742417"/>
                  </a:lnTo>
                  <a:lnTo>
                    <a:pt x="944787" y="712009"/>
                  </a:lnTo>
                  <a:close/>
                </a:path>
                <a:path w="1315720" h="2720340">
                  <a:moveTo>
                    <a:pt x="974158" y="709433"/>
                  </a:moveTo>
                  <a:lnTo>
                    <a:pt x="971216" y="721716"/>
                  </a:lnTo>
                  <a:lnTo>
                    <a:pt x="975593" y="712522"/>
                  </a:lnTo>
                  <a:lnTo>
                    <a:pt x="974158" y="709433"/>
                  </a:lnTo>
                  <a:close/>
                </a:path>
                <a:path w="1315720" h="2720340">
                  <a:moveTo>
                    <a:pt x="1008440" y="578338"/>
                  </a:moveTo>
                  <a:lnTo>
                    <a:pt x="996163" y="622073"/>
                  </a:lnTo>
                  <a:lnTo>
                    <a:pt x="985435" y="663728"/>
                  </a:lnTo>
                  <a:lnTo>
                    <a:pt x="987100" y="668084"/>
                  </a:lnTo>
                  <a:lnTo>
                    <a:pt x="988839" y="672461"/>
                  </a:lnTo>
                  <a:lnTo>
                    <a:pt x="990619" y="676785"/>
                  </a:lnTo>
                  <a:lnTo>
                    <a:pt x="995182" y="652138"/>
                  </a:lnTo>
                  <a:lnTo>
                    <a:pt x="999663" y="627507"/>
                  </a:lnTo>
                  <a:lnTo>
                    <a:pt x="1004077" y="602903"/>
                  </a:lnTo>
                  <a:lnTo>
                    <a:pt x="1008440" y="578338"/>
                  </a:lnTo>
                  <a:close/>
                </a:path>
                <a:path w="1315720" h="2720340">
                  <a:moveTo>
                    <a:pt x="1044774" y="533847"/>
                  </a:moveTo>
                  <a:lnTo>
                    <a:pt x="1035392" y="586945"/>
                  </a:lnTo>
                  <a:lnTo>
                    <a:pt x="1052376" y="551354"/>
                  </a:lnTo>
                  <a:lnTo>
                    <a:pt x="1049769" y="545501"/>
                  </a:lnTo>
                  <a:lnTo>
                    <a:pt x="1047245" y="539690"/>
                  </a:lnTo>
                  <a:lnTo>
                    <a:pt x="1044774" y="533847"/>
                  </a:lnTo>
                  <a:close/>
                </a:path>
                <a:path w="1315720" h="2720340">
                  <a:moveTo>
                    <a:pt x="1284421" y="69233"/>
                  </a:moveTo>
                  <a:lnTo>
                    <a:pt x="1232668" y="111502"/>
                  </a:lnTo>
                  <a:lnTo>
                    <a:pt x="1170197" y="240696"/>
                  </a:lnTo>
                  <a:lnTo>
                    <a:pt x="1054386" y="482069"/>
                  </a:lnTo>
                  <a:lnTo>
                    <a:pt x="1057760" y="490954"/>
                  </a:lnTo>
                  <a:lnTo>
                    <a:pt x="1061226" y="499840"/>
                  </a:lnTo>
                  <a:lnTo>
                    <a:pt x="1064791" y="508738"/>
                  </a:lnTo>
                  <a:lnTo>
                    <a:pt x="1068459" y="517659"/>
                  </a:lnTo>
                  <a:lnTo>
                    <a:pt x="1183555" y="277579"/>
                  </a:lnTo>
                  <a:lnTo>
                    <a:pt x="1246039" y="148206"/>
                  </a:lnTo>
                  <a:lnTo>
                    <a:pt x="1284421" y="69233"/>
                  </a:lnTo>
                  <a:close/>
                </a:path>
                <a:path w="1315720" h="2720340">
                  <a:moveTo>
                    <a:pt x="1287039" y="0"/>
                  </a:moveTo>
                  <a:lnTo>
                    <a:pt x="1266212" y="42595"/>
                  </a:lnTo>
                  <a:lnTo>
                    <a:pt x="1273836" y="42129"/>
                  </a:lnTo>
                  <a:lnTo>
                    <a:pt x="1281690" y="41740"/>
                  </a:lnTo>
                  <a:lnTo>
                    <a:pt x="1289773" y="41436"/>
                  </a:lnTo>
                  <a:lnTo>
                    <a:pt x="1298086" y="41223"/>
                  </a:lnTo>
                  <a:lnTo>
                    <a:pt x="1315111" y="6439"/>
                  </a:lnTo>
                  <a:lnTo>
                    <a:pt x="1300957" y="3058"/>
                  </a:lnTo>
                  <a:lnTo>
                    <a:pt x="1287039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6958771" y="8547194"/>
              <a:ext cx="34290" cy="48260"/>
            </a:xfrm>
            <a:custGeom>
              <a:avLst/>
              <a:gdLst/>
              <a:ahLst/>
              <a:cxnLst/>
              <a:rect l="l" t="t" r="r" b="b"/>
              <a:pathLst>
                <a:path w="34290" h="48259">
                  <a:moveTo>
                    <a:pt x="12753" y="0"/>
                  </a:moveTo>
                  <a:lnTo>
                    <a:pt x="0" y="26899"/>
                  </a:lnTo>
                  <a:lnTo>
                    <a:pt x="21046" y="47946"/>
                  </a:lnTo>
                  <a:lnTo>
                    <a:pt x="33800" y="21046"/>
                  </a:lnTo>
                  <a:lnTo>
                    <a:pt x="12753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6939829" y="8587137"/>
              <a:ext cx="34290" cy="48260"/>
            </a:xfrm>
            <a:custGeom>
              <a:avLst/>
              <a:gdLst/>
              <a:ahLst/>
              <a:cxnLst/>
              <a:rect l="l" t="t" r="r" b="b"/>
              <a:pathLst>
                <a:path w="34290" h="48259">
                  <a:moveTo>
                    <a:pt x="12753" y="0"/>
                  </a:moveTo>
                  <a:lnTo>
                    <a:pt x="0" y="26899"/>
                  </a:lnTo>
                  <a:lnTo>
                    <a:pt x="21056" y="47946"/>
                  </a:lnTo>
                  <a:lnTo>
                    <a:pt x="33800" y="21046"/>
                  </a:lnTo>
                  <a:lnTo>
                    <a:pt x="127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6523393" y="6753358"/>
              <a:ext cx="2101850" cy="2743835"/>
            </a:xfrm>
            <a:custGeom>
              <a:avLst/>
              <a:gdLst/>
              <a:ahLst/>
              <a:cxnLst/>
              <a:rect l="l" t="t" r="r" b="b"/>
              <a:pathLst>
                <a:path w="2101850" h="2743834">
                  <a:moveTo>
                    <a:pt x="60490" y="2652585"/>
                  </a:moveTo>
                  <a:lnTo>
                    <a:pt x="27863" y="2693454"/>
                  </a:lnTo>
                  <a:lnTo>
                    <a:pt x="0" y="2743644"/>
                  </a:lnTo>
                  <a:lnTo>
                    <a:pt x="45427" y="2675420"/>
                  </a:lnTo>
                  <a:lnTo>
                    <a:pt x="60490" y="2652585"/>
                  </a:lnTo>
                  <a:close/>
                </a:path>
                <a:path w="2101850" h="2743834">
                  <a:moveTo>
                    <a:pt x="206806" y="2369997"/>
                  </a:moveTo>
                  <a:lnTo>
                    <a:pt x="182880" y="2409075"/>
                  </a:lnTo>
                  <a:lnTo>
                    <a:pt x="158534" y="2448293"/>
                  </a:lnTo>
                  <a:lnTo>
                    <a:pt x="133794" y="2487625"/>
                  </a:lnTo>
                  <a:lnTo>
                    <a:pt x="108699" y="2527020"/>
                  </a:lnTo>
                  <a:lnTo>
                    <a:pt x="83324" y="2566441"/>
                  </a:lnTo>
                  <a:lnTo>
                    <a:pt x="66840" y="2601455"/>
                  </a:lnTo>
                  <a:lnTo>
                    <a:pt x="82867" y="2583078"/>
                  </a:lnTo>
                  <a:lnTo>
                    <a:pt x="98856" y="2565311"/>
                  </a:lnTo>
                  <a:lnTo>
                    <a:pt x="114769" y="2548191"/>
                  </a:lnTo>
                  <a:lnTo>
                    <a:pt x="130619" y="2531770"/>
                  </a:lnTo>
                  <a:lnTo>
                    <a:pt x="206806" y="2369997"/>
                  </a:lnTo>
                  <a:close/>
                </a:path>
                <a:path w="2101850" h="2743834">
                  <a:moveTo>
                    <a:pt x="547509" y="1643837"/>
                  </a:moveTo>
                  <a:lnTo>
                    <a:pt x="544017" y="1636064"/>
                  </a:lnTo>
                  <a:lnTo>
                    <a:pt x="540639" y="1628254"/>
                  </a:lnTo>
                  <a:lnTo>
                    <a:pt x="537375" y="1620431"/>
                  </a:lnTo>
                  <a:lnTo>
                    <a:pt x="534238" y="1612569"/>
                  </a:lnTo>
                  <a:lnTo>
                    <a:pt x="518147" y="1646428"/>
                  </a:lnTo>
                  <a:lnTo>
                    <a:pt x="511009" y="1676831"/>
                  </a:lnTo>
                  <a:lnTo>
                    <a:pt x="504037" y="1707527"/>
                  </a:lnTo>
                  <a:lnTo>
                    <a:pt x="497230" y="1738503"/>
                  </a:lnTo>
                  <a:lnTo>
                    <a:pt x="490588" y="1769745"/>
                  </a:lnTo>
                  <a:lnTo>
                    <a:pt x="544576" y="1656118"/>
                  </a:lnTo>
                  <a:lnTo>
                    <a:pt x="547509" y="1643837"/>
                  </a:lnTo>
                  <a:close/>
                </a:path>
                <a:path w="2101850" h="2743834">
                  <a:moveTo>
                    <a:pt x="580529" y="1515376"/>
                  </a:moveTo>
                  <a:lnTo>
                    <a:pt x="551154" y="1577047"/>
                  </a:lnTo>
                  <a:lnTo>
                    <a:pt x="553554" y="1584109"/>
                  </a:lnTo>
                  <a:lnTo>
                    <a:pt x="556094" y="1591132"/>
                  </a:lnTo>
                  <a:lnTo>
                    <a:pt x="558787" y="1598142"/>
                  </a:lnTo>
                  <a:lnTo>
                    <a:pt x="564172" y="1577047"/>
                  </a:lnTo>
                  <a:lnTo>
                    <a:pt x="569518" y="1556473"/>
                  </a:lnTo>
                  <a:lnTo>
                    <a:pt x="574992" y="1535861"/>
                  </a:lnTo>
                  <a:lnTo>
                    <a:pt x="580529" y="1515376"/>
                  </a:lnTo>
                  <a:close/>
                </a:path>
                <a:path w="2101850" h="2743834">
                  <a:moveTo>
                    <a:pt x="871435" y="975626"/>
                  </a:moveTo>
                  <a:lnTo>
                    <a:pt x="863130" y="975842"/>
                  </a:lnTo>
                  <a:lnTo>
                    <a:pt x="855040" y="976147"/>
                  </a:lnTo>
                  <a:lnTo>
                    <a:pt x="839571" y="976998"/>
                  </a:lnTo>
                  <a:lnTo>
                    <a:pt x="825474" y="1005890"/>
                  </a:lnTo>
                  <a:lnTo>
                    <a:pt x="833107" y="1005205"/>
                  </a:lnTo>
                  <a:lnTo>
                    <a:pt x="841032" y="1004582"/>
                  </a:lnTo>
                  <a:lnTo>
                    <a:pt x="849249" y="1004062"/>
                  </a:lnTo>
                  <a:lnTo>
                    <a:pt x="857770" y="1003642"/>
                  </a:lnTo>
                  <a:lnTo>
                    <a:pt x="871435" y="975626"/>
                  </a:lnTo>
                  <a:close/>
                </a:path>
                <a:path w="2101850" h="2743834">
                  <a:moveTo>
                    <a:pt x="2101430" y="4737"/>
                  </a:moveTo>
                  <a:lnTo>
                    <a:pt x="2097824" y="0"/>
                  </a:lnTo>
                  <a:lnTo>
                    <a:pt x="2071979" y="9855"/>
                  </a:lnTo>
                  <a:lnTo>
                    <a:pt x="2075853" y="14147"/>
                  </a:lnTo>
                  <a:lnTo>
                    <a:pt x="2101430" y="4737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8621229" y="675305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79" h="5079">
                  <a:moveTo>
                    <a:pt x="764" y="0"/>
                  </a:moveTo>
                  <a:lnTo>
                    <a:pt x="481" y="104"/>
                  </a:lnTo>
                  <a:lnTo>
                    <a:pt x="282" y="188"/>
                  </a:lnTo>
                  <a:lnTo>
                    <a:pt x="0" y="293"/>
                  </a:lnTo>
                  <a:lnTo>
                    <a:pt x="3591" y="5036"/>
                  </a:lnTo>
                  <a:lnTo>
                    <a:pt x="4062" y="4868"/>
                  </a:lnTo>
                  <a:lnTo>
                    <a:pt x="4439" y="4722"/>
                  </a:lnTo>
                  <a:lnTo>
                    <a:pt x="4910" y="4554"/>
                  </a:lnTo>
                  <a:lnTo>
                    <a:pt x="3528" y="3047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7396239" y="7652541"/>
              <a:ext cx="34290" cy="16510"/>
            </a:xfrm>
            <a:custGeom>
              <a:avLst/>
              <a:gdLst/>
              <a:ahLst/>
              <a:cxnLst/>
              <a:rect l="l" t="t" r="r" b="b"/>
              <a:pathLst>
                <a:path w="34290" h="16509">
                  <a:moveTo>
                    <a:pt x="4848" y="0"/>
                  </a:moveTo>
                  <a:lnTo>
                    <a:pt x="0" y="9863"/>
                  </a:lnTo>
                  <a:lnTo>
                    <a:pt x="13883" y="13031"/>
                  </a:lnTo>
                  <a:lnTo>
                    <a:pt x="27978" y="16512"/>
                  </a:lnTo>
                  <a:lnTo>
                    <a:pt x="33747" y="4785"/>
                  </a:lnTo>
                  <a:lnTo>
                    <a:pt x="26407" y="3463"/>
                  </a:lnTo>
                  <a:lnTo>
                    <a:pt x="19148" y="2227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6117999" y="10422746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670" y="0"/>
                  </a:moveTo>
                  <a:lnTo>
                    <a:pt x="890" y="2261"/>
                  </a:lnTo>
                  <a:lnTo>
                    <a:pt x="0" y="3403"/>
                  </a:lnTo>
                  <a:lnTo>
                    <a:pt x="1036" y="2429"/>
                  </a:lnTo>
                  <a:lnTo>
                    <a:pt x="1947" y="1287"/>
                  </a:lnTo>
                  <a:lnTo>
                    <a:pt x="267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6092477" y="10309641"/>
              <a:ext cx="81280" cy="120650"/>
            </a:xfrm>
            <a:custGeom>
              <a:avLst/>
              <a:gdLst/>
              <a:ahLst/>
              <a:cxnLst/>
              <a:rect l="l" t="t" r="r" b="b"/>
              <a:pathLst>
                <a:path w="81279" h="120650">
                  <a:moveTo>
                    <a:pt x="81065" y="0"/>
                  </a:moveTo>
                  <a:lnTo>
                    <a:pt x="4282" y="98154"/>
                  </a:lnTo>
                  <a:lnTo>
                    <a:pt x="0" y="107316"/>
                  </a:lnTo>
                  <a:lnTo>
                    <a:pt x="3047" y="115650"/>
                  </a:lnTo>
                  <a:lnTo>
                    <a:pt x="10052" y="118938"/>
                  </a:lnTo>
                  <a:lnTo>
                    <a:pt x="15968" y="120247"/>
                  </a:lnTo>
                  <a:lnTo>
                    <a:pt x="19496" y="120247"/>
                  </a:lnTo>
                  <a:lnTo>
                    <a:pt x="22920" y="118917"/>
                  </a:lnTo>
                  <a:lnTo>
                    <a:pt x="25517" y="116509"/>
                  </a:lnTo>
                  <a:lnTo>
                    <a:pt x="28690" y="112143"/>
                  </a:lnTo>
                  <a:lnTo>
                    <a:pt x="81065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1" name="object 361"/>
            <p:cNvPicPr/>
            <p:nvPr/>
          </p:nvPicPr>
          <p:blipFill>
            <a:blip r:embed="rId16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5097" y="7513766"/>
              <a:ext cx="5352618" cy="1828287"/>
            </a:xfrm>
            <a:prstGeom prst="rect">
              <a:avLst/>
            </a:prstGeom>
          </p:spPr>
        </p:pic>
        <p:sp>
          <p:nvSpPr>
            <p:cNvPr id="362" name="object 362"/>
            <p:cNvSpPr/>
            <p:nvPr/>
          </p:nvSpPr>
          <p:spPr>
            <a:xfrm>
              <a:off x="11217244" y="7735715"/>
              <a:ext cx="2294890" cy="153670"/>
            </a:xfrm>
            <a:custGeom>
              <a:avLst/>
              <a:gdLst/>
              <a:ahLst/>
              <a:cxnLst/>
              <a:rect l="l" t="t" r="r" b="b"/>
              <a:pathLst>
                <a:path w="2294890" h="153670">
                  <a:moveTo>
                    <a:pt x="2195577" y="110247"/>
                  </a:moveTo>
                  <a:lnTo>
                    <a:pt x="2223182" y="120037"/>
                  </a:lnTo>
                  <a:lnTo>
                    <a:pt x="2248676" y="130442"/>
                  </a:lnTo>
                  <a:lnTo>
                    <a:pt x="2272020" y="141477"/>
                  </a:lnTo>
                  <a:lnTo>
                    <a:pt x="2293176" y="153157"/>
                  </a:lnTo>
                  <a:lnTo>
                    <a:pt x="2293898" y="152110"/>
                  </a:lnTo>
                  <a:lnTo>
                    <a:pt x="2250522" y="126336"/>
                  </a:lnTo>
                  <a:lnTo>
                    <a:pt x="2214430" y="115491"/>
                  </a:lnTo>
                  <a:lnTo>
                    <a:pt x="2195577" y="110247"/>
                  </a:lnTo>
                  <a:close/>
                </a:path>
                <a:path w="2294890" h="153670">
                  <a:moveTo>
                    <a:pt x="1901334" y="24407"/>
                  </a:moveTo>
                  <a:lnTo>
                    <a:pt x="1950241" y="31674"/>
                  </a:lnTo>
                  <a:lnTo>
                    <a:pt x="1997712" y="39443"/>
                  </a:lnTo>
                  <a:lnTo>
                    <a:pt x="2043662" y="47717"/>
                  </a:lnTo>
                  <a:lnTo>
                    <a:pt x="2088003" y="56501"/>
                  </a:lnTo>
                  <a:lnTo>
                    <a:pt x="2130647" y="65799"/>
                  </a:lnTo>
                  <a:lnTo>
                    <a:pt x="2124416" y="63579"/>
                  </a:lnTo>
                  <a:lnTo>
                    <a:pt x="2063884" y="49095"/>
                  </a:lnTo>
                  <a:lnTo>
                    <a:pt x="2012882" y="39938"/>
                  </a:lnTo>
                  <a:lnTo>
                    <a:pt x="1958677" y="31720"/>
                  </a:lnTo>
                  <a:lnTo>
                    <a:pt x="1901334" y="24407"/>
                  </a:lnTo>
                  <a:close/>
                </a:path>
                <a:path w="2294890" h="153670">
                  <a:moveTo>
                    <a:pt x="1629057" y="22030"/>
                  </a:moveTo>
                  <a:lnTo>
                    <a:pt x="1200424" y="22030"/>
                  </a:lnTo>
                  <a:lnTo>
                    <a:pt x="1372360" y="23254"/>
                  </a:lnTo>
                  <a:lnTo>
                    <a:pt x="1533343" y="27110"/>
                  </a:lnTo>
                  <a:lnTo>
                    <a:pt x="1634218" y="31288"/>
                  </a:lnTo>
                  <a:lnTo>
                    <a:pt x="1729681" y="36855"/>
                  </a:lnTo>
                  <a:lnTo>
                    <a:pt x="1775315" y="40186"/>
                  </a:lnTo>
                  <a:lnTo>
                    <a:pt x="1819515" y="43896"/>
                  </a:lnTo>
                  <a:lnTo>
                    <a:pt x="1862253" y="47998"/>
                  </a:lnTo>
                  <a:lnTo>
                    <a:pt x="1903502" y="52501"/>
                  </a:lnTo>
                  <a:lnTo>
                    <a:pt x="1860431" y="46557"/>
                  </a:lnTo>
                  <a:lnTo>
                    <a:pt x="1816306" y="40965"/>
                  </a:lnTo>
                  <a:lnTo>
                    <a:pt x="1771178" y="35725"/>
                  </a:lnTo>
                  <a:lnTo>
                    <a:pt x="1678122" y="26305"/>
                  </a:lnTo>
                  <a:lnTo>
                    <a:pt x="1629057" y="22030"/>
                  </a:lnTo>
                  <a:close/>
                </a:path>
                <a:path w="2294890" h="153670">
                  <a:moveTo>
                    <a:pt x="1063381" y="0"/>
                  </a:moveTo>
                  <a:lnTo>
                    <a:pt x="909475" y="1500"/>
                  </a:lnTo>
                  <a:lnTo>
                    <a:pt x="755026" y="6033"/>
                  </a:lnTo>
                  <a:lnTo>
                    <a:pt x="652346" y="10753"/>
                  </a:lnTo>
                  <a:lnTo>
                    <a:pt x="550306" y="16842"/>
                  </a:lnTo>
                  <a:lnTo>
                    <a:pt x="449258" y="24307"/>
                  </a:lnTo>
                  <a:lnTo>
                    <a:pt x="349556" y="33157"/>
                  </a:lnTo>
                  <a:lnTo>
                    <a:pt x="251552" y="43401"/>
                  </a:lnTo>
                  <a:lnTo>
                    <a:pt x="873721" y="25385"/>
                  </a:lnTo>
                  <a:lnTo>
                    <a:pt x="1155589" y="22103"/>
                  </a:lnTo>
                  <a:lnTo>
                    <a:pt x="1629057" y="22030"/>
                  </a:lnTo>
                  <a:lnTo>
                    <a:pt x="1532326" y="14846"/>
                  </a:lnTo>
                  <a:lnTo>
                    <a:pt x="1431596" y="9000"/>
                  </a:lnTo>
                  <a:lnTo>
                    <a:pt x="1328529" y="4602"/>
                  </a:lnTo>
                  <a:lnTo>
                    <a:pt x="1223543" y="1660"/>
                  </a:lnTo>
                  <a:lnTo>
                    <a:pt x="1117056" y="184"/>
                  </a:lnTo>
                  <a:lnTo>
                    <a:pt x="1063381" y="0"/>
                  </a:lnTo>
                  <a:close/>
                </a:path>
                <a:path w="2294890" h="153670">
                  <a:moveTo>
                    <a:pt x="250494" y="15360"/>
                  </a:moveTo>
                  <a:lnTo>
                    <a:pt x="176455" y="18072"/>
                  </a:lnTo>
                  <a:lnTo>
                    <a:pt x="131902" y="23878"/>
                  </a:lnTo>
                  <a:lnTo>
                    <a:pt x="0" y="42637"/>
                  </a:lnTo>
                  <a:lnTo>
                    <a:pt x="40744" y="39175"/>
                  </a:lnTo>
                  <a:lnTo>
                    <a:pt x="81552" y="35220"/>
                  </a:lnTo>
                  <a:lnTo>
                    <a:pt x="122415" y="30756"/>
                  </a:lnTo>
                  <a:lnTo>
                    <a:pt x="250494" y="1536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11144711" y="7729523"/>
              <a:ext cx="2340610" cy="138430"/>
            </a:xfrm>
            <a:custGeom>
              <a:avLst/>
              <a:gdLst/>
              <a:ahLst/>
              <a:cxnLst/>
              <a:rect l="l" t="t" r="r" b="b"/>
              <a:pathLst>
                <a:path w="2340609" h="138429">
                  <a:moveTo>
                    <a:pt x="1273594" y="0"/>
                  </a:moveTo>
                  <a:lnTo>
                    <a:pt x="1183810" y="290"/>
                  </a:lnTo>
                  <a:lnTo>
                    <a:pt x="1091434" y="1136"/>
                  </a:lnTo>
                  <a:lnTo>
                    <a:pt x="996536" y="2502"/>
                  </a:lnTo>
                  <a:lnTo>
                    <a:pt x="849611" y="5447"/>
                  </a:lnTo>
                  <a:lnTo>
                    <a:pt x="697405" y="9357"/>
                  </a:lnTo>
                  <a:lnTo>
                    <a:pt x="486653" y="15861"/>
                  </a:lnTo>
                  <a:lnTo>
                    <a:pt x="323037" y="21549"/>
                  </a:lnTo>
                  <a:lnTo>
                    <a:pt x="257334" y="29251"/>
                  </a:lnTo>
                  <a:lnTo>
                    <a:pt x="194946" y="36944"/>
                  </a:lnTo>
                  <a:lnTo>
                    <a:pt x="154084" y="41408"/>
                  </a:lnTo>
                  <a:lnTo>
                    <a:pt x="113276" y="45363"/>
                  </a:lnTo>
                  <a:lnTo>
                    <a:pt x="72531" y="48825"/>
                  </a:lnTo>
                  <a:lnTo>
                    <a:pt x="0" y="60197"/>
                  </a:lnTo>
                  <a:lnTo>
                    <a:pt x="55258" y="59278"/>
                  </a:lnTo>
                  <a:lnTo>
                    <a:pt x="110855" y="57558"/>
                  </a:lnTo>
                  <a:lnTo>
                    <a:pt x="324084" y="49590"/>
                  </a:lnTo>
                  <a:lnTo>
                    <a:pt x="372852" y="44293"/>
                  </a:lnTo>
                  <a:lnTo>
                    <a:pt x="422088" y="39346"/>
                  </a:lnTo>
                  <a:lnTo>
                    <a:pt x="471749" y="34747"/>
                  </a:lnTo>
                  <a:lnTo>
                    <a:pt x="521790" y="30495"/>
                  </a:lnTo>
                  <a:lnTo>
                    <a:pt x="572168" y="26590"/>
                  </a:lnTo>
                  <a:lnTo>
                    <a:pt x="622838" y="23030"/>
                  </a:lnTo>
                  <a:lnTo>
                    <a:pt x="673756" y="19814"/>
                  </a:lnTo>
                  <a:lnTo>
                    <a:pt x="724878" y="16941"/>
                  </a:lnTo>
                  <a:lnTo>
                    <a:pt x="776160" y="14411"/>
                  </a:lnTo>
                  <a:lnTo>
                    <a:pt x="827558" y="12221"/>
                  </a:lnTo>
                  <a:lnTo>
                    <a:pt x="879028" y="10372"/>
                  </a:lnTo>
                  <a:lnTo>
                    <a:pt x="930526" y="8861"/>
                  </a:lnTo>
                  <a:lnTo>
                    <a:pt x="982007" y="7689"/>
                  </a:lnTo>
                  <a:lnTo>
                    <a:pt x="1033428" y="6853"/>
                  </a:lnTo>
                  <a:lnTo>
                    <a:pt x="1084745" y="6353"/>
                  </a:lnTo>
                  <a:lnTo>
                    <a:pt x="1135913" y="6188"/>
                  </a:lnTo>
                  <a:lnTo>
                    <a:pt x="1189588" y="6373"/>
                  </a:lnTo>
                  <a:lnTo>
                    <a:pt x="1242993" y="6927"/>
                  </a:lnTo>
                  <a:lnTo>
                    <a:pt x="1296075" y="7848"/>
                  </a:lnTo>
                  <a:lnTo>
                    <a:pt x="1348782" y="9137"/>
                  </a:lnTo>
                  <a:lnTo>
                    <a:pt x="1401061" y="10790"/>
                  </a:lnTo>
                  <a:lnTo>
                    <a:pt x="1452861" y="12808"/>
                  </a:lnTo>
                  <a:lnTo>
                    <a:pt x="1504128" y="15189"/>
                  </a:lnTo>
                  <a:lnTo>
                    <a:pt x="1554811" y="17931"/>
                  </a:lnTo>
                  <a:lnTo>
                    <a:pt x="1604858" y="21034"/>
                  </a:lnTo>
                  <a:lnTo>
                    <a:pt x="1654215" y="24496"/>
                  </a:lnTo>
                  <a:lnTo>
                    <a:pt x="1702832" y="28316"/>
                  </a:lnTo>
                  <a:lnTo>
                    <a:pt x="1750654" y="32493"/>
                  </a:lnTo>
                  <a:lnTo>
                    <a:pt x="1797631" y="37026"/>
                  </a:lnTo>
                  <a:lnTo>
                    <a:pt x="1843710" y="41913"/>
                  </a:lnTo>
                  <a:lnTo>
                    <a:pt x="1888838" y="47153"/>
                  </a:lnTo>
                  <a:lnTo>
                    <a:pt x="1932963" y="52746"/>
                  </a:lnTo>
                  <a:lnTo>
                    <a:pt x="1976034" y="58689"/>
                  </a:lnTo>
                  <a:lnTo>
                    <a:pt x="2033157" y="65954"/>
                  </a:lnTo>
                  <a:lnTo>
                    <a:pt x="2087018" y="74119"/>
                  </a:lnTo>
                  <a:lnTo>
                    <a:pt x="2137530" y="83216"/>
                  </a:lnTo>
                  <a:lnTo>
                    <a:pt x="2184607" y="93278"/>
                  </a:lnTo>
                  <a:lnTo>
                    <a:pt x="2228162" y="104341"/>
                  </a:lnTo>
                  <a:lnTo>
                    <a:pt x="2268108" y="116436"/>
                  </a:lnTo>
                  <a:lnTo>
                    <a:pt x="2286961" y="121684"/>
                  </a:lnTo>
                  <a:lnTo>
                    <a:pt x="2305281" y="127048"/>
                  </a:lnTo>
                  <a:lnTo>
                    <a:pt x="2323054" y="132530"/>
                  </a:lnTo>
                  <a:lnTo>
                    <a:pt x="2340263" y="138131"/>
                  </a:lnTo>
                  <a:lnTo>
                    <a:pt x="2310906" y="120057"/>
                  </a:lnTo>
                  <a:lnTo>
                    <a:pt x="2242237" y="87003"/>
                  </a:lnTo>
                  <a:lnTo>
                    <a:pt x="2203178" y="71997"/>
                  </a:lnTo>
                  <a:lnTo>
                    <a:pt x="2160536" y="62695"/>
                  </a:lnTo>
                  <a:lnTo>
                    <a:pt x="2116197" y="53908"/>
                  </a:lnTo>
                  <a:lnTo>
                    <a:pt x="2070249" y="45634"/>
                  </a:lnTo>
                  <a:lnTo>
                    <a:pt x="2022776" y="37868"/>
                  </a:lnTo>
                  <a:lnTo>
                    <a:pt x="1973866" y="30606"/>
                  </a:lnTo>
                  <a:lnTo>
                    <a:pt x="1932654" y="26087"/>
                  </a:lnTo>
                  <a:lnTo>
                    <a:pt x="1890009" y="21970"/>
                  </a:lnTo>
                  <a:lnTo>
                    <a:pt x="1845951" y="18245"/>
                  </a:lnTo>
                  <a:lnTo>
                    <a:pt x="1800498" y="14899"/>
                  </a:lnTo>
                  <a:lnTo>
                    <a:pt x="1753671" y="11923"/>
                  </a:lnTo>
                  <a:lnTo>
                    <a:pt x="1705489" y="9306"/>
                  </a:lnTo>
                  <a:lnTo>
                    <a:pt x="1655971" y="7037"/>
                  </a:lnTo>
                  <a:lnTo>
                    <a:pt x="1605138" y="5106"/>
                  </a:lnTo>
                  <a:lnTo>
                    <a:pt x="1553008" y="3501"/>
                  </a:lnTo>
                  <a:lnTo>
                    <a:pt x="1499601" y="2212"/>
                  </a:lnTo>
                  <a:lnTo>
                    <a:pt x="1444936" y="1228"/>
                  </a:lnTo>
                  <a:lnTo>
                    <a:pt x="1389034" y="538"/>
                  </a:lnTo>
                  <a:lnTo>
                    <a:pt x="1331914" y="132"/>
                  </a:lnTo>
                  <a:lnTo>
                    <a:pt x="1273594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13597135" y="7950293"/>
              <a:ext cx="20955" cy="38735"/>
            </a:xfrm>
            <a:custGeom>
              <a:avLst/>
              <a:gdLst/>
              <a:ahLst/>
              <a:cxnLst/>
              <a:rect l="l" t="t" r="r" b="b"/>
              <a:pathLst>
                <a:path w="20955" h="38734">
                  <a:moveTo>
                    <a:pt x="0" y="0"/>
                  </a:moveTo>
                  <a:lnTo>
                    <a:pt x="3899" y="9433"/>
                  </a:lnTo>
                  <a:lnTo>
                    <a:pt x="7226" y="18998"/>
                  </a:lnTo>
                  <a:lnTo>
                    <a:pt x="9981" y="28693"/>
                  </a:lnTo>
                  <a:lnTo>
                    <a:pt x="12167" y="38522"/>
                  </a:lnTo>
                  <a:lnTo>
                    <a:pt x="16303" y="37192"/>
                  </a:lnTo>
                  <a:lnTo>
                    <a:pt x="19402" y="34135"/>
                  </a:lnTo>
                  <a:lnTo>
                    <a:pt x="20910" y="30386"/>
                  </a:lnTo>
                  <a:lnTo>
                    <a:pt x="1790" y="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13598924" y="7949842"/>
              <a:ext cx="20955" cy="31115"/>
            </a:xfrm>
            <a:custGeom>
              <a:avLst/>
              <a:gdLst/>
              <a:ahLst/>
              <a:cxnLst/>
              <a:rect l="l" t="t" r="r" b="b"/>
              <a:pathLst>
                <a:path w="20955" h="31115">
                  <a:moveTo>
                    <a:pt x="10826" y="0"/>
                  </a:moveTo>
                  <a:lnTo>
                    <a:pt x="8334" y="492"/>
                  </a:lnTo>
                  <a:lnTo>
                    <a:pt x="5758" y="753"/>
                  </a:lnTo>
                  <a:lnTo>
                    <a:pt x="2073" y="753"/>
                  </a:lnTo>
                  <a:lnTo>
                    <a:pt x="0" y="628"/>
                  </a:lnTo>
                  <a:lnTo>
                    <a:pt x="19119" y="30836"/>
                  </a:lnTo>
                  <a:lnTo>
                    <a:pt x="20282" y="27946"/>
                  </a:lnTo>
                  <a:lnTo>
                    <a:pt x="20491" y="24658"/>
                  </a:lnTo>
                  <a:lnTo>
                    <a:pt x="17203" y="14104"/>
                  </a:lnTo>
                  <a:lnTo>
                    <a:pt x="14313" y="6942"/>
                  </a:lnTo>
                  <a:lnTo>
                    <a:pt x="10826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15034224" y="9109910"/>
              <a:ext cx="398145" cy="697230"/>
            </a:xfrm>
            <a:custGeom>
              <a:avLst/>
              <a:gdLst/>
              <a:ahLst/>
              <a:cxnLst/>
              <a:rect l="l" t="t" r="r" b="b"/>
              <a:pathLst>
                <a:path w="398144" h="697229">
                  <a:moveTo>
                    <a:pt x="3245" y="672859"/>
                  </a:moveTo>
                  <a:lnTo>
                    <a:pt x="23329" y="696607"/>
                  </a:lnTo>
                  <a:lnTo>
                    <a:pt x="26030" y="690575"/>
                  </a:lnTo>
                  <a:lnTo>
                    <a:pt x="14681" y="681850"/>
                  </a:lnTo>
                  <a:lnTo>
                    <a:pt x="3245" y="672859"/>
                  </a:lnTo>
                  <a:close/>
                </a:path>
                <a:path w="398144" h="697229">
                  <a:moveTo>
                    <a:pt x="111096" y="431861"/>
                  </a:moveTo>
                  <a:lnTo>
                    <a:pt x="19004" y="637635"/>
                  </a:lnTo>
                  <a:lnTo>
                    <a:pt x="40962" y="657226"/>
                  </a:lnTo>
                  <a:lnTo>
                    <a:pt x="136980" y="442635"/>
                  </a:lnTo>
                  <a:lnTo>
                    <a:pt x="111096" y="431861"/>
                  </a:lnTo>
                  <a:close/>
                </a:path>
                <a:path w="398144" h="697229">
                  <a:moveTo>
                    <a:pt x="373161" y="46396"/>
                  </a:moveTo>
                  <a:lnTo>
                    <a:pt x="363988" y="66898"/>
                  </a:lnTo>
                  <a:lnTo>
                    <a:pt x="397642" y="100708"/>
                  </a:lnTo>
                  <a:lnTo>
                    <a:pt x="395920" y="90296"/>
                  </a:lnTo>
                  <a:lnTo>
                    <a:pt x="373161" y="46396"/>
                  </a:lnTo>
                  <a:close/>
                </a:path>
                <a:path w="398144" h="697229">
                  <a:moveTo>
                    <a:pt x="304357" y="0"/>
                  </a:moveTo>
                  <a:lnTo>
                    <a:pt x="163764" y="314157"/>
                  </a:lnTo>
                  <a:lnTo>
                    <a:pt x="169849" y="318464"/>
                  </a:lnTo>
                  <a:lnTo>
                    <a:pt x="175738" y="322727"/>
                  </a:lnTo>
                  <a:lnTo>
                    <a:pt x="181422" y="326940"/>
                  </a:lnTo>
                  <a:lnTo>
                    <a:pt x="186894" y="331099"/>
                  </a:lnTo>
                  <a:lnTo>
                    <a:pt x="323204" y="26470"/>
                  </a:lnTo>
                  <a:lnTo>
                    <a:pt x="344220" y="26470"/>
                  </a:lnTo>
                  <a:lnTo>
                    <a:pt x="327622" y="15303"/>
                  </a:lnTo>
                  <a:lnTo>
                    <a:pt x="304357" y="0"/>
                  </a:lnTo>
                  <a:close/>
                </a:path>
                <a:path w="398144" h="697229">
                  <a:moveTo>
                    <a:pt x="344220" y="26470"/>
                  </a:moveTo>
                  <a:lnTo>
                    <a:pt x="323204" y="26470"/>
                  </a:lnTo>
                  <a:lnTo>
                    <a:pt x="342753" y="45757"/>
                  </a:lnTo>
                  <a:lnTo>
                    <a:pt x="349717" y="30198"/>
                  </a:lnTo>
                  <a:lnTo>
                    <a:pt x="344220" y="2647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15049294" y="9747550"/>
              <a:ext cx="26034" cy="26670"/>
            </a:xfrm>
            <a:custGeom>
              <a:avLst/>
              <a:gdLst/>
              <a:ahLst/>
              <a:cxnLst/>
              <a:rect l="l" t="t" r="r" b="b"/>
              <a:pathLst>
                <a:path w="26034" h="26670">
                  <a:moveTo>
                    <a:pt x="3937" y="0"/>
                  </a:moveTo>
                  <a:lnTo>
                    <a:pt x="0" y="8795"/>
                  </a:lnTo>
                  <a:lnTo>
                    <a:pt x="11411" y="17864"/>
                  </a:lnTo>
                  <a:lnTo>
                    <a:pt x="22721" y="26658"/>
                  </a:lnTo>
                  <a:lnTo>
                    <a:pt x="25884" y="19580"/>
                  </a:lnTo>
                  <a:lnTo>
                    <a:pt x="3937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8" name="object 368"/>
            <p:cNvPicPr/>
            <p:nvPr/>
          </p:nvPicPr>
          <p:blipFill>
            <a:blip r:embed="rId16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76977" y="9140109"/>
              <a:ext cx="30407" cy="36700"/>
            </a:xfrm>
            <a:prstGeom prst="rect">
              <a:avLst/>
            </a:prstGeom>
          </p:spPr>
        </p:pic>
        <p:sp>
          <p:nvSpPr>
            <p:cNvPr id="369" name="object 369"/>
            <p:cNvSpPr/>
            <p:nvPr/>
          </p:nvSpPr>
          <p:spPr>
            <a:xfrm>
              <a:off x="15037466" y="9774425"/>
              <a:ext cx="26034" cy="26670"/>
            </a:xfrm>
            <a:custGeom>
              <a:avLst/>
              <a:gdLst/>
              <a:ahLst/>
              <a:cxnLst/>
              <a:rect l="l" t="t" r="r" b="b"/>
              <a:pathLst>
                <a:path w="26034" h="26670">
                  <a:moveTo>
                    <a:pt x="3738" y="0"/>
                  </a:moveTo>
                  <a:lnTo>
                    <a:pt x="0" y="8345"/>
                  </a:lnTo>
                  <a:lnTo>
                    <a:pt x="11439" y="17337"/>
                  </a:lnTo>
                  <a:lnTo>
                    <a:pt x="22784" y="26062"/>
                  </a:lnTo>
                  <a:lnTo>
                    <a:pt x="25716" y="19528"/>
                  </a:lnTo>
                  <a:lnTo>
                    <a:pt x="3738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15041201" y="9756345"/>
              <a:ext cx="31115" cy="38100"/>
            </a:xfrm>
            <a:custGeom>
              <a:avLst/>
              <a:gdLst/>
              <a:ahLst/>
              <a:cxnLst/>
              <a:rect l="l" t="t" r="r" b="b"/>
              <a:pathLst>
                <a:path w="31115" h="38100">
                  <a:moveTo>
                    <a:pt x="8093" y="0"/>
                  </a:moveTo>
                  <a:lnTo>
                    <a:pt x="0" y="18083"/>
                  </a:lnTo>
                  <a:lnTo>
                    <a:pt x="21978" y="37600"/>
                  </a:lnTo>
                  <a:lnTo>
                    <a:pt x="30815" y="17863"/>
                  </a:lnTo>
                  <a:lnTo>
                    <a:pt x="19505" y="9069"/>
                  </a:lnTo>
                  <a:lnTo>
                    <a:pt x="80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12961061" y="6946779"/>
              <a:ext cx="3703320" cy="3817620"/>
            </a:xfrm>
            <a:custGeom>
              <a:avLst/>
              <a:gdLst/>
              <a:ahLst/>
              <a:cxnLst/>
              <a:rect l="l" t="t" r="r" b="b"/>
              <a:pathLst>
                <a:path w="3703319" h="3817620">
                  <a:moveTo>
                    <a:pt x="1246555" y="375208"/>
                  </a:moveTo>
                  <a:lnTo>
                    <a:pt x="1187424" y="334733"/>
                  </a:lnTo>
                  <a:lnTo>
                    <a:pt x="1130554" y="297332"/>
                  </a:lnTo>
                  <a:lnTo>
                    <a:pt x="1075791" y="262864"/>
                  </a:lnTo>
                  <a:lnTo>
                    <a:pt x="1022959" y="231216"/>
                  </a:lnTo>
                  <a:lnTo>
                    <a:pt x="971892" y="202260"/>
                  </a:lnTo>
                  <a:lnTo>
                    <a:pt x="922439" y="175869"/>
                  </a:lnTo>
                  <a:lnTo>
                    <a:pt x="874433" y="151917"/>
                  </a:lnTo>
                  <a:lnTo>
                    <a:pt x="827684" y="130289"/>
                  </a:lnTo>
                  <a:lnTo>
                    <a:pt x="782053" y="110858"/>
                  </a:lnTo>
                  <a:lnTo>
                    <a:pt x="737362" y="93484"/>
                  </a:lnTo>
                  <a:lnTo>
                    <a:pt x="693445" y="78066"/>
                  </a:lnTo>
                  <a:lnTo>
                    <a:pt x="650151" y="64452"/>
                  </a:lnTo>
                  <a:lnTo>
                    <a:pt x="607288" y="52539"/>
                  </a:lnTo>
                  <a:lnTo>
                    <a:pt x="564705" y="42189"/>
                  </a:lnTo>
                  <a:lnTo>
                    <a:pt x="522236" y="33274"/>
                  </a:lnTo>
                  <a:lnTo>
                    <a:pt x="479717" y="25692"/>
                  </a:lnTo>
                  <a:lnTo>
                    <a:pt x="436981" y="19291"/>
                  </a:lnTo>
                  <a:lnTo>
                    <a:pt x="393865" y="13957"/>
                  </a:lnTo>
                  <a:lnTo>
                    <a:pt x="350189" y="9575"/>
                  </a:lnTo>
                  <a:lnTo>
                    <a:pt x="305803" y="5994"/>
                  </a:lnTo>
                  <a:lnTo>
                    <a:pt x="264414" y="3632"/>
                  </a:lnTo>
                  <a:lnTo>
                    <a:pt x="217614" y="1917"/>
                  </a:lnTo>
                  <a:lnTo>
                    <a:pt x="166789" y="800"/>
                  </a:lnTo>
                  <a:lnTo>
                    <a:pt x="58674" y="0"/>
                  </a:lnTo>
                  <a:lnTo>
                    <a:pt x="15671" y="101"/>
                  </a:lnTo>
                  <a:lnTo>
                    <a:pt x="10109" y="1536"/>
                  </a:lnTo>
                  <a:lnTo>
                    <a:pt x="4902" y="2971"/>
                  </a:lnTo>
                  <a:lnTo>
                    <a:pt x="0" y="4381"/>
                  </a:lnTo>
                  <a:lnTo>
                    <a:pt x="77292" y="4381"/>
                  </a:lnTo>
                  <a:lnTo>
                    <a:pt x="88379" y="6007"/>
                  </a:lnTo>
                  <a:lnTo>
                    <a:pt x="116789" y="10591"/>
                  </a:lnTo>
                  <a:lnTo>
                    <a:pt x="161124" y="18503"/>
                  </a:lnTo>
                  <a:lnTo>
                    <a:pt x="220040" y="30035"/>
                  </a:lnTo>
                  <a:lnTo>
                    <a:pt x="264439" y="31699"/>
                  </a:lnTo>
                  <a:lnTo>
                    <a:pt x="303784" y="33985"/>
                  </a:lnTo>
                  <a:lnTo>
                    <a:pt x="347827" y="37528"/>
                  </a:lnTo>
                  <a:lnTo>
                    <a:pt x="391172" y="41897"/>
                  </a:lnTo>
                  <a:lnTo>
                    <a:pt x="433971" y="47231"/>
                  </a:lnTo>
                  <a:lnTo>
                    <a:pt x="476415" y="53632"/>
                  </a:lnTo>
                  <a:lnTo>
                    <a:pt x="518642" y="61252"/>
                  </a:lnTo>
                  <a:lnTo>
                    <a:pt x="560844" y="70192"/>
                  </a:lnTo>
                  <a:lnTo>
                    <a:pt x="603186" y="80594"/>
                  </a:lnTo>
                  <a:lnTo>
                    <a:pt x="645820" y="92595"/>
                  </a:lnTo>
                  <a:lnTo>
                    <a:pt x="688936" y="106299"/>
                  </a:lnTo>
                  <a:lnTo>
                    <a:pt x="732688" y="121843"/>
                  </a:lnTo>
                  <a:lnTo>
                    <a:pt x="777240" y="139369"/>
                  </a:lnTo>
                  <a:lnTo>
                    <a:pt x="822782" y="158978"/>
                  </a:lnTo>
                  <a:lnTo>
                    <a:pt x="869454" y="180809"/>
                  </a:lnTo>
                  <a:lnTo>
                    <a:pt x="917448" y="204990"/>
                  </a:lnTo>
                  <a:lnTo>
                    <a:pt x="966927" y="231648"/>
                  </a:lnTo>
                  <a:lnTo>
                    <a:pt x="1018044" y="260908"/>
                  </a:lnTo>
                  <a:lnTo>
                    <a:pt x="1070991" y="292900"/>
                  </a:lnTo>
                  <a:lnTo>
                    <a:pt x="1125918" y="327736"/>
                  </a:lnTo>
                  <a:lnTo>
                    <a:pt x="1168920" y="348221"/>
                  </a:lnTo>
                  <a:lnTo>
                    <a:pt x="1212024" y="369481"/>
                  </a:lnTo>
                  <a:lnTo>
                    <a:pt x="1246555" y="375208"/>
                  </a:lnTo>
                  <a:close/>
                </a:path>
                <a:path w="3703319" h="3817620">
                  <a:moveTo>
                    <a:pt x="1312722" y="422198"/>
                  </a:moveTo>
                  <a:lnTo>
                    <a:pt x="1300353" y="413296"/>
                  </a:lnTo>
                  <a:lnTo>
                    <a:pt x="1294231" y="412178"/>
                  </a:lnTo>
                  <a:lnTo>
                    <a:pt x="1312722" y="422198"/>
                  </a:lnTo>
                  <a:close/>
                </a:path>
                <a:path w="3703319" h="3817620">
                  <a:moveTo>
                    <a:pt x="1530578" y="587146"/>
                  </a:moveTo>
                  <a:lnTo>
                    <a:pt x="1484096" y="556425"/>
                  </a:lnTo>
                  <a:lnTo>
                    <a:pt x="1437805" y="527202"/>
                  </a:lnTo>
                  <a:lnTo>
                    <a:pt x="1391196" y="499008"/>
                  </a:lnTo>
                  <a:lnTo>
                    <a:pt x="1344371" y="471843"/>
                  </a:lnTo>
                  <a:lnTo>
                    <a:pt x="1297381" y="445693"/>
                  </a:lnTo>
                  <a:lnTo>
                    <a:pt x="1338884" y="476008"/>
                  </a:lnTo>
                  <a:lnTo>
                    <a:pt x="1381556" y="507771"/>
                  </a:lnTo>
                  <a:lnTo>
                    <a:pt x="1425448" y="541020"/>
                  </a:lnTo>
                  <a:lnTo>
                    <a:pt x="1470596" y="575805"/>
                  </a:lnTo>
                  <a:lnTo>
                    <a:pt x="1530578" y="587146"/>
                  </a:lnTo>
                  <a:close/>
                </a:path>
                <a:path w="3703319" h="3817620">
                  <a:moveTo>
                    <a:pt x="1671142" y="699973"/>
                  </a:moveTo>
                  <a:lnTo>
                    <a:pt x="1669884" y="698944"/>
                  </a:lnTo>
                  <a:lnTo>
                    <a:pt x="1578902" y="625462"/>
                  </a:lnTo>
                  <a:lnTo>
                    <a:pt x="1518716" y="613473"/>
                  </a:lnTo>
                  <a:lnTo>
                    <a:pt x="1552016" y="639851"/>
                  </a:lnTo>
                  <a:lnTo>
                    <a:pt x="1626768" y="699973"/>
                  </a:lnTo>
                  <a:lnTo>
                    <a:pt x="1656016" y="723798"/>
                  </a:lnTo>
                  <a:lnTo>
                    <a:pt x="1650034" y="718921"/>
                  </a:lnTo>
                  <a:lnTo>
                    <a:pt x="1649158" y="710082"/>
                  </a:lnTo>
                  <a:lnTo>
                    <a:pt x="1656829" y="700697"/>
                  </a:lnTo>
                  <a:lnTo>
                    <a:pt x="1660855" y="698944"/>
                  </a:lnTo>
                  <a:lnTo>
                    <a:pt x="1668018" y="698944"/>
                  </a:lnTo>
                  <a:lnTo>
                    <a:pt x="1671142" y="699973"/>
                  </a:lnTo>
                  <a:close/>
                </a:path>
                <a:path w="3703319" h="3817620">
                  <a:moveTo>
                    <a:pt x="2213470" y="3808349"/>
                  </a:moveTo>
                  <a:lnTo>
                    <a:pt x="2199995" y="3729621"/>
                  </a:lnTo>
                  <a:lnTo>
                    <a:pt x="2188438" y="3659149"/>
                  </a:lnTo>
                  <a:lnTo>
                    <a:pt x="2177465" y="3589591"/>
                  </a:lnTo>
                  <a:lnTo>
                    <a:pt x="2167077" y="3521316"/>
                  </a:lnTo>
                  <a:lnTo>
                    <a:pt x="2157285" y="3454641"/>
                  </a:lnTo>
                  <a:lnTo>
                    <a:pt x="2148090" y="3389934"/>
                  </a:lnTo>
                  <a:lnTo>
                    <a:pt x="2139492" y="3327514"/>
                  </a:lnTo>
                  <a:lnTo>
                    <a:pt x="2131517" y="3267722"/>
                  </a:lnTo>
                  <a:lnTo>
                    <a:pt x="2117420" y="3157410"/>
                  </a:lnTo>
                  <a:lnTo>
                    <a:pt x="2105825" y="3061716"/>
                  </a:lnTo>
                  <a:lnTo>
                    <a:pt x="2093290" y="2951556"/>
                  </a:lnTo>
                  <a:lnTo>
                    <a:pt x="2086686" y="2889605"/>
                  </a:lnTo>
                  <a:lnTo>
                    <a:pt x="2059876" y="2872917"/>
                  </a:lnTo>
                  <a:lnTo>
                    <a:pt x="2058911" y="2875064"/>
                  </a:lnTo>
                  <a:lnTo>
                    <a:pt x="2057742" y="2882150"/>
                  </a:lnTo>
                  <a:lnTo>
                    <a:pt x="2064537" y="2946641"/>
                  </a:lnTo>
                  <a:lnTo>
                    <a:pt x="2072716" y="3019666"/>
                  </a:lnTo>
                  <a:lnTo>
                    <a:pt x="2083981" y="3115157"/>
                  </a:lnTo>
                  <a:lnTo>
                    <a:pt x="2090762" y="3170212"/>
                  </a:lnTo>
                  <a:lnTo>
                    <a:pt x="2098281" y="3229559"/>
                  </a:lnTo>
                  <a:lnTo>
                    <a:pt x="2106549" y="3292754"/>
                  </a:lnTo>
                  <a:lnTo>
                    <a:pt x="2115553" y="3359353"/>
                  </a:lnTo>
                  <a:lnTo>
                    <a:pt x="2125281" y="3428898"/>
                  </a:lnTo>
                  <a:lnTo>
                    <a:pt x="2135721" y="3500971"/>
                  </a:lnTo>
                  <a:lnTo>
                    <a:pt x="2146884" y="3575113"/>
                  </a:lnTo>
                  <a:lnTo>
                    <a:pt x="2158733" y="3650881"/>
                  </a:lnTo>
                  <a:lnTo>
                    <a:pt x="2171293" y="3727831"/>
                  </a:lnTo>
                  <a:lnTo>
                    <a:pt x="2185695" y="3812324"/>
                  </a:lnTo>
                  <a:lnTo>
                    <a:pt x="2191613" y="3817162"/>
                  </a:lnTo>
                  <a:lnTo>
                    <a:pt x="2199881" y="3817074"/>
                  </a:lnTo>
                  <a:lnTo>
                    <a:pt x="2208352" y="3815600"/>
                  </a:lnTo>
                  <a:lnTo>
                    <a:pt x="2213470" y="3808349"/>
                  </a:lnTo>
                  <a:close/>
                </a:path>
                <a:path w="3703319" h="3817620">
                  <a:moveTo>
                    <a:pt x="2521864" y="2306891"/>
                  </a:moveTo>
                  <a:lnTo>
                    <a:pt x="2497112" y="2250579"/>
                  </a:lnTo>
                  <a:lnTo>
                    <a:pt x="2499080" y="2262606"/>
                  </a:lnTo>
                  <a:lnTo>
                    <a:pt x="2500973" y="2274532"/>
                  </a:lnTo>
                  <a:lnTo>
                    <a:pt x="2502776" y="2286330"/>
                  </a:lnTo>
                  <a:lnTo>
                    <a:pt x="2504478" y="2298027"/>
                  </a:lnTo>
                  <a:lnTo>
                    <a:pt x="2519134" y="2313000"/>
                  </a:lnTo>
                  <a:lnTo>
                    <a:pt x="2521864" y="2306891"/>
                  </a:lnTo>
                  <a:close/>
                </a:path>
                <a:path w="3703319" h="3817620">
                  <a:moveTo>
                    <a:pt x="2588742" y="2384907"/>
                  </a:moveTo>
                  <a:lnTo>
                    <a:pt x="2584704" y="2340318"/>
                  </a:lnTo>
                  <a:lnTo>
                    <a:pt x="2566606" y="2321598"/>
                  </a:lnTo>
                  <a:lnTo>
                    <a:pt x="2568092" y="2333256"/>
                  </a:lnTo>
                  <a:lnTo>
                    <a:pt x="2569502" y="2344813"/>
                  </a:lnTo>
                  <a:lnTo>
                    <a:pt x="2570823" y="2356243"/>
                  </a:lnTo>
                  <a:lnTo>
                    <a:pt x="2572054" y="2367559"/>
                  </a:lnTo>
                  <a:lnTo>
                    <a:pt x="2588742" y="2384907"/>
                  </a:lnTo>
                  <a:close/>
                </a:path>
                <a:path w="3703319" h="3817620">
                  <a:moveTo>
                    <a:pt x="2656395" y="2456053"/>
                  </a:moveTo>
                  <a:lnTo>
                    <a:pt x="2650896" y="2409482"/>
                  </a:lnTo>
                  <a:lnTo>
                    <a:pt x="2615920" y="2372791"/>
                  </a:lnTo>
                  <a:lnTo>
                    <a:pt x="2616771" y="2383802"/>
                  </a:lnTo>
                  <a:lnTo>
                    <a:pt x="2617533" y="2394724"/>
                  </a:lnTo>
                  <a:lnTo>
                    <a:pt x="2618206" y="2405583"/>
                  </a:lnTo>
                  <a:lnTo>
                    <a:pt x="2618790" y="2416352"/>
                  </a:lnTo>
                  <a:lnTo>
                    <a:pt x="2656395" y="2456053"/>
                  </a:lnTo>
                  <a:close/>
                </a:path>
                <a:path w="3703319" h="3817620">
                  <a:moveTo>
                    <a:pt x="2703144" y="2505926"/>
                  </a:moveTo>
                  <a:lnTo>
                    <a:pt x="2700363" y="2461945"/>
                  </a:lnTo>
                  <a:lnTo>
                    <a:pt x="2683370" y="2443861"/>
                  </a:lnTo>
                  <a:lnTo>
                    <a:pt x="2684627" y="2455468"/>
                  </a:lnTo>
                  <a:lnTo>
                    <a:pt x="2685783" y="2466937"/>
                  </a:lnTo>
                  <a:lnTo>
                    <a:pt x="2686850" y="2478290"/>
                  </a:lnTo>
                  <a:lnTo>
                    <a:pt x="2687840" y="2489543"/>
                  </a:lnTo>
                  <a:lnTo>
                    <a:pt x="2693009" y="2495054"/>
                  </a:lnTo>
                  <a:lnTo>
                    <a:pt x="2703144" y="2505926"/>
                  </a:lnTo>
                  <a:close/>
                </a:path>
                <a:path w="3703319" h="3817620">
                  <a:moveTo>
                    <a:pt x="3702901" y="3804323"/>
                  </a:moveTo>
                  <a:lnTo>
                    <a:pt x="3680460" y="3756545"/>
                  </a:lnTo>
                  <a:lnTo>
                    <a:pt x="3659784" y="3715270"/>
                  </a:lnTo>
                  <a:lnTo>
                    <a:pt x="3637737" y="3673513"/>
                  </a:lnTo>
                  <a:lnTo>
                    <a:pt x="3614382" y="3631323"/>
                  </a:lnTo>
                  <a:lnTo>
                    <a:pt x="3589807" y="3588766"/>
                  </a:lnTo>
                  <a:lnTo>
                    <a:pt x="3564077" y="3545878"/>
                  </a:lnTo>
                  <a:lnTo>
                    <a:pt x="3537267" y="3502736"/>
                  </a:lnTo>
                  <a:lnTo>
                    <a:pt x="3509441" y="3459365"/>
                  </a:lnTo>
                  <a:lnTo>
                    <a:pt x="3480701" y="3415842"/>
                  </a:lnTo>
                  <a:lnTo>
                    <a:pt x="3451098" y="3372218"/>
                  </a:lnTo>
                  <a:lnTo>
                    <a:pt x="3420694" y="3328543"/>
                  </a:lnTo>
                  <a:lnTo>
                    <a:pt x="3389592" y="3284855"/>
                  </a:lnTo>
                  <a:lnTo>
                    <a:pt x="3357854" y="3241230"/>
                  </a:lnTo>
                  <a:lnTo>
                    <a:pt x="3325533" y="3197720"/>
                  </a:lnTo>
                  <a:lnTo>
                    <a:pt x="3292729" y="3154375"/>
                  </a:lnTo>
                  <a:lnTo>
                    <a:pt x="3259505" y="3111233"/>
                  </a:lnTo>
                  <a:lnTo>
                    <a:pt x="3225939" y="3068370"/>
                  </a:lnTo>
                  <a:lnTo>
                    <a:pt x="3192094" y="3025825"/>
                  </a:lnTo>
                  <a:lnTo>
                    <a:pt x="3158045" y="2983661"/>
                  </a:lnTo>
                  <a:lnTo>
                    <a:pt x="3123882" y="2941929"/>
                  </a:lnTo>
                  <a:lnTo>
                    <a:pt x="3089656" y="2900692"/>
                  </a:lnTo>
                  <a:lnTo>
                    <a:pt x="3055455" y="2859976"/>
                  </a:lnTo>
                  <a:lnTo>
                    <a:pt x="3021342" y="2819870"/>
                  </a:lnTo>
                  <a:lnTo>
                    <a:pt x="2987395" y="2780398"/>
                  </a:lnTo>
                  <a:lnTo>
                    <a:pt x="2953689" y="2741638"/>
                  </a:lnTo>
                  <a:lnTo>
                    <a:pt x="2920301" y="2703614"/>
                  </a:lnTo>
                  <a:lnTo>
                    <a:pt x="2887294" y="2666415"/>
                  </a:lnTo>
                  <a:lnTo>
                    <a:pt x="2822740" y="2594635"/>
                  </a:lnTo>
                  <a:lnTo>
                    <a:pt x="2760599" y="2526728"/>
                  </a:lnTo>
                  <a:lnTo>
                    <a:pt x="2730627" y="2494369"/>
                  </a:lnTo>
                  <a:lnTo>
                    <a:pt x="2731185" y="2505240"/>
                  </a:lnTo>
                  <a:lnTo>
                    <a:pt x="2731643" y="2516022"/>
                  </a:lnTo>
                  <a:lnTo>
                    <a:pt x="2732011" y="2526741"/>
                  </a:lnTo>
                  <a:lnTo>
                    <a:pt x="2732303" y="2537345"/>
                  </a:lnTo>
                  <a:lnTo>
                    <a:pt x="2794343" y="2604986"/>
                  </a:lnTo>
                  <a:lnTo>
                    <a:pt x="2858897" y="2676588"/>
                  </a:lnTo>
                  <a:lnTo>
                    <a:pt x="2891929" y="2713736"/>
                  </a:lnTo>
                  <a:lnTo>
                    <a:pt x="2925356" y="2751709"/>
                  </a:lnTo>
                  <a:lnTo>
                    <a:pt x="2959125" y="2790444"/>
                  </a:lnTo>
                  <a:lnTo>
                    <a:pt x="2993148" y="2829915"/>
                  </a:lnTo>
                  <a:lnTo>
                    <a:pt x="3027349" y="2870035"/>
                  </a:lnTo>
                  <a:lnTo>
                    <a:pt x="3061665" y="2910763"/>
                  </a:lnTo>
                  <a:lnTo>
                    <a:pt x="3096006" y="2952038"/>
                  </a:lnTo>
                  <a:lnTo>
                    <a:pt x="3130296" y="2993821"/>
                  </a:lnTo>
                  <a:lnTo>
                    <a:pt x="3164471" y="3036036"/>
                  </a:lnTo>
                  <a:lnTo>
                    <a:pt x="3198457" y="3078645"/>
                  </a:lnTo>
                  <a:lnTo>
                    <a:pt x="3232175" y="3121583"/>
                  </a:lnTo>
                  <a:lnTo>
                    <a:pt x="3265551" y="3164802"/>
                  </a:lnTo>
                  <a:lnTo>
                    <a:pt x="3298507" y="3208236"/>
                  </a:lnTo>
                  <a:lnTo>
                    <a:pt x="3330968" y="3251835"/>
                  </a:lnTo>
                  <a:lnTo>
                    <a:pt x="3362871" y="3295561"/>
                  </a:lnTo>
                  <a:lnTo>
                    <a:pt x="3394125" y="3339325"/>
                  </a:lnTo>
                  <a:lnTo>
                    <a:pt x="3424656" y="3383102"/>
                  </a:lnTo>
                  <a:lnTo>
                    <a:pt x="3454400" y="3426828"/>
                  </a:lnTo>
                  <a:lnTo>
                    <a:pt x="3483279" y="3470452"/>
                  </a:lnTo>
                  <a:lnTo>
                    <a:pt x="3511219" y="3513912"/>
                  </a:lnTo>
                  <a:lnTo>
                    <a:pt x="3538156" y="3557143"/>
                  </a:lnTo>
                  <a:lnTo>
                    <a:pt x="3563988" y="3600107"/>
                  </a:lnTo>
                  <a:lnTo>
                    <a:pt x="3588651" y="3642753"/>
                  </a:lnTo>
                  <a:lnTo>
                    <a:pt x="3612083" y="3685019"/>
                  </a:lnTo>
                  <a:lnTo>
                    <a:pt x="3634194" y="3726840"/>
                  </a:lnTo>
                  <a:lnTo>
                    <a:pt x="3654920" y="3768166"/>
                  </a:lnTo>
                  <a:lnTo>
                    <a:pt x="3674186" y="3808958"/>
                  </a:lnTo>
                  <a:lnTo>
                    <a:pt x="3676535" y="3814089"/>
                  </a:lnTo>
                  <a:lnTo>
                    <a:pt x="3681628" y="3817137"/>
                  </a:lnTo>
                  <a:lnTo>
                    <a:pt x="3686949" y="3817137"/>
                  </a:lnTo>
                  <a:lnTo>
                    <a:pt x="3692766" y="3815880"/>
                  </a:lnTo>
                  <a:lnTo>
                    <a:pt x="3699814" y="3812654"/>
                  </a:lnTo>
                  <a:lnTo>
                    <a:pt x="3702901" y="3804323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12834736" y="6951158"/>
              <a:ext cx="1656714" cy="582930"/>
            </a:xfrm>
            <a:custGeom>
              <a:avLst/>
              <a:gdLst/>
              <a:ahLst/>
              <a:cxnLst/>
              <a:rect l="l" t="t" r="r" b="b"/>
              <a:pathLst>
                <a:path w="1656715" h="582929">
                  <a:moveTo>
                    <a:pt x="1362283" y="397621"/>
                  </a:moveTo>
                  <a:lnTo>
                    <a:pt x="1377408" y="408240"/>
                  </a:lnTo>
                  <a:lnTo>
                    <a:pt x="1423715" y="441316"/>
                  </a:lnTo>
                  <a:lnTo>
                    <a:pt x="1470697" y="467469"/>
                  </a:lnTo>
                  <a:lnTo>
                    <a:pt x="1517528" y="494634"/>
                  </a:lnTo>
                  <a:lnTo>
                    <a:pt x="1564130" y="522821"/>
                  </a:lnTo>
                  <a:lnTo>
                    <a:pt x="1610425" y="552042"/>
                  </a:lnTo>
                  <a:lnTo>
                    <a:pt x="1656337" y="582306"/>
                  </a:lnTo>
                  <a:lnTo>
                    <a:pt x="1610446" y="546446"/>
                  </a:lnTo>
                  <a:lnTo>
                    <a:pt x="1565822" y="512105"/>
                  </a:lnTo>
                  <a:lnTo>
                    <a:pt x="1522415" y="479245"/>
                  </a:lnTo>
                  <a:lnTo>
                    <a:pt x="1480176" y="447830"/>
                  </a:lnTo>
                  <a:lnTo>
                    <a:pt x="1439055" y="417819"/>
                  </a:lnTo>
                  <a:lnTo>
                    <a:pt x="1420553" y="407799"/>
                  </a:lnTo>
                  <a:lnTo>
                    <a:pt x="1362283" y="397621"/>
                  </a:lnTo>
                  <a:close/>
                </a:path>
                <a:path w="1656715" h="582929">
                  <a:moveTo>
                    <a:pt x="1252244" y="323361"/>
                  </a:moveTo>
                  <a:lnTo>
                    <a:pt x="1265972" y="332316"/>
                  </a:lnTo>
                  <a:lnTo>
                    <a:pt x="1307960" y="360271"/>
                  </a:lnTo>
                  <a:lnTo>
                    <a:pt x="1338357" y="365088"/>
                  </a:lnTo>
                  <a:lnTo>
                    <a:pt x="1295249" y="343836"/>
                  </a:lnTo>
                  <a:lnTo>
                    <a:pt x="1252244" y="323361"/>
                  </a:lnTo>
                  <a:close/>
                </a:path>
                <a:path w="1656715" h="582929">
                  <a:moveTo>
                    <a:pt x="336106" y="23643"/>
                  </a:moveTo>
                  <a:lnTo>
                    <a:pt x="184936" y="23643"/>
                  </a:lnTo>
                  <a:lnTo>
                    <a:pt x="267995" y="24098"/>
                  </a:lnTo>
                  <a:lnTo>
                    <a:pt x="346366" y="25653"/>
                  </a:lnTo>
                  <a:lnTo>
                    <a:pt x="336106" y="23643"/>
                  </a:lnTo>
                  <a:close/>
                </a:path>
                <a:path w="1656715" h="582929">
                  <a:moveTo>
                    <a:pt x="0" y="16481"/>
                  </a:moveTo>
                  <a:lnTo>
                    <a:pt x="4641" y="19333"/>
                  </a:lnTo>
                  <a:lnTo>
                    <a:pt x="13790" y="25056"/>
                  </a:lnTo>
                  <a:lnTo>
                    <a:pt x="336106" y="23643"/>
                  </a:lnTo>
                  <a:lnTo>
                    <a:pt x="328518" y="22156"/>
                  </a:lnTo>
                  <a:lnTo>
                    <a:pt x="63013" y="22156"/>
                  </a:lnTo>
                  <a:lnTo>
                    <a:pt x="57910" y="21901"/>
                  </a:lnTo>
                  <a:lnTo>
                    <a:pt x="45340" y="21050"/>
                  </a:lnTo>
                  <a:lnTo>
                    <a:pt x="25853" y="19333"/>
                  </a:lnTo>
                  <a:lnTo>
                    <a:pt x="0" y="16481"/>
                  </a:lnTo>
                  <a:close/>
                </a:path>
                <a:path w="1656715" h="582929">
                  <a:moveTo>
                    <a:pt x="203627" y="0"/>
                  </a:moveTo>
                  <a:lnTo>
                    <a:pt x="126331" y="0"/>
                  </a:lnTo>
                  <a:lnTo>
                    <a:pt x="102105" y="7617"/>
                  </a:lnTo>
                  <a:lnTo>
                    <a:pt x="84598" y="14110"/>
                  </a:lnTo>
                  <a:lnTo>
                    <a:pt x="74110" y="18588"/>
                  </a:lnTo>
                  <a:lnTo>
                    <a:pt x="70186" y="20481"/>
                  </a:lnTo>
                  <a:lnTo>
                    <a:pt x="63013" y="22156"/>
                  </a:lnTo>
                  <a:lnTo>
                    <a:pt x="328518" y="22156"/>
                  </a:lnTo>
                  <a:lnTo>
                    <a:pt x="287459" y="14110"/>
                  </a:lnTo>
                  <a:lnTo>
                    <a:pt x="243116" y="6210"/>
                  </a:lnTo>
                  <a:lnTo>
                    <a:pt x="214714" y="1618"/>
                  </a:lnTo>
                  <a:lnTo>
                    <a:pt x="203627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12834709" y="6951160"/>
              <a:ext cx="126364" cy="22225"/>
            </a:xfrm>
            <a:custGeom>
              <a:avLst/>
              <a:gdLst/>
              <a:ahLst/>
              <a:cxnLst/>
              <a:rect l="l" t="t" r="r" b="b"/>
              <a:pathLst>
                <a:path w="126365" h="22225">
                  <a:moveTo>
                    <a:pt x="25869" y="19342"/>
                  </a:moveTo>
                  <a:lnTo>
                    <a:pt x="0" y="16471"/>
                  </a:lnTo>
                  <a:lnTo>
                    <a:pt x="25869" y="19342"/>
                  </a:lnTo>
                  <a:close/>
                </a:path>
                <a:path w="126365" h="22225">
                  <a:moveTo>
                    <a:pt x="45364" y="21056"/>
                  </a:moveTo>
                  <a:lnTo>
                    <a:pt x="25869" y="19342"/>
                  </a:lnTo>
                  <a:lnTo>
                    <a:pt x="45364" y="21056"/>
                  </a:lnTo>
                  <a:close/>
                </a:path>
                <a:path w="126365" h="22225">
                  <a:moveTo>
                    <a:pt x="63030" y="22161"/>
                  </a:moveTo>
                  <a:lnTo>
                    <a:pt x="45364" y="21056"/>
                  </a:lnTo>
                  <a:lnTo>
                    <a:pt x="57937" y="21907"/>
                  </a:lnTo>
                  <a:lnTo>
                    <a:pt x="63030" y="22161"/>
                  </a:lnTo>
                  <a:close/>
                </a:path>
                <a:path w="126365" h="22225">
                  <a:moveTo>
                    <a:pt x="74129" y="18592"/>
                  </a:moveTo>
                  <a:lnTo>
                    <a:pt x="73850" y="18707"/>
                  </a:lnTo>
                  <a:lnTo>
                    <a:pt x="70205" y="20485"/>
                  </a:lnTo>
                  <a:lnTo>
                    <a:pt x="74129" y="18592"/>
                  </a:lnTo>
                  <a:close/>
                </a:path>
                <a:path w="126365" h="22225">
                  <a:moveTo>
                    <a:pt x="126352" y="0"/>
                  </a:moveTo>
                  <a:lnTo>
                    <a:pt x="125260" y="0"/>
                  </a:lnTo>
                  <a:lnTo>
                    <a:pt x="101320" y="7721"/>
                  </a:lnTo>
                  <a:lnTo>
                    <a:pt x="84201" y="14198"/>
                  </a:lnTo>
                  <a:lnTo>
                    <a:pt x="74129" y="18592"/>
                  </a:lnTo>
                  <a:lnTo>
                    <a:pt x="84747" y="14058"/>
                  </a:lnTo>
                  <a:lnTo>
                    <a:pt x="102133" y="7620"/>
                  </a:lnTo>
                  <a:lnTo>
                    <a:pt x="126352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12807275" y="6951155"/>
              <a:ext cx="153035" cy="22225"/>
            </a:xfrm>
            <a:custGeom>
              <a:avLst/>
              <a:gdLst/>
              <a:ahLst/>
              <a:cxnLst/>
              <a:rect l="l" t="t" r="r" b="b"/>
              <a:pathLst>
                <a:path w="153034" h="22225">
                  <a:moveTo>
                    <a:pt x="152696" y="0"/>
                  </a:moveTo>
                  <a:lnTo>
                    <a:pt x="0" y="0"/>
                  </a:lnTo>
                  <a:lnTo>
                    <a:pt x="27444" y="16470"/>
                  </a:lnTo>
                  <a:lnTo>
                    <a:pt x="53304" y="19327"/>
                  </a:lnTo>
                  <a:lnTo>
                    <a:pt x="72797" y="21045"/>
                  </a:lnTo>
                  <a:lnTo>
                    <a:pt x="90468" y="22156"/>
                  </a:lnTo>
                  <a:lnTo>
                    <a:pt x="97641" y="20481"/>
                  </a:lnTo>
                  <a:lnTo>
                    <a:pt x="101287" y="18704"/>
                  </a:lnTo>
                  <a:lnTo>
                    <a:pt x="111637" y="14202"/>
                  </a:lnTo>
                  <a:lnTo>
                    <a:pt x="128754" y="7719"/>
                  </a:lnTo>
                  <a:lnTo>
                    <a:pt x="152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12703192" y="6956717"/>
              <a:ext cx="53975" cy="22860"/>
            </a:xfrm>
            <a:custGeom>
              <a:avLst/>
              <a:gdLst/>
              <a:ahLst/>
              <a:cxnLst/>
              <a:rect l="l" t="t" r="r" b="b"/>
              <a:pathLst>
                <a:path w="53975" h="22859">
                  <a:moveTo>
                    <a:pt x="0" y="22407"/>
                  </a:moveTo>
                  <a:lnTo>
                    <a:pt x="649" y="22470"/>
                  </a:lnTo>
                  <a:lnTo>
                    <a:pt x="2139" y="22470"/>
                  </a:lnTo>
                  <a:lnTo>
                    <a:pt x="890" y="22470"/>
                  </a:lnTo>
                  <a:lnTo>
                    <a:pt x="0" y="22407"/>
                  </a:lnTo>
                  <a:close/>
                </a:path>
                <a:path w="53975" h="22859">
                  <a:moveTo>
                    <a:pt x="5374" y="22383"/>
                  </a:moveTo>
                  <a:lnTo>
                    <a:pt x="2139" y="22470"/>
                  </a:lnTo>
                  <a:lnTo>
                    <a:pt x="5162" y="22470"/>
                  </a:lnTo>
                  <a:lnTo>
                    <a:pt x="5374" y="22383"/>
                  </a:lnTo>
                  <a:close/>
                </a:path>
                <a:path w="53975" h="22859">
                  <a:moveTo>
                    <a:pt x="28344" y="0"/>
                  </a:moveTo>
                  <a:lnTo>
                    <a:pt x="22857" y="5748"/>
                  </a:lnTo>
                  <a:lnTo>
                    <a:pt x="17339" y="11675"/>
                  </a:lnTo>
                  <a:lnTo>
                    <a:pt x="8963" y="20920"/>
                  </a:lnTo>
                  <a:lnTo>
                    <a:pt x="5374" y="22383"/>
                  </a:lnTo>
                  <a:lnTo>
                    <a:pt x="53506" y="21214"/>
                  </a:lnTo>
                  <a:lnTo>
                    <a:pt x="28344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12736885" y="6950075"/>
              <a:ext cx="13335" cy="1270"/>
            </a:xfrm>
            <a:custGeom>
              <a:avLst/>
              <a:gdLst/>
              <a:ahLst/>
              <a:cxnLst/>
              <a:rect l="l" t="t" r="r" b="b"/>
              <a:pathLst>
                <a:path w="13334" h="1270">
                  <a:moveTo>
                    <a:pt x="11256" y="0"/>
                  </a:moveTo>
                  <a:lnTo>
                    <a:pt x="816" y="240"/>
                  </a:lnTo>
                  <a:lnTo>
                    <a:pt x="0" y="1078"/>
                  </a:lnTo>
                  <a:lnTo>
                    <a:pt x="13256" y="1078"/>
                  </a:lnTo>
                  <a:lnTo>
                    <a:pt x="11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12731540" y="6953089"/>
              <a:ext cx="34925" cy="25400"/>
            </a:xfrm>
            <a:custGeom>
              <a:avLst/>
              <a:gdLst/>
              <a:ahLst/>
              <a:cxnLst/>
              <a:rect l="l" t="t" r="r" b="b"/>
              <a:pathLst>
                <a:path w="34925" h="25400">
                  <a:moveTo>
                    <a:pt x="3476" y="0"/>
                  </a:moveTo>
                  <a:lnTo>
                    <a:pt x="0" y="3622"/>
                  </a:lnTo>
                  <a:lnTo>
                    <a:pt x="25161" y="24836"/>
                  </a:lnTo>
                  <a:lnTo>
                    <a:pt x="34763" y="24627"/>
                  </a:lnTo>
                  <a:lnTo>
                    <a:pt x="3476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12735014" y="6951160"/>
              <a:ext cx="40005" cy="26670"/>
            </a:xfrm>
            <a:custGeom>
              <a:avLst/>
              <a:gdLst/>
              <a:ahLst/>
              <a:cxnLst/>
              <a:rect l="l" t="t" r="r" b="b"/>
              <a:pathLst>
                <a:path w="40004" h="26670">
                  <a:moveTo>
                    <a:pt x="39941" y="26377"/>
                  </a:moveTo>
                  <a:lnTo>
                    <a:pt x="34429" y="23444"/>
                  </a:lnTo>
                  <a:lnTo>
                    <a:pt x="31381" y="17030"/>
                  </a:lnTo>
                  <a:lnTo>
                    <a:pt x="33121" y="9906"/>
                  </a:lnTo>
                  <a:lnTo>
                    <a:pt x="24409" y="5067"/>
                  </a:lnTo>
                  <a:lnTo>
                    <a:pt x="22682" y="4749"/>
                  </a:lnTo>
                  <a:lnTo>
                    <a:pt x="24396" y="5054"/>
                  </a:lnTo>
                  <a:lnTo>
                    <a:pt x="15125" y="0"/>
                  </a:lnTo>
                  <a:lnTo>
                    <a:pt x="1866" y="0"/>
                  </a:lnTo>
                  <a:lnTo>
                    <a:pt x="1193" y="698"/>
                  </a:lnTo>
                  <a:lnTo>
                    <a:pt x="0" y="1930"/>
                  </a:lnTo>
                  <a:lnTo>
                    <a:pt x="31280" y="26568"/>
                  </a:lnTo>
                  <a:lnTo>
                    <a:pt x="39941" y="263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12690502" y="6961003"/>
              <a:ext cx="635" cy="8255"/>
            </a:xfrm>
            <a:custGeom>
              <a:avLst/>
              <a:gdLst/>
              <a:ahLst/>
              <a:cxnLst/>
              <a:rect l="l" t="t" r="r" b="b"/>
              <a:pathLst>
                <a:path w="634" h="8254">
                  <a:moveTo>
                    <a:pt x="174" y="6648"/>
                  </a:moveTo>
                  <a:lnTo>
                    <a:pt x="475" y="7800"/>
                  </a:lnTo>
                  <a:lnTo>
                    <a:pt x="174" y="6648"/>
                  </a:lnTo>
                  <a:close/>
                </a:path>
                <a:path w="634" h="8254">
                  <a:moveTo>
                    <a:pt x="632" y="0"/>
                  </a:moveTo>
                  <a:lnTo>
                    <a:pt x="182" y="1444"/>
                  </a:lnTo>
                  <a:lnTo>
                    <a:pt x="0" y="2722"/>
                  </a:lnTo>
                  <a:lnTo>
                    <a:pt x="4" y="4533"/>
                  </a:lnTo>
                  <a:lnTo>
                    <a:pt x="4" y="2722"/>
                  </a:lnTo>
                  <a:lnTo>
                    <a:pt x="224" y="1319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2689560" y="6955405"/>
              <a:ext cx="5080" cy="14604"/>
            </a:xfrm>
            <a:custGeom>
              <a:avLst/>
              <a:gdLst/>
              <a:ahLst/>
              <a:cxnLst/>
              <a:rect l="l" t="t" r="r" b="b"/>
              <a:pathLst>
                <a:path w="5079" h="14604">
                  <a:moveTo>
                    <a:pt x="3247" y="1836"/>
                  </a:moveTo>
                  <a:lnTo>
                    <a:pt x="785" y="4554"/>
                  </a:lnTo>
                  <a:lnTo>
                    <a:pt x="0" y="10397"/>
                  </a:lnTo>
                  <a:lnTo>
                    <a:pt x="1776" y="14569"/>
                  </a:lnTo>
                  <a:lnTo>
                    <a:pt x="1591" y="14041"/>
                  </a:lnTo>
                  <a:lnTo>
                    <a:pt x="1109" y="12240"/>
                  </a:lnTo>
                  <a:lnTo>
                    <a:pt x="952" y="11025"/>
                  </a:lnTo>
                  <a:lnTo>
                    <a:pt x="952" y="8313"/>
                  </a:lnTo>
                  <a:lnTo>
                    <a:pt x="1162" y="6921"/>
                  </a:lnTo>
                  <a:lnTo>
                    <a:pt x="1581" y="5591"/>
                  </a:lnTo>
                  <a:lnTo>
                    <a:pt x="2345" y="3308"/>
                  </a:lnTo>
                  <a:lnTo>
                    <a:pt x="3247" y="1836"/>
                  </a:lnTo>
                  <a:close/>
                </a:path>
                <a:path w="5079" h="14604">
                  <a:moveTo>
                    <a:pt x="4910" y="0"/>
                  </a:moveTo>
                  <a:lnTo>
                    <a:pt x="3455" y="1497"/>
                  </a:lnTo>
                  <a:lnTo>
                    <a:pt x="3247" y="1836"/>
                  </a:lnTo>
                  <a:lnTo>
                    <a:pt x="491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2788675" y="6974655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20" h="3175">
                  <a:moveTo>
                    <a:pt x="3235" y="0"/>
                  </a:moveTo>
                  <a:lnTo>
                    <a:pt x="2293" y="1026"/>
                  </a:lnTo>
                  <a:lnTo>
                    <a:pt x="1193" y="1905"/>
                  </a:lnTo>
                  <a:lnTo>
                    <a:pt x="0" y="2607"/>
                  </a:lnTo>
                  <a:lnTo>
                    <a:pt x="7434" y="2460"/>
                  </a:lnTo>
                  <a:lnTo>
                    <a:pt x="32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4617093" y="7648884"/>
              <a:ext cx="841375" cy="1548765"/>
            </a:xfrm>
            <a:custGeom>
              <a:avLst/>
              <a:gdLst/>
              <a:ahLst/>
              <a:cxnLst/>
              <a:rect l="l" t="t" r="r" b="b"/>
              <a:pathLst>
                <a:path w="841375" h="1548765">
                  <a:moveTo>
                    <a:pt x="824645" y="1531880"/>
                  </a:moveTo>
                  <a:lnTo>
                    <a:pt x="841084" y="1548465"/>
                  </a:lnTo>
                  <a:lnTo>
                    <a:pt x="840204" y="1543251"/>
                  </a:lnTo>
                  <a:lnTo>
                    <a:pt x="824645" y="1531880"/>
                  </a:lnTo>
                  <a:close/>
                </a:path>
                <a:path w="841375" h="1548765">
                  <a:moveTo>
                    <a:pt x="718145" y="1169451"/>
                  </a:moveTo>
                  <a:lnTo>
                    <a:pt x="733617" y="1219262"/>
                  </a:lnTo>
                  <a:lnTo>
                    <a:pt x="747841" y="1267629"/>
                  </a:lnTo>
                  <a:lnTo>
                    <a:pt x="760857" y="1314579"/>
                  </a:lnTo>
                  <a:lnTo>
                    <a:pt x="772705" y="1360140"/>
                  </a:lnTo>
                  <a:lnTo>
                    <a:pt x="783424" y="1404342"/>
                  </a:lnTo>
                  <a:lnTo>
                    <a:pt x="793054" y="1447212"/>
                  </a:lnTo>
                  <a:lnTo>
                    <a:pt x="796415" y="1449537"/>
                  </a:lnTo>
                  <a:lnTo>
                    <a:pt x="799357" y="1449913"/>
                  </a:lnTo>
                  <a:lnTo>
                    <a:pt x="802164" y="1451222"/>
                  </a:lnTo>
                  <a:lnTo>
                    <a:pt x="806938" y="1455819"/>
                  </a:lnTo>
                  <a:lnTo>
                    <a:pt x="810687" y="1459484"/>
                  </a:lnTo>
                  <a:lnTo>
                    <a:pt x="816195" y="1463348"/>
                  </a:lnTo>
                  <a:lnTo>
                    <a:pt x="826686" y="1470813"/>
                  </a:lnTo>
                  <a:lnTo>
                    <a:pt x="817410" y="1427127"/>
                  </a:lnTo>
                  <a:lnTo>
                    <a:pt x="806997" y="1382047"/>
                  </a:lnTo>
                  <a:lnTo>
                    <a:pt x="795406" y="1335541"/>
                  </a:lnTo>
                  <a:lnTo>
                    <a:pt x="782594" y="1287581"/>
                  </a:lnTo>
                  <a:lnTo>
                    <a:pt x="768519" y="1238137"/>
                  </a:lnTo>
                  <a:lnTo>
                    <a:pt x="753139" y="1187178"/>
                  </a:lnTo>
                  <a:lnTo>
                    <a:pt x="718145" y="1169451"/>
                  </a:lnTo>
                  <a:close/>
                </a:path>
                <a:path w="841375" h="1548765">
                  <a:moveTo>
                    <a:pt x="659739" y="999812"/>
                  </a:moveTo>
                  <a:lnTo>
                    <a:pt x="669555" y="1026713"/>
                  </a:lnTo>
                  <a:lnTo>
                    <a:pt x="679043" y="1053257"/>
                  </a:lnTo>
                  <a:lnTo>
                    <a:pt x="688203" y="1079433"/>
                  </a:lnTo>
                  <a:lnTo>
                    <a:pt x="697036" y="1105233"/>
                  </a:lnTo>
                  <a:lnTo>
                    <a:pt x="732071" y="1121494"/>
                  </a:lnTo>
                  <a:lnTo>
                    <a:pt x="725904" y="1103016"/>
                  </a:lnTo>
                  <a:lnTo>
                    <a:pt x="719573" y="1084360"/>
                  </a:lnTo>
                  <a:lnTo>
                    <a:pt x="713075" y="1065518"/>
                  </a:lnTo>
                  <a:lnTo>
                    <a:pt x="706407" y="1046481"/>
                  </a:lnTo>
                  <a:lnTo>
                    <a:pt x="659739" y="999812"/>
                  </a:lnTo>
                  <a:close/>
                </a:path>
                <a:path w="841375" h="1548765">
                  <a:moveTo>
                    <a:pt x="550737" y="729202"/>
                  </a:moveTo>
                  <a:lnTo>
                    <a:pt x="573722" y="782837"/>
                  </a:lnTo>
                  <a:lnTo>
                    <a:pt x="595514" y="835151"/>
                  </a:lnTo>
                  <a:lnTo>
                    <a:pt x="616174" y="886245"/>
                  </a:lnTo>
                  <a:lnTo>
                    <a:pt x="635729" y="936149"/>
                  </a:lnTo>
                  <a:lnTo>
                    <a:pt x="681958" y="982388"/>
                  </a:lnTo>
                  <a:lnTo>
                    <a:pt x="661869" y="934058"/>
                  </a:lnTo>
                  <a:lnTo>
                    <a:pt x="640966" y="885642"/>
                  </a:lnTo>
                  <a:lnTo>
                    <a:pt x="619249" y="837177"/>
                  </a:lnTo>
                  <a:lnTo>
                    <a:pt x="596715" y="788700"/>
                  </a:lnTo>
                  <a:lnTo>
                    <a:pt x="573364" y="740249"/>
                  </a:lnTo>
                  <a:lnTo>
                    <a:pt x="558464" y="733035"/>
                  </a:lnTo>
                  <a:lnTo>
                    <a:pt x="550737" y="729202"/>
                  </a:lnTo>
                  <a:close/>
                </a:path>
                <a:path w="841375" h="1548765">
                  <a:moveTo>
                    <a:pt x="429034" y="499346"/>
                  </a:moveTo>
                  <a:lnTo>
                    <a:pt x="451968" y="536747"/>
                  </a:lnTo>
                  <a:lnTo>
                    <a:pt x="473873" y="574579"/>
                  </a:lnTo>
                  <a:lnTo>
                    <a:pt x="494744" y="612835"/>
                  </a:lnTo>
                  <a:lnTo>
                    <a:pt x="514581" y="651508"/>
                  </a:lnTo>
                  <a:lnTo>
                    <a:pt x="533365" y="661079"/>
                  </a:lnTo>
                  <a:lnTo>
                    <a:pt x="512972" y="622417"/>
                  </a:lnTo>
                  <a:lnTo>
                    <a:pt x="492059" y="583873"/>
                  </a:lnTo>
                  <a:lnTo>
                    <a:pt x="470622" y="545465"/>
                  </a:lnTo>
                  <a:lnTo>
                    <a:pt x="448656" y="507209"/>
                  </a:lnTo>
                  <a:lnTo>
                    <a:pt x="429034" y="499346"/>
                  </a:lnTo>
                  <a:close/>
                </a:path>
                <a:path w="841375" h="1548765">
                  <a:moveTo>
                    <a:pt x="146749" y="152675"/>
                  </a:moveTo>
                  <a:lnTo>
                    <a:pt x="183330" y="189312"/>
                  </a:lnTo>
                  <a:lnTo>
                    <a:pt x="218685" y="226538"/>
                  </a:lnTo>
                  <a:lnTo>
                    <a:pt x="252807" y="264345"/>
                  </a:lnTo>
                  <a:lnTo>
                    <a:pt x="285690" y="302727"/>
                  </a:lnTo>
                  <a:lnTo>
                    <a:pt x="317328" y="341675"/>
                  </a:lnTo>
                  <a:lnTo>
                    <a:pt x="347716" y="381183"/>
                  </a:lnTo>
                  <a:lnTo>
                    <a:pt x="376847" y="421243"/>
                  </a:lnTo>
                  <a:lnTo>
                    <a:pt x="403097" y="431138"/>
                  </a:lnTo>
                  <a:lnTo>
                    <a:pt x="380523" y="394998"/>
                  </a:lnTo>
                  <a:lnTo>
                    <a:pt x="357468" y="359085"/>
                  </a:lnTo>
                  <a:lnTo>
                    <a:pt x="333929" y="323412"/>
                  </a:lnTo>
                  <a:lnTo>
                    <a:pt x="309906" y="287991"/>
                  </a:lnTo>
                  <a:lnTo>
                    <a:pt x="283334" y="256677"/>
                  </a:lnTo>
                  <a:lnTo>
                    <a:pt x="255951" y="225737"/>
                  </a:lnTo>
                  <a:lnTo>
                    <a:pt x="227762" y="195177"/>
                  </a:lnTo>
                  <a:lnTo>
                    <a:pt x="198768" y="165000"/>
                  </a:lnTo>
                  <a:lnTo>
                    <a:pt x="146749" y="152675"/>
                  </a:lnTo>
                  <a:close/>
                </a:path>
                <a:path w="841375" h="1548765">
                  <a:moveTo>
                    <a:pt x="0" y="21685"/>
                  </a:moveTo>
                  <a:lnTo>
                    <a:pt x="17277" y="35947"/>
                  </a:lnTo>
                  <a:lnTo>
                    <a:pt x="34340" y="50308"/>
                  </a:lnTo>
                  <a:lnTo>
                    <a:pt x="51193" y="64774"/>
                  </a:lnTo>
                  <a:lnTo>
                    <a:pt x="67840" y="79348"/>
                  </a:lnTo>
                  <a:lnTo>
                    <a:pt x="81240" y="81990"/>
                  </a:lnTo>
                  <a:lnTo>
                    <a:pt x="121912" y="90437"/>
                  </a:lnTo>
                  <a:lnTo>
                    <a:pt x="96623" y="67447"/>
                  </a:lnTo>
                  <a:lnTo>
                    <a:pt x="70831" y="44708"/>
                  </a:lnTo>
                  <a:lnTo>
                    <a:pt x="47631" y="24868"/>
                  </a:lnTo>
                  <a:lnTo>
                    <a:pt x="5748" y="24868"/>
                  </a:lnTo>
                  <a:lnTo>
                    <a:pt x="2596" y="23821"/>
                  </a:lnTo>
                  <a:lnTo>
                    <a:pt x="0" y="21685"/>
                  </a:lnTo>
                  <a:close/>
                </a:path>
                <a:path w="841375" h="1548765">
                  <a:moveTo>
                    <a:pt x="23744" y="4974"/>
                  </a:moveTo>
                  <a:lnTo>
                    <a:pt x="24617" y="13716"/>
                  </a:lnTo>
                  <a:lnTo>
                    <a:pt x="16952" y="23109"/>
                  </a:lnTo>
                  <a:lnTo>
                    <a:pt x="12931" y="24868"/>
                  </a:lnTo>
                  <a:lnTo>
                    <a:pt x="47631" y="24868"/>
                  </a:lnTo>
                  <a:lnTo>
                    <a:pt x="44538" y="22223"/>
                  </a:lnTo>
                  <a:lnTo>
                    <a:pt x="23744" y="4974"/>
                  </a:lnTo>
                  <a:close/>
                </a:path>
                <a:path w="841375" h="1548765">
                  <a:moveTo>
                    <a:pt x="17748" y="0"/>
                  </a:moveTo>
                  <a:lnTo>
                    <a:pt x="23744" y="4974"/>
                  </a:lnTo>
                  <a:lnTo>
                    <a:pt x="17748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5252820" y="8585035"/>
              <a:ext cx="71120" cy="110489"/>
            </a:xfrm>
            <a:custGeom>
              <a:avLst/>
              <a:gdLst/>
              <a:ahLst/>
              <a:cxnLst/>
              <a:rect l="l" t="t" r="r" b="b"/>
              <a:pathLst>
                <a:path w="71119" h="110490">
                  <a:moveTo>
                    <a:pt x="0" y="0"/>
                  </a:moveTo>
                  <a:lnTo>
                    <a:pt x="24009" y="63662"/>
                  </a:lnTo>
                  <a:lnTo>
                    <a:pt x="70678" y="110331"/>
                  </a:lnTo>
                  <a:lnTo>
                    <a:pt x="60071" y="80636"/>
                  </a:lnTo>
                  <a:lnTo>
                    <a:pt x="46228" y="46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7F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4" name="object 384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5413509" y="9098424"/>
              <a:ext cx="14271" cy="9947"/>
            </a:xfrm>
            <a:prstGeom prst="rect">
              <a:avLst/>
            </a:prstGeom>
          </p:spPr>
        </p:pic>
        <p:sp>
          <p:nvSpPr>
            <p:cNvPr id="385" name="object 385"/>
            <p:cNvSpPr/>
            <p:nvPr/>
          </p:nvSpPr>
          <p:spPr>
            <a:xfrm>
              <a:off x="15376152" y="9210614"/>
              <a:ext cx="107314" cy="726440"/>
            </a:xfrm>
            <a:custGeom>
              <a:avLst/>
              <a:gdLst/>
              <a:ahLst/>
              <a:cxnLst/>
              <a:rect l="l" t="t" r="r" b="b"/>
              <a:pathLst>
                <a:path w="107315" h="726440">
                  <a:moveTo>
                    <a:pt x="66437" y="455378"/>
                  </a:moveTo>
                  <a:lnTo>
                    <a:pt x="56754" y="512416"/>
                  </a:lnTo>
                  <a:lnTo>
                    <a:pt x="45415" y="564608"/>
                  </a:lnTo>
                  <a:lnTo>
                    <a:pt x="33065" y="612413"/>
                  </a:lnTo>
                  <a:lnTo>
                    <a:pt x="20353" y="656294"/>
                  </a:lnTo>
                  <a:lnTo>
                    <a:pt x="7926" y="696711"/>
                  </a:lnTo>
                  <a:lnTo>
                    <a:pt x="1921" y="716108"/>
                  </a:lnTo>
                  <a:lnTo>
                    <a:pt x="0" y="722375"/>
                  </a:lnTo>
                  <a:lnTo>
                    <a:pt x="31428" y="674747"/>
                  </a:lnTo>
                  <a:lnTo>
                    <a:pt x="59160" y="601363"/>
                  </a:lnTo>
                  <a:lnTo>
                    <a:pt x="74467" y="551166"/>
                  </a:lnTo>
                  <a:lnTo>
                    <a:pt x="88541" y="495377"/>
                  </a:lnTo>
                  <a:lnTo>
                    <a:pt x="93086" y="467723"/>
                  </a:lnTo>
                  <a:lnTo>
                    <a:pt x="91850" y="467577"/>
                  </a:lnTo>
                  <a:lnTo>
                    <a:pt x="89587" y="466862"/>
                  </a:lnTo>
                  <a:lnTo>
                    <a:pt x="84916" y="464960"/>
                  </a:lnTo>
                  <a:lnTo>
                    <a:pt x="77358" y="461317"/>
                  </a:lnTo>
                  <a:lnTo>
                    <a:pt x="66437" y="455378"/>
                  </a:lnTo>
                  <a:close/>
                </a:path>
                <a:path w="107315" h="726440">
                  <a:moveTo>
                    <a:pt x="100321" y="126100"/>
                  </a:moveTo>
                  <a:lnTo>
                    <a:pt x="76269" y="179858"/>
                  </a:lnTo>
                  <a:lnTo>
                    <a:pt x="78659" y="232900"/>
                  </a:lnTo>
                  <a:lnTo>
                    <a:pt x="79179" y="283071"/>
                  </a:lnTo>
                  <a:lnTo>
                    <a:pt x="78008" y="330487"/>
                  </a:lnTo>
                  <a:lnTo>
                    <a:pt x="75327" y="375266"/>
                  </a:lnTo>
                  <a:lnTo>
                    <a:pt x="78123" y="376669"/>
                  </a:lnTo>
                  <a:lnTo>
                    <a:pt x="102593" y="387726"/>
                  </a:lnTo>
                  <a:lnTo>
                    <a:pt x="105737" y="341298"/>
                  </a:lnTo>
                  <a:lnTo>
                    <a:pt x="107283" y="292063"/>
                  </a:lnTo>
                  <a:lnTo>
                    <a:pt x="107030" y="239879"/>
                  </a:lnTo>
                  <a:lnTo>
                    <a:pt x="104776" y="184605"/>
                  </a:lnTo>
                  <a:lnTo>
                    <a:pt x="100321" y="126100"/>
                  </a:lnTo>
                  <a:close/>
                </a:path>
                <a:path w="107315" h="726440">
                  <a:moveTo>
                    <a:pt x="55715" y="0"/>
                  </a:moveTo>
                  <a:lnTo>
                    <a:pt x="60603" y="31627"/>
                  </a:lnTo>
                  <a:lnTo>
                    <a:pt x="64869" y="62435"/>
                  </a:lnTo>
                  <a:lnTo>
                    <a:pt x="68534" y="92429"/>
                  </a:lnTo>
                  <a:lnTo>
                    <a:pt x="71620" y="121619"/>
                  </a:lnTo>
                  <a:lnTo>
                    <a:pt x="94311" y="70908"/>
                  </a:lnTo>
                  <a:lnTo>
                    <a:pt x="93162" y="61837"/>
                  </a:lnTo>
                  <a:lnTo>
                    <a:pt x="91960" y="52689"/>
                  </a:lnTo>
                  <a:lnTo>
                    <a:pt x="90703" y="43470"/>
                  </a:lnTo>
                  <a:lnTo>
                    <a:pt x="89389" y="34187"/>
                  </a:lnTo>
                  <a:lnTo>
                    <a:pt x="55715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5369178" y="9932994"/>
              <a:ext cx="15240" cy="25400"/>
            </a:xfrm>
            <a:custGeom>
              <a:avLst/>
              <a:gdLst/>
              <a:ahLst/>
              <a:cxnLst/>
              <a:rect l="l" t="t" r="r" b="b"/>
              <a:pathLst>
                <a:path w="15240" h="25400">
                  <a:moveTo>
                    <a:pt x="6973" y="0"/>
                  </a:moveTo>
                  <a:lnTo>
                    <a:pt x="2198" y="15779"/>
                  </a:lnTo>
                  <a:lnTo>
                    <a:pt x="0" y="23350"/>
                  </a:lnTo>
                  <a:lnTo>
                    <a:pt x="3287" y="24826"/>
                  </a:lnTo>
                  <a:lnTo>
                    <a:pt x="6230" y="19611"/>
                  </a:lnTo>
                  <a:lnTo>
                    <a:pt x="10114" y="12470"/>
                  </a:lnTo>
                  <a:lnTo>
                    <a:pt x="14690" y="3476"/>
                  </a:lnTo>
                  <a:lnTo>
                    <a:pt x="6973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4610220" y="7645723"/>
              <a:ext cx="855344" cy="1599565"/>
            </a:xfrm>
            <a:custGeom>
              <a:avLst/>
              <a:gdLst/>
              <a:ahLst/>
              <a:cxnLst/>
              <a:rect l="l" t="t" r="r" b="b"/>
              <a:pathLst>
                <a:path w="855344" h="1599565">
                  <a:moveTo>
                    <a:pt x="31483" y="16891"/>
                  </a:moveTo>
                  <a:lnTo>
                    <a:pt x="30607" y="8064"/>
                  </a:lnTo>
                  <a:lnTo>
                    <a:pt x="22009" y="1028"/>
                  </a:lnTo>
                  <a:lnTo>
                    <a:pt x="18859" y="0"/>
                  </a:lnTo>
                  <a:lnTo>
                    <a:pt x="15748" y="0"/>
                  </a:lnTo>
                  <a:lnTo>
                    <a:pt x="11684" y="0"/>
                  </a:lnTo>
                  <a:lnTo>
                    <a:pt x="7670" y="1739"/>
                  </a:lnTo>
                  <a:lnTo>
                    <a:pt x="0" y="11137"/>
                  </a:lnTo>
                  <a:lnTo>
                    <a:pt x="876" y="19989"/>
                  </a:lnTo>
                  <a:lnTo>
                    <a:pt x="9474" y="26987"/>
                  </a:lnTo>
                  <a:lnTo>
                    <a:pt x="12623" y="28041"/>
                  </a:lnTo>
                  <a:lnTo>
                    <a:pt x="19799" y="28041"/>
                  </a:lnTo>
                  <a:lnTo>
                    <a:pt x="23812" y="26276"/>
                  </a:lnTo>
                  <a:lnTo>
                    <a:pt x="31483" y="16891"/>
                  </a:lnTo>
                  <a:close/>
                </a:path>
                <a:path w="855344" h="1599565">
                  <a:moveTo>
                    <a:pt x="855319" y="1599082"/>
                  </a:moveTo>
                  <a:lnTo>
                    <a:pt x="849922" y="1563674"/>
                  </a:lnTo>
                  <a:lnTo>
                    <a:pt x="847953" y="1551635"/>
                  </a:lnTo>
                  <a:lnTo>
                    <a:pt x="831507" y="1535049"/>
                  </a:lnTo>
                  <a:lnTo>
                    <a:pt x="814349" y="1522717"/>
                  </a:lnTo>
                  <a:lnTo>
                    <a:pt x="819924" y="1554492"/>
                  </a:lnTo>
                  <a:lnTo>
                    <a:pt x="821639" y="1564906"/>
                  </a:lnTo>
                  <a:lnTo>
                    <a:pt x="855319" y="1599082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15350584" y="9990191"/>
              <a:ext cx="135890" cy="774065"/>
            </a:xfrm>
            <a:custGeom>
              <a:avLst/>
              <a:gdLst/>
              <a:ahLst/>
              <a:cxnLst/>
              <a:rect l="l" t="t" r="r" b="b"/>
              <a:pathLst>
                <a:path w="135890" h="774065">
                  <a:moveTo>
                    <a:pt x="9538" y="0"/>
                  </a:moveTo>
                  <a:lnTo>
                    <a:pt x="5627" y="17769"/>
                  </a:lnTo>
                  <a:lnTo>
                    <a:pt x="2656" y="34959"/>
                  </a:lnTo>
                  <a:lnTo>
                    <a:pt x="742" y="51674"/>
                  </a:lnTo>
                  <a:lnTo>
                    <a:pt x="0" y="68018"/>
                  </a:lnTo>
                  <a:lnTo>
                    <a:pt x="1207" y="99202"/>
                  </a:lnTo>
                  <a:lnTo>
                    <a:pt x="11177" y="181504"/>
                  </a:lnTo>
                  <a:lnTo>
                    <a:pt x="19330" y="232421"/>
                  </a:lnTo>
                  <a:lnTo>
                    <a:pt x="29189" y="289712"/>
                  </a:lnTo>
                  <a:lnTo>
                    <a:pt x="56081" y="441657"/>
                  </a:lnTo>
                  <a:lnTo>
                    <a:pt x="72832" y="539602"/>
                  </a:lnTo>
                  <a:lnTo>
                    <a:pt x="81412" y="591961"/>
                  </a:lnTo>
                  <a:lnTo>
                    <a:pt x="90012" y="646470"/>
                  </a:lnTo>
                  <a:lnTo>
                    <a:pt x="98546" y="703050"/>
                  </a:lnTo>
                  <a:lnTo>
                    <a:pt x="107892" y="768657"/>
                  </a:lnTo>
                  <a:lnTo>
                    <a:pt x="113912" y="773725"/>
                  </a:lnTo>
                  <a:lnTo>
                    <a:pt x="120792" y="773725"/>
                  </a:lnTo>
                  <a:lnTo>
                    <a:pt x="130425" y="772520"/>
                  </a:lnTo>
                  <a:lnTo>
                    <a:pt x="135765" y="765453"/>
                  </a:lnTo>
                  <a:lnTo>
                    <a:pt x="126285" y="699009"/>
                  </a:lnTo>
                  <a:lnTo>
                    <a:pt x="117724" y="642257"/>
                  </a:lnTo>
                  <a:lnTo>
                    <a:pt x="109099" y="587598"/>
                  </a:lnTo>
                  <a:lnTo>
                    <a:pt x="100498" y="535108"/>
                  </a:lnTo>
                  <a:lnTo>
                    <a:pt x="83710" y="436940"/>
                  </a:lnTo>
                  <a:lnTo>
                    <a:pt x="56910" y="285520"/>
                  </a:lnTo>
                  <a:lnTo>
                    <a:pt x="47157" y="228926"/>
                  </a:lnTo>
                  <a:lnTo>
                    <a:pt x="39093" y="178743"/>
                  </a:lnTo>
                  <a:lnTo>
                    <a:pt x="33017" y="135128"/>
                  </a:lnTo>
                  <a:lnTo>
                    <a:pt x="29233" y="98241"/>
                  </a:lnTo>
                  <a:lnTo>
                    <a:pt x="28041" y="68238"/>
                  </a:lnTo>
                  <a:lnTo>
                    <a:pt x="28630" y="54826"/>
                  </a:lnTo>
                  <a:lnTo>
                    <a:pt x="30140" y="40972"/>
                  </a:lnTo>
                  <a:lnTo>
                    <a:pt x="32490" y="26623"/>
                  </a:lnTo>
                  <a:lnTo>
                    <a:pt x="35601" y="11727"/>
                  </a:lnTo>
                  <a:lnTo>
                    <a:pt x="9538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5360122" y="9981121"/>
              <a:ext cx="31750" cy="20955"/>
            </a:xfrm>
            <a:custGeom>
              <a:avLst/>
              <a:gdLst/>
              <a:ahLst/>
              <a:cxnLst/>
              <a:rect l="l" t="t" r="r" b="b"/>
              <a:pathLst>
                <a:path w="31750" h="20954">
                  <a:moveTo>
                    <a:pt x="31255" y="0"/>
                  </a:moveTo>
                  <a:lnTo>
                    <a:pt x="27234" y="6324"/>
                  </a:lnTo>
                  <a:lnTo>
                    <a:pt x="22721" y="8659"/>
                  </a:lnTo>
                  <a:lnTo>
                    <a:pt x="16062" y="8628"/>
                  </a:lnTo>
                  <a:lnTo>
                    <a:pt x="14135" y="8230"/>
                  </a:lnTo>
                  <a:lnTo>
                    <a:pt x="1591" y="2607"/>
                  </a:lnTo>
                  <a:lnTo>
                    <a:pt x="0" y="9067"/>
                  </a:lnTo>
                  <a:lnTo>
                    <a:pt x="26062" y="20795"/>
                  </a:lnTo>
                  <a:lnTo>
                    <a:pt x="27601" y="14051"/>
                  </a:lnTo>
                  <a:lnTo>
                    <a:pt x="29349" y="7120"/>
                  </a:lnTo>
                  <a:lnTo>
                    <a:pt x="31255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0" name="object 390"/>
            <p:cNvPicPr/>
            <p:nvPr/>
          </p:nvPicPr>
          <p:blipFill>
            <a:blip r:embed="rId16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9540" y="6228740"/>
              <a:ext cx="8639013" cy="4546946"/>
            </a:xfrm>
            <a:prstGeom prst="rect">
              <a:avLst/>
            </a:prstGeom>
          </p:spPr>
        </p:pic>
        <p:sp>
          <p:nvSpPr>
            <p:cNvPr id="391" name="object 391"/>
            <p:cNvSpPr/>
            <p:nvPr/>
          </p:nvSpPr>
          <p:spPr>
            <a:xfrm>
              <a:off x="14401914" y="9283833"/>
              <a:ext cx="721995" cy="561975"/>
            </a:xfrm>
            <a:custGeom>
              <a:avLst/>
              <a:gdLst/>
              <a:ahLst/>
              <a:cxnLst/>
              <a:rect l="l" t="t" r="r" b="b"/>
              <a:pathLst>
                <a:path w="721994" h="561975">
                  <a:moveTo>
                    <a:pt x="65633" y="35331"/>
                  </a:moveTo>
                  <a:lnTo>
                    <a:pt x="29286" y="13258"/>
                  </a:lnTo>
                  <a:lnTo>
                    <a:pt x="1371" y="0"/>
                  </a:lnTo>
                  <a:lnTo>
                    <a:pt x="1447" y="8483"/>
                  </a:lnTo>
                  <a:lnTo>
                    <a:pt x="939" y="13462"/>
                  </a:lnTo>
                  <a:lnTo>
                    <a:pt x="0" y="18288"/>
                  </a:lnTo>
                  <a:lnTo>
                    <a:pt x="16433" y="21666"/>
                  </a:lnTo>
                  <a:lnTo>
                    <a:pt x="32854" y="25641"/>
                  </a:lnTo>
                  <a:lnTo>
                    <a:pt x="49250" y="30200"/>
                  </a:lnTo>
                  <a:lnTo>
                    <a:pt x="65633" y="35331"/>
                  </a:lnTo>
                  <a:close/>
                </a:path>
                <a:path w="721994" h="561975">
                  <a:moveTo>
                    <a:pt x="632307" y="506196"/>
                  </a:moveTo>
                  <a:lnTo>
                    <a:pt x="597700" y="479831"/>
                  </a:lnTo>
                  <a:lnTo>
                    <a:pt x="562140" y="450913"/>
                  </a:lnTo>
                  <a:lnTo>
                    <a:pt x="525754" y="419849"/>
                  </a:lnTo>
                  <a:lnTo>
                    <a:pt x="488607" y="387083"/>
                  </a:lnTo>
                  <a:lnTo>
                    <a:pt x="338988" y="251498"/>
                  </a:lnTo>
                  <a:lnTo>
                    <a:pt x="301459" y="218147"/>
                  </a:lnTo>
                  <a:lnTo>
                    <a:pt x="263461" y="185166"/>
                  </a:lnTo>
                  <a:lnTo>
                    <a:pt x="224993" y="152869"/>
                  </a:lnTo>
                  <a:lnTo>
                    <a:pt x="186105" y="121539"/>
                  </a:lnTo>
                  <a:lnTo>
                    <a:pt x="119976" y="87058"/>
                  </a:lnTo>
                  <a:lnTo>
                    <a:pt x="53568" y="60909"/>
                  </a:lnTo>
                  <a:lnTo>
                    <a:pt x="96748" y="89877"/>
                  </a:lnTo>
                  <a:lnTo>
                    <a:pt x="139623" y="121107"/>
                  </a:lnTo>
                  <a:lnTo>
                    <a:pt x="182130" y="154190"/>
                  </a:lnTo>
                  <a:lnTo>
                    <a:pt x="224231" y="188709"/>
                  </a:lnTo>
                  <a:lnTo>
                    <a:pt x="265836" y="224269"/>
                  </a:lnTo>
                  <a:lnTo>
                    <a:pt x="306933" y="260451"/>
                  </a:lnTo>
                  <a:lnTo>
                    <a:pt x="347421" y="296862"/>
                  </a:lnTo>
                  <a:lnTo>
                    <a:pt x="442442" y="372211"/>
                  </a:lnTo>
                  <a:lnTo>
                    <a:pt x="481787" y="402831"/>
                  </a:lnTo>
                  <a:lnTo>
                    <a:pt x="520369" y="432219"/>
                  </a:lnTo>
                  <a:lnTo>
                    <a:pt x="558101" y="460070"/>
                  </a:lnTo>
                  <a:lnTo>
                    <a:pt x="594880" y="486092"/>
                  </a:lnTo>
                  <a:lnTo>
                    <a:pt x="630605" y="509981"/>
                  </a:lnTo>
                  <a:lnTo>
                    <a:pt x="632307" y="506196"/>
                  </a:lnTo>
                  <a:close/>
                </a:path>
                <a:path w="721994" h="561975">
                  <a:moveTo>
                    <a:pt x="677405" y="536956"/>
                  </a:moveTo>
                  <a:lnTo>
                    <a:pt x="672007" y="533527"/>
                  </a:lnTo>
                  <a:lnTo>
                    <a:pt x="666584" y="530009"/>
                  </a:lnTo>
                  <a:lnTo>
                    <a:pt x="661123" y="526389"/>
                  </a:lnTo>
                  <a:lnTo>
                    <a:pt x="655637" y="522693"/>
                  </a:lnTo>
                  <a:lnTo>
                    <a:pt x="654570" y="525068"/>
                  </a:lnTo>
                  <a:lnTo>
                    <a:pt x="660196" y="528485"/>
                  </a:lnTo>
                  <a:lnTo>
                    <a:pt x="671360" y="535101"/>
                  </a:lnTo>
                  <a:lnTo>
                    <a:pt x="676884" y="538289"/>
                  </a:lnTo>
                  <a:lnTo>
                    <a:pt x="676935" y="538010"/>
                  </a:lnTo>
                  <a:lnTo>
                    <a:pt x="677405" y="536956"/>
                  </a:lnTo>
                  <a:close/>
                </a:path>
                <a:path w="721994" h="561975">
                  <a:moveTo>
                    <a:pt x="721601" y="561860"/>
                  </a:moveTo>
                  <a:lnTo>
                    <a:pt x="721410" y="561695"/>
                  </a:lnTo>
                  <a:lnTo>
                    <a:pt x="715911" y="559015"/>
                  </a:lnTo>
                  <a:lnTo>
                    <a:pt x="710374" y="556133"/>
                  </a:lnTo>
                  <a:lnTo>
                    <a:pt x="704761" y="553072"/>
                  </a:lnTo>
                  <a:lnTo>
                    <a:pt x="704811" y="553529"/>
                  </a:lnTo>
                  <a:lnTo>
                    <a:pt x="710463" y="556450"/>
                  </a:lnTo>
                  <a:lnTo>
                    <a:pt x="716064" y="559231"/>
                  </a:lnTo>
                  <a:lnTo>
                    <a:pt x="721601" y="56186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5123328" y="9845527"/>
              <a:ext cx="6985" cy="3810"/>
            </a:xfrm>
            <a:custGeom>
              <a:avLst/>
              <a:gdLst/>
              <a:ahLst/>
              <a:cxnLst/>
              <a:rect l="l" t="t" r="r" b="b"/>
              <a:pathLst>
                <a:path w="6984" h="3809">
                  <a:moveTo>
                    <a:pt x="0" y="0"/>
                  </a:moveTo>
                  <a:lnTo>
                    <a:pt x="188" y="167"/>
                  </a:lnTo>
                  <a:lnTo>
                    <a:pt x="4732" y="2303"/>
                  </a:lnTo>
                  <a:lnTo>
                    <a:pt x="6984" y="3340"/>
                  </a:lnTo>
                  <a:lnTo>
                    <a:pt x="4628" y="2240"/>
                  </a:lnTo>
                  <a:lnTo>
                    <a:pt x="2324" y="1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3" name="object 393"/>
            <p:cNvPicPr/>
            <p:nvPr/>
          </p:nvPicPr>
          <p:blipFill>
            <a:blip r:embed="rId16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78806" y="9820779"/>
              <a:ext cx="27925" cy="16575"/>
            </a:xfrm>
            <a:prstGeom prst="rect">
              <a:avLst/>
            </a:prstGeom>
          </p:spPr>
        </p:pic>
        <p:sp>
          <p:nvSpPr>
            <p:cNvPr id="394" name="object 394"/>
            <p:cNvSpPr/>
            <p:nvPr/>
          </p:nvSpPr>
          <p:spPr>
            <a:xfrm>
              <a:off x="15130255" y="9848833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09" h="1904">
                  <a:moveTo>
                    <a:pt x="0" y="0"/>
                  </a:moveTo>
                  <a:lnTo>
                    <a:pt x="3560" y="1622"/>
                  </a:lnTo>
                  <a:lnTo>
                    <a:pt x="2376" y="10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4285249" y="9252231"/>
              <a:ext cx="90170" cy="45720"/>
            </a:xfrm>
            <a:custGeom>
              <a:avLst/>
              <a:gdLst/>
              <a:ahLst/>
              <a:cxnLst/>
              <a:rect l="l" t="t" r="r" b="b"/>
              <a:pathLst>
                <a:path w="90169" h="45720">
                  <a:moveTo>
                    <a:pt x="1444" y="5978"/>
                  </a:moveTo>
                  <a:lnTo>
                    <a:pt x="460" y="7350"/>
                  </a:lnTo>
                  <a:lnTo>
                    <a:pt x="0" y="8052"/>
                  </a:lnTo>
                  <a:lnTo>
                    <a:pt x="2889" y="9486"/>
                  </a:lnTo>
                  <a:lnTo>
                    <a:pt x="1444" y="5978"/>
                  </a:lnTo>
                  <a:close/>
                </a:path>
                <a:path w="90169" h="45720">
                  <a:moveTo>
                    <a:pt x="29297" y="0"/>
                  </a:moveTo>
                  <a:lnTo>
                    <a:pt x="32993" y="8879"/>
                  </a:lnTo>
                  <a:lnTo>
                    <a:pt x="36407" y="16690"/>
                  </a:lnTo>
                  <a:lnTo>
                    <a:pt x="39496" y="23172"/>
                  </a:lnTo>
                  <a:lnTo>
                    <a:pt x="51766" y="28341"/>
                  </a:lnTo>
                  <a:lnTo>
                    <a:pt x="64028" y="33807"/>
                  </a:lnTo>
                  <a:lnTo>
                    <a:pt x="76279" y="39560"/>
                  </a:lnTo>
                  <a:lnTo>
                    <a:pt x="88520" y="45590"/>
                  </a:lnTo>
                  <a:lnTo>
                    <a:pt x="88908" y="45632"/>
                  </a:lnTo>
                  <a:lnTo>
                    <a:pt x="89672" y="42197"/>
                  </a:lnTo>
                  <a:lnTo>
                    <a:pt x="89967" y="39560"/>
                  </a:lnTo>
                  <a:lnTo>
                    <a:pt x="90070" y="29297"/>
                  </a:lnTo>
                  <a:lnTo>
                    <a:pt x="89107" y="23842"/>
                  </a:lnTo>
                  <a:lnTo>
                    <a:pt x="87327" y="18763"/>
                  </a:lnTo>
                  <a:lnTo>
                    <a:pt x="72826" y="13384"/>
                  </a:lnTo>
                  <a:lnTo>
                    <a:pt x="58320" y="8455"/>
                  </a:lnTo>
                  <a:lnTo>
                    <a:pt x="43809" y="3989"/>
                  </a:lnTo>
                  <a:lnTo>
                    <a:pt x="29297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4286696" y="9248011"/>
              <a:ext cx="38100" cy="27940"/>
            </a:xfrm>
            <a:custGeom>
              <a:avLst/>
              <a:gdLst/>
              <a:ahLst/>
              <a:cxnLst/>
              <a:rect l="l" t="t" r="r" b="b"/>
              <a:pathLst>
                <a:path w="38100" h="27940">
                  <a:moveTo>
                    <a:pt x="10062" y="0"/>
                  </a:moveTo>
                  <a:lnTo>
                    <a:pt x="6230" y="2889"/>
                  </a:lnTo>
                  <a:lnTo>
                    <a:pt x="2837" y="6324"/>
                  </a:lnTo>
                  <a:lnTo>
                    <a:pt x="0" y="10198"/>
                  </a:lnTo>
                  <a:lnTo>
                    <a:pt x="1444" y="13706"/>
                  </a:lnTo>
                  <a:lnTo>
                    <a:pt x="2062" y="14020"/>
                  </a:lnTo>
                  <a:lnTo>
                    <a:pt x="11066" y="17108"/>
                  </a:lnTo>
                  <a:lnTo>
                    <a:pt x="20064" y="20368"/>
                  </a:lnTo>
                  <a:lnTo>
                    <a:pt x="29058" y="23797"/>
                  </a:lnTo>
                  <a:lnTo>
                    <a:pt x="38051" y="27391"/>
                  </a:lnTo>
                  <a:lnTo>
                    <a:pt x="34962" y="20910"/>
                  </a:lnTo>
                  <a:lnTo>
                    <a:pt x="31548" y="13099"/>
                  </a:lnTo>
                  <a:lnTo>
                    <a:pt x="27852" y="4219"/>
                  </a:lnTo>
                  <a:lnTo>
                    <a:pt x="21926" y="2691"/>
                  </a:lnTo>
                  <a:lnTo>
                    <a:pt x="15999" y="1277"/>
                  </a:lnTo>
                  <a:lnTo>
                    <a:pt x="10062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4309944" y="9240334"/>
              <a:ext cx="62865" cy="31115"/>
            </a:xfrm>
            <a:custGeom>
              <a:avLst/>
              <a:gdLst/>
              <a:ahLst/>
              <a:cxnLst/>
              <a:rect l="l" t="t" r="r" b="b"/>
              <a:pathLst>
                <a:path w="62865" h="31115">
                  <a:moveTo>
                    <a:pt x="1780" y="0"/>
                  </a:moveTo>
                  <a:lnTo>
                    <a:pt x="0" y="586"/>
                  </a:lnTo>
                  <a:lnTo>
                    <a:pt x="4607" y="11894"/>
                  </a:lnTo>
                  <a:lnTo>
                    <a:pt x="19119" y="15884"/>
                  </a:lnTo>
                  <a:lnTo>
                    <a:pt x="33628" y="20350"/>
                  </a:lnTo>
                  <a:lnTo>
                    <a:pt x="48131" y="25279"/>
                  </a:lnTo>
                  <a:lnTo>
                    <a:pt x="62626" y="30658"/>
                  </a:lnTo>
                  <a:lnTo>
                    <a:pt x="61872" y="28491"/>
                  </a:lnTo>
                  <a:lnTo>
                    <a:pt x="16345" y="5488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4296762" y="9240923"/>
              <a:ext cx="18415" cy="11430"/>
            </a:xfrm>
            <a:custGeom>
              <a:avLst/>
              <a:gdLst/>
              <a:ahLst/>
              <a:cxnLst/>
              <a:rect l="l" t="t" r="r" b="b"/>
              <a:pathLst>
                <a:path w="18415" h="11429">
                  <a:moveTo>
                    <a:pt x="13182" y="0"/>
                  </a:moveTo>
                  <a:lnTo>
                    <a:pt x="8408" y="1685"/>
                  </a:lnTo>
                  <a:lnTo>
                    <a:pt x="3968" y="4094"/>
                  </a:lnTo>
                  <a:lnTo>
                    <a:pt x="0" y="7088"/>
                  </a:lnTo>
                  <a:lnTo>
                    <a:pt x="5926" y="8366"/>
                  </a:lnTo>
                  <a:lnTo>
                    <a:pt x="11863" y="9779"/>
                  </a:lnTo>
                  <a:lnTo>
                    <a:pt x="17790" y="11308"/>
                  </a:lnTo>
                  <a:lnTo>
                    <a:pt x="14763" y="3937"/>
                  </a:lnTo>
                  <a:lnTo>
                    <a:pt x="131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4241295" y="9239913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4">
                  <a:moveTo>
                    <a:pt x="0" y="0"/>
                  </a:moveTo>
                  <a:lnTo>
                    <a:pt x="2272" y="984"/>
                  </a:lnTo>
                  <a:lnTo>
                    <a:pt x="3413" y="1486"/>
                  </a:lnTo>
                  <a:lnTo>
                    <a:pt x="3863" y="1130"/>
                  </a:lnTo>
                  <a:lnTo>
                    <a:pt x="4753" y="376"/>
                  </a:lnTo>
                  <a:lnTo>
                    <a:pt x="1591" y="1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4226061" y="9223471"/>
              <a:ext cx="32384" cy="17145"/>
            </a:xfrm>
            <a:custGeom>
              <a:avLst/>
              <a:gdLst/>
              <a:ahLst/>
              <a:cxnLst/>
              <a:rect l="l" t="t" r="r" b="b"/>
              <a:pathLst>
                <a:path w="32384" h="17145">
                  <a:moveTo>
                    <a:pt x="3507" y="0"/>
                  </a:moveTo>
                  <a:lnTo>
                    <a:pt x="2565" y="3434"/>
                  </a:lnTo>
                  <a:lnTo>
                    <a:pt x="1382" y="6785"/>
                  </a:lnTo>
                  <a:lnTo>
                    <a:pt x="0" y="10020"/>
                  </a:lnTo>
                  <a:lnTo>
                    <a:pt x="10146" y="14240"/>
                  </a:lnTo>
                  <a:lnTo>
                    <a:pt x="15235" y="16439"/>
                  </a:lnTo>
                  <a:lnTo>
                    <a:pt x="19988" y="16826"/>
                  </a:lnTo>
                  <a:lnTo>
                    <a:pt x="24994" y="12523"/>
                  </a:lnTo>
                  <a:lnTo>
                    <a:pt x="29119" y="7224"/>
                  </a:lnTo>
                  <a:lnTo>
                    <a:pt x="32061" y="1256"/>
                  </a:lnTo>
                  <a:lnTo>
                    <a:pt x="3507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4108468" y="9218136"/>
              <a:ext cx="90170" cy="21590"/>
            </a:xfrm>
            <a:custGeom>
              <a:avLst/>
              <a:gdLst/>
              <a:ahLst/>
              <a:cxnLst/>
              <a:rect l="l" t="t" r="r" b="b"/>
              <a:pathLst>
                <a:path w="90169" h="21590">
                  <a:moveTo>
                    <a:pt x="37350" y="20789"/>
                  </a:moveTo>
                  <a:lnTo>
                    <a:pt x="34150" y="14732"/>
                  </a:lnTo>
                  <a:lnTo>
                    <a:pt x="31737" y="8204"/>
                  </a:lnTo>
                  <a:lnTo>
                    <a:pt x="30251" y="1333"/>
                  </a:lnTo>
                  <a:lnTo>
                    <a:pt x="0" y="0"/>
                  </a:lnTo>
                  <a:lnTo>
                    <a:pt x="2425" y="6057"/>
                  </a:lnTo>
                  <a:lnTo>
                    <a:pt x="5588" y="11684"/>
                  </a:lnTo>
                  <a:lnTo>
                    <a:pt x="9436" y="16827"/>
                  </a:lnTo>
                  <a:lnTo>
                    <a:pt x="13906" y="21424"/>
                  </a:lnTo>
                  <a:lnTo>
                    <a:pt x="21831" y="21069"/>
                  </a:lnTo>
                  <a:lnTo>
                    <a:pt x="29641" y="20853"/>
                  </a:lnTo>
                  <a:lnTo>
                    <a:pt x="37350" y="20789"/>
                  </a:lnTo>
                  <a:close/>
                </a:path>
                <a:path w="90169" h="21590">
                  <a:moveTo>
                    <a:pt x="89649" y="4483"/>
                  </a:moveTo>
                  <a:lnTo>
                    <a:pt x="89522" y="4305"/>
                  </a:lnTo>
                  <a:lnTo>
                    <a:pt x="89408" y="4127"/>
                  </a:lnTo>
                  <a:lnTo>
                    <a:pt x="89281" y="3937"/>
                  </a:lnTo>
                  <a:lnTo>
                    <a:pt x="87985" y="3873"/>
                  </a:lnTo>
                  <a:lnTo>
                    <a:pt x="88544" y="4089"/>
                  </a:lnTo>
                  <a:lnTo>
                    <a:pt x="89103" y="4279"/>
                  </a:lnTo>
                  <a:lnTo>
                    <a:pt x="89649" y="4483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4197758" y="9222067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70">
                  <a:moveTo>
                    <a:pt x="0" y="0"/>
                  </a:moveTo>
                  <a:lnTo>
                    <a:pt x="240" y="366"/>
                  </a:lnTo>
                  <a:lnTo>
                    <a:pt x="366" y="544"/>
                  </a:lnTo>
                  <a:lnTo>
                    <a:pt x="963" y="774"/>
                  </a:lnTo>
                  <a:lnTo>
                    <a:pt x="2157" y="1204"/>
                  </a:lnTo>
                  <a:lnTo>
                    <a:pt x="2314" y="848"/>
                  </a:lnTo>
                  <a:lnTo>
                    <a:pt x="2481" y="481"/>
                  </a:lnTo>
                  <a:lnTo>
                    <a:pt x="2628" y="1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5032532" y="9790018"/>
              <a:ext cx="25400" cy="19050"/>
            </a:xfrm>
            <a:custGeom>
              <a:avLst/>
              <a:gdLst/>
              <a:ahLst/>
              <a:cxnLst/>
              <a:rect l="l" t="t" r="r" b="b"/>
              <a:pathLst>
                <a:path w="25400" h="19050">
                  <a:moveTo>
                    <a:pt x="1696" y="0"/>
                  </a:moveTo>
                  <a:lnTo>
                    <a:pt x="0" y="3790"/>
                  </a:lnTo>
                  <a:lnTo>
                    <a:pt x="12049" y="11482"/>
                  </a:lnTo>
                  <a:lnTo>
                    <a:pt x="23957" y="18868"/>
                  </a:lnTo>
                  <a:lnTo>
                    <a:pt x="25025" y="16491"/>
                  </a:lnTo>
                  <a:lnTo>
                    <a:pt x="19237" y="12510"/>
                  </a:lnTo>
                  <a:lnTo>
                    <a:pt x="13419" y="8434"/>
                  </a:lnTo>
                  <a:lnTo>
                    <a:pt x="7572" y="4264"/>
                  </a:lnTo>
                  <a:lnTo>
                    <a:pt x="1696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7916734" y="9419030"/>
              <a:ext cx="720090" cy="1341755"/>
            </a:xfrm>
            <a:custGeom>
              <a:avLst/>
              <a:gdLst/>
              <a:ahLst/>
              <a:cxnLst/>
              <a:rect l="l" t="t" r="r" b="b"/>
              <a:pathLst>
                <a:path w="720090" h="1341754">
                  <a:moveTo>
                    <a:pt x="689759" y="5172"/>
                  </a:moveTo>
                  <a:lnTo>
                    <a:pt x="679159" y="34281"/>
                  </a:lnTo>
                  <a:lnTo>
                    <a:pt x="668388" y="63610"/>
                  </a:lnTo>
                  <a:lnTo>
                    <a:pt x="668974" y="67935"/>
                  </a:lnTo>
                  <a:lnTo>
                    <a:pt x="669749" y="73934"/>
                  </a:lnTo>
                  <a:lnTo>
                    <a:pt x="666597" y="79536"/>
                  </a:lnTo>
                  <a:lnTo>
                    <a:pt x="661529" y="82165"/>
                  </a:lnTo>
                  <a:lnTo>
                    <a:pt x="642198" y="133965"/>
                  </a:lnTo>
                  <a:lnTo>
                    <a:pt x="622449" y="186153"/>
                  </a:lnTo>
                  <a:lnTo>
                    <a:pt x="602330" y="238574"/>
                  </a:lnTo>
                  <a:lnTo>
                    <a:pt x="581892" y="291077"/>
                  </a:lnTo>
                  <a:lnTo>
                    <a:pt x="561184" y="343506"/>
                  </a:lnTo>
                  <a:lnTo>
                    <a:pt x="540256" y="395708"/>
                  </a:lnTo>
                  <a:lnTo>
                    <a:pt x="519157" y="447531"/>
                  </a:lnTo>
                  <a:lnTo>
                    <a:pt x="497937" y="498820"/>
                  </a:lnTo>
                  <a:lnTo>
                    <a:pt x="476646" y="549423"/>
                  </a:lnTo>
                  <a:lnTo>
                    <a:pt x="455334" y="599185"/>
                  </a:lnTo>
                  <a:lnTo>
                    <a:pt x="434049" y="647953"/>
                  </a:lnTo>
                  <a:lnTo>
                    <a:pt x="412842" y="695575"/>
                  </a:lnTo>
                  <a:lnTo>
                    <a:pt x="391763" y="741895"/>
                  </a:lnTo>
                  <a:lnTo>
                    <a:pt x="370860" y="786762"/>
                  </a:lnTo>
                  <a:lnTo>
                    <a:pt x="350184" y="830021"/>
                  </a:lnTo>
                  <a:lnTo>
                    <a:pt x="329785" y="871519"/>
                  </a:lnTo>
                  <a:lnTo>
                    <a:pt x="309711" y="911103"/>
                  </a:lnTo>
                  <a:lnTo>
                    <a:pt x="290013" y="948619"/>
                  </a:lnTo>
                  <a:lnTo>
                    <a:pt x="270740" y="983913"/>
                  </a:lnTo>
                  <a:lnTo>
                    <a:pt x="233668" y="1047224"/>
                  </a:lnTo>
                  <a:lnTo>
                    <a:pt x="211721" y="1080840"/>
                  </a:lnTo>
                  <a:lnTo>
                    <a:pt x="186159" y="1116362"/>
                  </a:lnTo>
                  <a:lnTo>
                    <a:pt x="157019" y="1153747"/>
                  </a:lnTo>
                  <a:lnTo>
                    <a:pt x="124339" y="1192948"/>
                  </a:lnTo>
                  <a:lnTo>
                    <a:pt x="88157" y="1233920"/>
                  </a:lnTo>
                  <a:lnTo>
                    <a:pt x="48509" y="1276618"/>
                  </a:lnTo>
                  <a:lnTo>
                    <a:pt x="5434" y="1320996"/>
                  </a:lnTo>
                  <a:lnTo>
                    <a:pt x="0" y="1326504"/>
                  </a:lnTo>
                  <a:lnTo>
                    <a:pt x="41" y="1335372"/>
                  </a:lnTo>
                  <a:lnTo>
                    <a:pt x="5863" y="1341152"/>
                  </a:lnTo>
                  <a:lnTo>
                    <a:pt x="16163" y="1335521"/>
                  </a:lnTo>
                  <a:lnTo>
                    <a:pt x="26903" y="1329450"/>
                  </a:lnTo>
                  <a:lnTo>
                    <a:pt x="94515" y="1268512"/>
                  </a:lnTo>
                  <a:lnTo>
                    <a:pt x="135347" y="1223063"/>
                  </a:lnTo>
                  <a:lnTo>
                    <a:pt x="172112" y="1179627"/>
                  </a:lnTo>
                  <a:lnTo>
                    <a:pt x="204764" y="1138260"/>
                  </a:lnTo>
                  <a:lnTo>
                    <a:pt x="233256" y="1099018"/>
                  </a:lnTo>
                  <a:lnTo>
                    <a:pt x="257541" y="1061957"/>
                  </a:lnTo>
                  <a:lnTo>
                    <a:pt x="294087" y="999603"/>
                  </a:lnTo>
                  <a:lnTo>
                    <a:pt x="313075" y="964903"/>
                  </a:lnTo>
                  <a:lnTo>
                    <a:pt x="332476" y="928049"/>
                  </a:lnTo>
                  <a:lnTo>
                    <a:pt x="352243" y="889185"/>
                  </a:lnTo>
                  <a:lnTo>
                    <a:pt x="372330" y="848457"/>
                  </a:lnTo>
                  <a:lnTo>
                    <a:pt x="392689" y="806011"/>
                  </a:lnTo>
                  <a:lnTo>
                    <a:pt x="413273" y="761993"/>
                  </a:lnTo>
                  <a:lnTo>
                    <a:pt x="434035" y="716547"/>
                  </a:lnTo>
                  <a:lnTo>
                    <a:pt x="454928" y="669819"/>
                  </a:lnTo>
                  <a:lnTo>
                    <a:pt x="475905" y="621954"/>
                  </a:lnTo>
                  <a:lnTo>
                    <a:pt x="496919" y="573099"/>
                  </a:lnTo>
                  <a:lnTo>
                    <a:pt x="517923" y="523398"/>
                  </a:lnTo>
                  <a:lnTo>
                    <a:pt x="538869" y="472998"/>
                  </a:lnTo>
                  <a:lnTo>
                    <a:pt x="559710" y="422042"/>
                  </a:lnTo>
                  <a:lnTo>
                    <a:pt x="580401" y="370678"/>
                  </a:lnTo>
                  <a:lnTo>
                    <a:pt x="600892" y="319050"/>
                  </a:lnTo>
                  <a:lnTo>
                    <a:pt x="621138" y="267305"/>
                  </a:lnTo>
                  <a:lnTo>
                    <a:pt x="641091" y="215586"/>
                  </a:lnTo>
                  <a:lnTo>
                    <a:pt x="660704" y="164041"/>
                  </a:lnTo>
                  <a:lnTo>
                    <a:pt x="679930" y="112813"/>
                  </a:lnTo>
                  <a:lnTo>
                    <a:pt x="698722" y="62050"/>
                  </a:lnTo>
                  <a:lnTo>
                    <a:pt x="697311" y="52397"/>
                  </a:lnTo>
                  <a:lnTo>
                    <a:pt x="695359" y="39603"/>
                  </a:lnTo>
                  <a:lnTo>
                    <a:pt x="692848" y="23813"/>
                  </a:lnTo>
                  <a:lnTo>
                    <a:pt x="689759" y="5172"/>
                  </a:lnTo>
                  <a:close/>
                </a:path>
                <a:path w="720090" h="1341754">
                  <a:moveTo>
                    <a:pt x="717318" y="0"/>
                  </a:moveTo>
                  <a:lnTo>
                    <a:pt x="718595" y="7591"/>
                  </a:lnTo>
                  <a:lnTo>
                    <a:pt x="719517" y="5046"/>
                  </a:lnTo>
                  <a:lnTo>
                    <a:pt x="717318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8606492" y="9386655"/>
              <a:ext cx="29209" cy="94615"/>
            </a:xfrm>
            <a:custGeom>
              <a:avLst/>
              <a:gdLst/>
              <a:ahLst/>
              <a:cxnLst/>
              <a:rect l="l" t="t" r="r" b="b"/>
              <a:pathLst>
                <a:path w="29209" h="94615">
                  <a:moveTo>
                    <a:pt x="13549" y="0"/>
                  </a:moveTo>
                  <a:lnTo>
                    <a:pt x="0" y="37548"/>
                  </a:lnTo>
                  <a:lnTo>
                    <a:pt x="7552" y="84769"/>
                  </a:lnTo>
                  <a:lnTo>
                    <a:pt x="8963" y="94415"/>
                  </a:lnTo>
                  <a:lnTo>
                    <a:pt x="28836" y="39967"/>
                  </a:lnTo>
                  <a:lnTo>
                    <a:pt x="27559" y="32375"/>
                  </a:lnTo>
                  <a:lnTo>
                    <a:pt x="13549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5372443" y="9988555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5" h="1270">
                  <a:moveTo>
                    <a:pt x="0" y="0"/>
                  </a:moveTo>
                  <a:lnTo>
                    <a:pt x="1821" y="795"/>
                  </a:lnTo>
                  <a:lnTo>
                    <a:pt x="3738" y="1193"/>
                  </a:lnTo>
                  <a:lnTo>
                    <a:pt x="5633" y="1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8625587" y="9354326"/>
              <a:ext cx="24765" cy="69850"/>
            </a:xfrm>
            <a:custGeom>
              <a:avLst/>
              <a:gdLst/>
              <a:ahLst/>
              <a:cxnLst/>
              <a:rect l="l" t="t" r="r" b="b"/>
              <a:pathLst>
                <a:path w="24765" h="69850">
                  <a:moveTo>
                    <a:pt x="5999" y="0"/>
                  </a:moveTo>
                  <a:lnTo>
                    <a:pt x="0" y="16826"/>
                  </a:lnTo>
                  <a:lnTo>
                    <a:pt x="8470" y="64699"/>
                  </a:lnTo>
                  <a:lnTo>
                    <a:pt x="10659" y="69757"/>
                  </a:lnTo>
                  <a:lnTo>
                    <a:pt x="24522" y="31234"/>
                  </a:lnTo>
                  <a:lnTo>
                    <a:pt x="12764" y="3968"/>
                  </a:lnTo>
                  <a:lnTo>
                    <a:pt x="9633" y="1235"/>
                  </a:lnTo>
                  <a:lnTo>
                    <a:pt x="5999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8620038" y="9371156"/>
              <a:ext cx="14604" cy="48260"/>
            </a:xfrm>
            <a:custGeom>
              <a:avLst/>
              <a:gdLst/>
              <a:ahLst/>
              <a:cxnLst/>
              <a:rect l="l" t="t" r="r" b="b"/>
              <a:pathLst>
                <a:path w="14604" h="48259">
                  <a:moveTo>
                    <a:pt x="5549" y="0"/>
                  </a:moveTo>
                  <a:lnTo>
                    <a:pt x="0" y="15496"/>
                  </a:lnTo>
                  <a:lnTo>
                    <a:pt x="14010" y="47872"/>
                  </a:lnTo>
                  <a:lnTo>
                    <a:pt x="7919" y="12997"/>
                  </a:lnTo>
                  <a:lnTo>
                    <a:pt x="5549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2593208" y="6874167"/>
              <a:ext cx="64135" cy="31115"/>
            </a:xfrm>
            <a:custGeom>
              <a:avLst/>
              <a:gdLst/>
              <a:ahLst/>
              <a:cxnLst/>
              <a:rect l="l" t="t" r="r" b="b"/>
              <a:pathLst>
                <a:path w="64134" h="31115">
                  <a:moveTo>
                    <a:pt x="6952" y="0"/>
                  </a:moveTo>
                  <a:lnTo>
                    <a:pt x="2314" y="2869"/>
                  </a:lnTo>
                  <a:lnTo>
                    <a:pt x="0" y="4334"/>
                  </a:lnTo>
                  <a:lnTo>
                    <a:pt x="16075" y="10685"/>
                  </a:lnTo>
                  <a:lnTo>
                    <a:pt x="32044" y="17235"/>
                  </a:lnTo>
                  <a:lnTo>
                    <a:pt x="47909" y="23980"/>
                  </a:lnTo>
                  <a:lnTo>
                    <a:pt x="63704" y="30930"/>
                  </a:lnTo>
                  <a:lnTo>
                    <a:pt x="62500" y="20679"/>
                  </a:lnTo>
                  <a:lnTo>
                    <a:pt x="49904" y="10685"/>
                  </a:lnTo>
                  <a:lnTo>
                    <a:pt x="43674" y="5779"/>
                  </a:lnTo>
                  <a:lnTo>
                    <a:pt x="25961" y="3117"/>
                  </a:lnTo>
                  <a:lnTo>
                    <a:pt x="6952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12636881" y="6879951"/>
              <a:ext cx="20320" cy="25400"/>
            </a:xfrm>
            <a:custGeom>
              <a:avLst/>
              <a:gdLst/>
              <a:ahLst/>
              <a:cxnLst/>
              <a:rect l="l" t="t" r="r" b="b"/>
              <a:pathLst>
                <a:path w="20320" h="25400">
                  <a:moveTo>
                    <a:pt x="18821" y="14909"/>
                  </a:moveTo>
                  <a:lnTo>
                    <a:pt x="17399" y="2387"/>
                  </a:lnTo>
                  <a:lnTo>
                    <a:pt x="11861" y="1676"/>
                  </a:lnTo>
                  <a:lnTo>
                    <a:pt x="6057" y="876"/>
                  </a:lnTo>
                  <a:lnTo>
                    <a:pt x="0" y="0"/>
                  </a:lnTo>
                  <a:lnTo>
                    <a:pt x="12560" y="9918"/>
                  </a:lnTo>
                  <a:lnTo>
                    <a:pt x="18821" y="14909"/>
                  </a:lnTo>
                  <a:close/>
                </a:path>
                <a:path w="20320" h="25400">
                  <a:moveTo>
                    <a:pt x="20040" y="25158"/>
                  </a:move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2709321" y="6900138"/>
              <a:ext cx="27305" cy="19050"/>
            </a:xfrm>
            <a:custGeom>
              <a:avLst/>
              <a:gdLst/>
              <a:ahLst/>
              <a:cxnLst/>
              <a:rect l="l" t="t" r="r" b="b"/>
              <a:pathLst>
                <a:path w="27304" h="19050">
                  <a:moveTo>
                    <a:pt x="3036" y="0"/>
                  </a:moveTo>
                  <a:lnTo>
                    <a:pt x="0" y="1905"/>
                  </a:lnTo>
                  <a:lnTo>
                    <a:pt x="20261" y="18512"/>
                  </a:lnTo>
                  <a:lnTo>
                    <a:pt x="26868" y="11957"/>
                  </a:lnTo>
                  <a:lnTo>
                    <a:pt x="9013" y="2946"/>
                  </a:lnTo>
                  <a:lnTo>
                    <a:pt x="3036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2691738" y="6902042"/>
              <a:ext cx="38100" cy="19685"/>
            </a:xfrm>
            <a:custGeom>
              <a:avLst/>
              <a:gdLst/>
              <a:ahLst/>
              <a:cxnLst/>
              <a:rect l="l" t="t" r="r" b="b"/>
              <a:pathLst>
                <a:path w="38100" h="19684">
                  <a:moveTo>
                    <a:pt x="17580" y="0"/>
                  </a:moveTo>
                  <a:lnTo>
                    <a:pt x="11643" y="3748"/>
                  </a:lnTo>
                  <a:lnTo>
                    <a:pt x="5779" y="7622"/>
                  </a:lnTo>
                  <a:lnTo>
                    <a:pt x="0" y="11612"/>
                  </a:lnTo>
                  <a:lnTo>
                    <a:pt x="17500" y="15568"/>
                  </a:lnTo>
                  <a:lnTo>
                    <a:pt x="35119" y="19329"/>
                  </a:lnTo>
                  <a:lnTo>
                    <a:pt x="37841" y="16617"/>
                  </a:lnTo>
                  <a:lnTo>
                    <a:pt x="1758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2685272" y="6913654"/>
              <a:ext cx="41910" cy="19685"/>
            </a:xfrm>
            <a:custGeom>
              <a:avLst/>
              <a:gdLst/>
              <a:ahLst/>
              <a:cxnLst/>
              <a:rect l="l" t="t" r="r" b="b"/>
              <a:pathLst>
                <a:path w="41909" h="19684">
                  <a:moveTo>
                    <a:pt x="6460" y="0"/>
                  </a:moveTo>
                  <a:lnTo>
                    <a:pt x="0" y="4544"/>
                  </a:lnTo>
                  <a:lnTo>
                    <a:pt x="15139" y="11856"/>
                  </a:lnTo>
                  <a:lnTo>
                    <a:pt x="30177" y="19350"/>
                  </a:lnTo>
                  <a:lnTo>
                    <a:pt x="41590" y="7717"/>
                  </a:lnTo>
                  <a:lnTo>
                    <a:pt x="23970" y="3956"/>
                  </a:lnTo>
                  <a:lnTo>
                    <a:pt x="646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2760149" y="6925820"/>
              <a:ext cx="8890" cy="3810"/>
            </a:xfrm>
            <a:custGeom>
              <a:avLst/>
              <a:gdLst/>
              <a:ahLst/>
              <a:cxnLst/>
              <a:rect l="l" t="t" r="r" b="b"/>
              <a:pathLst>
                <a:path w="8890" h="3809">
                  <a:moveTo>
                    <a:pt x="2094" y="0"/>
                  </a:moveTo>
                  <a:lnTo>
                    <a:pt x="0" y="2041"/>
                  </a:lnTo>
                  <a:lnTo>
                    <a:pt x="5863" y="3099"/>
                  </a:lnTo>
                  <a:lnTo>
                    <a:pt x="8732" y="3601"/>
                  </a:lnTo>
                  <a:lnTo>
                    <a:pt x="4334" y="1204"/>
                  </a:lnTo>
                  <a:lnTo>
                    <a:pt x="2094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2760150" y="6927862"/>
              <a:ext cx="8890" cy="1905"/>
            </a:xfrm>
            <a:custGeom>
              <a:avLst/>
              <a:gdLst/>
              <a:ahLst/>
              <a:cxnLst/>
              <a:rect l="l" t="t" r="r" b="b"/>
              <a:pathLst>
                <a:path w="8890" h="1904">
                  <a:moveTo>
                    <a:pt x="0" y="0"/>
                  </a:moveTo>
                  <a:lnTo>
                    <a:pt x="5863" y="1068"/>
                  </a:lnTo>
                  <a:lnTo>
                    <a:pt x="8743" y="1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2751225" y="6927862"/>
              <a:ext cx="19050" cy="22225"/>
            </a:xfrm>
            <a:custGeom>
              <a:avLst/>
              <a:gdLst/>
              <a:ahLst/>
              <a:cxnLst/>
              <a:rect l="l" t="t" r="r" b="b"/>
              <a:pathLst>
                <a:path w="19050" h="22225">
                  <a:moveTo>
                    <a:pt x="8921" y="0"/>
                  </a:moveTo>
                  <a:lnTo>
                    <a:pt x="0" y="8785"/>
                  </a:lnTo>
                  <a:lnTo>
                    <a:pt x="15486" y="21810"/>
                  </a:lnTo>
                  <a:lnTo>
                    <a:pt x="18261" y="21748"/>
                  </a:lnTo>
                  <a:lnTo>
                    <a:pt x="18543" y="16460"/>
                  </a:lnTo>
                  <a:lnTo>
                    <a:pt x="18533" y="9622"/>
                  </a:lnTo>
                  <a:lnTo>
                    <a:pt x="17664" y="1570"/>
                  </a:lnTo>
                  <a:lnTo>
                    <a:pt x="8921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2741445" y="6936647"/>
              <a:ext cx="25400" cy="13970"/>
            </a:xfrm>
            <a:custGeom>
              <a:avLst/>
              <a:gdLst/>
              <a:ahLst/>
              <a:cxnLst/>
              <a:rect l="l" t="t" r="r" b="b"/>
              <a:pathLst>
                <a:path w="25400" h="13970">
                  <a:moveTo>
                    <a:pt x="9779" y="0"/>
                  </a:moveTo>
                  <a:lnTo>
                    <a:pt x="3245" y="6523"/>
                  </a:lnTo>
                  <a:lnTo>
                    <a:pt x="0" y="9842"/>
                  </a:lnTo>
                  <a:lnTo>
                    <a:pt x="6701" y="13423"/>
                  </a:lnTo>
                  <a:lnTo>
                    <a:pt x="25266" y="13025"/>
                  </a:lnTo>
                  <a:lnTo>
                    <a:pt x="97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13577728" y="6929663"/>
              <a:ext cx="95885" cy="32384"/>
            </a:xfrm>
            <a:custGeom>
              <a:avLst/>
              <a:gdLst/>
              <a:ahLst/>
              <a:cxnLst/>
              <a:rect l="l" t="t" r="r" b="b"/>
              <a:pathLst>
                <a:path w="95884" h="32384">
                  <a:moveTo>
                    <a:pt x="0" y="0"/>
                  </a:moveTo>
                  <a:lnTo>
                    <a:pt x="23196" y="7381"/>
                  </a:lnTo>
                  <a:lnTo>
                    <a:pt x="46751" y="15113"/>
                  </a:lnTo>
                  <a:lnTo>
                    <a:pt x="70665" y="23204"/>
                  </a:lnTo>
                  <a:lnTo>
                    <a:pt x="95305" y="31768"/>
                  </a:lnTo>
                  <a:lnTo>
                    <a:pt x="70974" y="23290"/>
                  </a:lnTo>
                  <a:lnTo>
                    <a:pt x="46981" y="15173"/>
                  </a:lnTo>
                  <a:lnTo>
                    <a:pt x="23324" y="7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13674035" y="6961809"/>
              <a:ext cx="295910" cy="121920"/>
            </a:xfrm>
            <a:custGeom>
              <a:avLst/>
              <a:gdLst/>
              <a:ahLst/>
              <a:cxnLst/>
              <a:rect l="l" t="t" r="r" b="b"/>
              <a:pathLst>
                <a:path w="295909" h="121920">
                  <a:moveTo>
                    <a:pt x="0" y="0"/>
                  </a:moveTo>
                  <a:lnTo>
                    <a:pt x="46204" y="16790"/>
                  </a:lnTo>
                  <a:lnTo>
                    <a:pt x="93651" y="34923"/>
                  </a:lnTo>
                  <a:lnTo>
                    <a:pt x="142342" y="54443"/>
                  </a:lnTo>
                  <a:lnTo>
                    <a:pt x="192280" y="75398"/>
                  </a:lnTo>
                  <a:lnTo>
                    <a:pt x="243467" y="97833"/>
                  </a:lnTo>
                  <a:lnTo>
                    <a:pt x="295907" y="121797"/>
                  </a:lnTo>
                  <a:lnTo>
                    <a:pt x="243678" y="97921"/>
                  </a:lnTo>
                  <a:lnTo>
                    <a:pt x="192649" y="75541"/>
                  </a:lnTo>
                  <a:lnTo>
                    <a:pt x="142812" y="54613"/>
                  </a:lnTo>
                  <a:lnTo>
                    <a:pt x="94158" y="35093"/>
                  </a:lnTo>
                  <a:lnTo>
                    <a:pt x="46678" y="169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12812850" y="6979130"/>
              <a:ext cx="582930" cy="527050"/>
            </a:xfrm>
            <a:custGeom>
              <a:avLst/>
              <a:gdLst/>
              <a:ahLst/>
              <a:cxnLst/>
              <a:rect l="l" t="t" r="r" b="b"/>
              <a:pathLst>
                <a:path w="582930" h="527050">
                  <a:moveTo>
                    <a:pt x="576123" y="518193"/>
                  </a:moveTo>
                  <a:lnTo>
                    <a:pt x="553888" y="518193"/>
                  </a:lnTo>
                  <a:lnTo>
                    <a:pt x="561661" y="518772"/>
                  </a:lnTo>
                  <a:lnTo>
                    <a:pt x="569076" y="520452"/>
                  </a:lnTo>
                  <a:lnTo>
                    <a:pt x="576052" y="523149"/>
                  </a:lnTo>
                  <a:lnTo>
                    <a:pt x="582505" y="526779"/>
                  </a:lnTo>
                  <a:lnTo>
                    <a:pt x="576123" y="518193"/>
                  </a:lnTo>
                  <a:close/>
                </a:path>
                <a:path w="582930" h="527050">
                  <a:moveTo>
                    <a:pt x="484194" y="400553"/>
                  </a:moveTo>
                  <a:lnTo>
                    <a:pt x="476998" y="405105"/>
                  </a:lnTo>
                  <a:lnTo>
                    <a:pt x="470801" y="409350"/>
                  </a:lnTo>
                  <a:lnTo>
                    <a:pt x="465551" y="413235"/>
                  </a:lnTo>
                  <a:lnTo>
                    <a:pt x="461200" y="416709"/>
                  </a:lnTo>
                  <a:lnTo>
                    <a:pt x="481911" y="441972"/>
                  </a:lnTo>
                  <a:lnTo>
                    <a:pt x="502325" y="467536"/>
                  </a:lnTo>
                  <a:lnTo>
                    <a:pt x="522440" y="493385"/>
                  </a:lnTo>
                  <a:lnTo>
                    <a:pt x="542255" y="519502"/>
                  </a:lnTo>
                  <a:lnTo>
                    <a:pt x="545993" y="518643"/>
                  </a:lnTo>
                  <a:lnTo>
                    <a:pt x="549889" y="518193"/>
                  </a:lnTo>
                  <a:lnTo>
                    <a:pt x="576123" y="518193"/>
                  </a:lnTo>
                  <a:lnTo>
                    <a:pt x="558592" y="494611"/>
                  </a:lnTo>
                  <a:lnTo>
                    <a:pt x="534245" y="462841"/>
                  </a:lnTo>
                  <a:lnTo>
                    <a:pt x="509450" y="431484"/>
                  </a:lnTo>
                  <a:lnTo>
                    <a:pt x="484194" y="400553"/>
                  </a:lnTo>
                  <a:close/>
                </a:path>
                <a:path w="582930" h="527050">
                  <a:moveTo>
                    <a:pt x="40291" y="0"/>
                  </a:moveTo>
                  <a:lnTo>
                    <a:pt x="0" y="20"/>
                  </a:lnTo>
                  <a:lnTo>
                    <a:pt x="10483" y="8544"/>
                  </a:lnTo>
                  <a:lnTo>
                    <a:pt x="41632" y="34208"/>
                  </a:lnTo>
                  <a:lnTo>
                    <a:pt x="81970" y="61430"/>
                  </a:lnTo>
                  <a:lnTo>
                    <a:pt x="121517" y="89919"/>
                  </a:lnTo>
                  <a:lnTo>
                    <a:pt x="160279" y="119624"/>
                  </a:lnTo>
                  <a:lnTo>
                    <a:pt x="198262" y="150495"/>
                  </a:lnTo>
                  <a:lnTo>
                    <a:pt x="235475" y="182481"/>
                  </a:lnTo>
                  <a:lnTo>
                    <a:pt x="271923" y="215533"/>
                  </a:lnTo>
                  <a:lnTo>
                    <a:pt x="307614" y="249600"/>
                  </a:lnTo>
                  <a:lnTo>
                    <a:pt x="342554" y="284632"/>
                  </a:lnTo>
                  <a:lnTo>
                    <a:pt x="376750" y="320578"/>
                  </a:lnTo>
                  <a:lnTo>
                    <a:pt x="410210" y="357389"/>
                  </a:lnTo>
                  <a:lnTo>
                    <a:pt x="442939" y="395014"/>
                  </a:lnTo>
                  <a:lnTo>
                    <a:pt x="447466" y="391254"/>
                  </a:lnTo>
                  <a:lnTo>
                    <a:pt x="452716" y="387193"/>
                  </a:lnTo>
                  <a:lnTo>
                    <a:pt x="458724" y="382867"/>
                  </a:lnTo>
                  <a:lnTo>
                    <a:pt x="465525" y="378313"/>
                  </a:lnTo>
                  <a:lnTo>
                    <a:pt x="431025" y="338622"/>
                  </a:lnTo>
                  <a:lnTo>
                    <a:pt x="395722" y="299822"/>
                  </a:lnTo>
                  <a:lnTo>
                    <a:pt x="359605" y="261969"/>
                  </a:lnTo>
                  <a:lnTo>
                    <a:pt x="322665" y="225118"/>
                  </a:lnTo>
                  <a:lnTo>
                    <a:pt x="284893" y="189328"/>
                  </a:lnTo>
                  <a:lnTo>
                    <a:pt x="246281" y="154654"/>
                  </a:lnTo>
                  <a:lnTo>
                    <a:pt x="206819" y="121152"/>
                  </a:lnTo>
                  <a:lnTo>
                    <a:pt x="166498" y="88879"/>
                  </a:lnTo>
                  <a:lnTo>
                    <a:pt x="125309" y="57892"/>
                  </a:lnTo>
                  <a:lnTo>
                    <a:pt x="83243" y="28246"/>
                  </a:lnTo>
                  <a:lnTo>
                    <a:pt x="40291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12801193" y="6976217"/>
              <a:ext cx="53340" cy="37465"/>
            </a:xfrm>
            <a:custGeom>
              <a:avLst/>
              <a:gdLst/>
              <a:ahLst/>
              <a:cxnLst/>
              <a:rect l="l" t="t" r="r" b="b"/>
              <a:pathLst>
                <a:path w="53340" h="37465">
                  <a:moveTo>
                    <a:pt x="51943" y="2921"/>
                  </a:moveTo>
                  <a:lnTo>
                    <a:pt x="47320" y="0"/>
                  </a:lnTo>
                  <a:lnTo>
                    <a:pt x="8826" y="647"/>
                  </a:lnTo>
                  <a:lnTo>
                    <a:pt x="11645" y="2933"/>
                  </a:lnTo>
                  <a:lnTo>
                    <a:pt x="51943" y="2921"/>
                  </a:lnTo>
                  <a:close/>
                </a:path>
                <a:path w="53340" h="37465">
                  <a:moveTo>
                    <a:pt x="53276" y="37122"/>
                  </a:moveTo>
                  <a:lnTo>
                    <a:pt x="22136" y="11468"/>
                  </a:lnTo>
                  <a:lnTo>
                    <a:pt x="11645" y="2946"/>
                  </a:lnTo>
                  <a:lnTo>
                    <a:pt x="0" y="2946"/>
                  </a:lnTo>
                  <a:lnTo>
                    <a:pt x="3644" y="6096"/>
                  </a:lnTo>
                  <a:lnTo>
                    <a:pt x="16167" y="13665"/>
                  </a:lnTo>
                  <a:lnTo>
                    <a:pt x="28613" y="21361"/>
                  </a:lnTo>
                  <a:lnTo>
                    <a:pt x="40982" y="29184"/>
                  </a:lnTo>
                  <a:lnTo>
                    <a:pt x="53276" y="37122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2796105" y="6977067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5" h="2540">
                  <a:moveTo>
                    <a:pt x="2680" y="0"/>
                  </a:moveTo>
                  <a:lnTo>
                    <a:pt x="1790" y="20"/>
                  </a:lnTo>
                  <a:lnTo>
                    <a:pt x="890" y="31"/>
                  </a:lnTo>
                  <a:lnTo>
                    <a:pt x="0" y="52"/>
                  </a:lnTo>
                  <a:lnTo>
                    <a:pt x="3455" y="2094"/>
                  </a:lnTo>
                  <a:lnTo>
                    <a:pt x="5099" y="2094"/>
                  </a:lnTo>
                  <a:lnTo>
                    <a:pt x="26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3979564" y="7057169"/>
              <a:ext cx="32384" cy="15240"/>
            </a:xfrm>
            <a:custGeom>
              <a:avLst/>
              <a:gdLst/>
              <a:ahLst/>
              <a:cxnLst/>
              <a:rect l="l" t="t" r="r" b="b"/>
              <a:pathLst>
                <a:path w="32384" h="15240">
                  <a:moveTo>
                    <a:pt x="0" y="0"/>
                  </a:moveTo>
                  <a:lnTo>
                    <a:pt x="31783" y="15124"/>
                  </a:lnTo>
                  <a:lnTo>
                    <a:pt x="2209" y="1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3564103" y="7766687"/>
              <a:ext cx="24765" cy="67310"/>
            </a:xfrm>
            <a:custGeom>
              <a:avLst/>
              <a:gdLst/>
              <a:ahLst/>
              <a:cxnLst/>
              <a:rect l="l" t="t" r="r" b="b"/>
              <a:pathLst>
                <a:path w="24765" h="67309">
                  <a:moveTo>
                    <a:pt x="1141" y="52919"/>
                  </a:moveTo>
                  <a:lnTo>
                    <a:pt x="3863" y="57631"/>
                  </a:lnTo>
                  <a:lnTo>
                    <a:pt x="9203" y="66982"/>
                  </a:lnTo>
                  <a:lnTo>
                    <a:pt x="10627" y="66134"/>
                  </a:lnTo>
                  <a:lnTo>
                    <a:pt x="1141" y="52919"/>
                  </a:lnTo>
                  <a:close/>
                </a:path>
                <a:path w="24765" h="67309">
                  <a:moveTo>
                    <a:pt x="2691" y="0"/>
                  </a:moveTo>
                  <a:lnTo>
                    <a:pt x="1853" y="1235"/>
                  </a:lnTo>
                  <a:lnTo>
                    <a:pt x="952" y="2429"/>
                  </a:lnTo>
                  <a:lnTo>
                    <a:pt x="0" y="3591"/>
                  </a:lnTo>
                  <a:lnTo>
                    <a:pt x="12292" y="20406"/>
                  </a:lnTo>
                  <a:lnTo>
                    <a:pt x="24459" y="37213"/>
                  </a:lnTo>
                  <a:lnTo>
                    <a:pt x="19063" y="27890"/>
                  </a:lnTo>
                  <a:lnTo>
                    <a:pt x="13634" y="18579"/>
                  </a:lnTo>
                  <a:lnTo>
                    <a:pt x="8175" y="92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13544997" y="7770276"/>
              <a:ext cx="53340" cy="62865"/>
            </a:xfrm>
            <a:custGeom>
              <a:avLst/>
              <a:gdLst/>
              <a:ahLst/>
              <a:cxnLst/>
              <a:rect l="l" t="t" r="r" b="b"/>
              <a:pathLst>
                <a:path w="53340" h="62865">
                  <a:moveTo>
                    <a:pt x="19109" y="0"/>
                  </a:moveTo>
                  <a:lnTo>
                    <a:pt x="13989" y="6240"/>
                  </a:lnTo>
                  <a:lnTo>
                    <a:pt x="7455" y="11287"/>
                  </a:lnTo>
                  <a:lnTo>
                    <a:pt x="0" y="14627"/>
                  </a:lnTo>
                  <a:lnTo>
                    <a:pt x="20250" y="49328"/>
                  </a:lnTo>
                  <a:lnTo>
                    <a:pt x="29737" y="62553"/>
                  </a:lnTo>
                  <a:lnTo>
                    <a:pt x="40208" y="56548"/>
                  </a:lnTo>
                  <a:lnTo>
                    <a:pt x="52783" y="49694"/>
                  </a:lnTo>
                  <a:lnTo>
                    <a:pt x="43558" y="33622"/>
                  </a:lnTo>
                  <a:lnTo>
                    <a:pt x="19109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13683341" y="8033066"/>
              <a:ext cx="302895" cy="659130"/>
            </a:xfrm>
            <a:custGeom>
              <a:avLst/>
              <a:gdLst/>
              <a:ahLst/>
              <a:cxnLst/>
              <a:rect l="l" t="t" r="r" b="b"/>
              <a:pathLst>
                <a:path w="302894" h="659129">
                  <a:moveTo>
                    <a:pt x="175125" y="399830"/>
                  </a:moveTo>
                  <a:lnTo>
                    <a:pt x="195079" y="450233"/>
                  </a:lnTo>
                  <a:lnTo>
                    <a:pt x="214253" y="499843"/>
                  </a:lnTo>
                  <a:lnTo>
                    <a:pt x="232660" y="548571"/>
                  </a:lnTo>
                  <a:lnTo>
                    <a:pt x="250313" y="596329"/>
                  </a:lnTo>
                  <a:lnTo>
                    <a:pt x="267227" y="643027"/>
                  </a:lnTo>
                  <a:lnTo>
                    <a:pt x="284963" y="650872"/>
                  </a:lnTo>
                  <a:lnTo>
                    <a:pt x="302723" y="658985"/>
                  </a:lnTo>
                  <a:lnTo>
                    <a:pt x="293645" y="633551"/>
                  </a:lnTo>
                  <a:lnTo>
                    <a:pt x="275978" y="593086"/>
                  </a:lnTo>
                  <a:lnTo>
                    <a:pt x="257467" y="551608"/>
                  </a:lnTo>
                  <a:lnTo>
                    <a:pt x="238088" y="509158"/>
                  </a:lnTo>
                  <a:lnTo>
                    <a:pt x="217817" y="465780"/>
                  </a:lnTo>
                  <a:lnTo>
                    <a:pt x="196632" y="421515"/>
                  </a:lnTo>
                  <a:lnTo>
                    <a:pt x="191097" y="416549"/>
                  </a:lnTo>
                  <a:lnTo>
                    <a:pt x="185678" y="411270"/>
                  </a:lnTo>
                  <a:lnTo>
                    <a:pt x="180360" y="405692"/>
                  </a:lnTo>
                  <a:lnTo>
                    <a:pt x="175125" y="399830"/>
                  </a:lnTo>
                  <a:close/>
                </a:path>
                <a:path w="302894" h="659129">
                  <a:moveTo>
                    <a:pt x="0" y="0"/>
                  </a:moveTo>
                  <a:lnTo>
                    <a:pt x="27634" y="46265"/>
                  </a:lnTo>
                  <a:lnTo>
                    <a:pt x="54339" y="92120"/>
                  </a:lnTo>
                  <a:lnTo>
                    <a:pt x="80136" y="137531"/>
                  </a:lnTo>
                  <a:lnTo>
                    <a:pt x="105043" y="182465"/>
                  </a:lnTo>
                  <a:lnTo>
                    <a:pt x="107912" y="185114"/>
                  </a:lnTo>
                  <a:lnTo>
                    <a:pt x="109389" y="188088"/>
                  </a:lnTo>
                  <a:lnTo>
                    <a:pt x="109818" y="191198"/>
                  </a:lnTo>
                  <a:lnTo>
                    <a:pt x="120582" y="211054"/>
                  </a:lnTo>
                  <a:lnTo>
                    <a:pt x="131170" y="230794"/>
                  </a:lnTo>
                  <a:lnTo>
                    <a:pt x="141587" y="250423"/>
                  </a:lnTo>
                  <a:lnTo>
                    <a:pt x="151838" y="269949"/>
                  </a:lnTo>
                  <a:lnTo>
                    <a:pt x="130900" y="221444"/>
                  </a:lnTo>
                  <a:lnTo>
                    <a:pt x="109245" y="172578"/>
                  </a:lnTo>
                  <a:lnTo>
                    <a:pt x="86861" y="123423"/>
                  </a:lnTo>
                  <a:lnTo>
                    <a:pt x="63740" y="74054"/>
                  </a:lnTo>
                  <a:lnTo>
                    <a:pt x="41972" y="28899"/>
                  </a:lnTo>
                  <a:lnTo>
                    <a:pt x="23842" y="28899"/>
                  </a:lnTo>
                  <a:lnTo>
                    <a:pt x="19214" y="26512"/>
                  </a:lnTo>
                  <a:lnTo>
                    <a:pt x="12575" y="15528"/>
                  </a:lnTo>
                  <a:lnTo>
                    <a:pt x="14680" y="6910"/>
                  </a:lnTo>
                  <a:lnTo>
                    <a:pt x="22763" y="2010"/>
                  </a:lnTo>
                  <a:lnTo>
                    <a:pt x="24281" y="1130"/>
                  </a:lnTo>
                  <a:lnTo>
                    <a:pt x="0" y="0"/>
                  </a:lnTo>
                  <a:close/>
                </a:path>
                <a:path w="302894" h="659129">
                  <a:moveTo>
                    <a:pt x="39873" y="24543"/>
                  </a:moveTo>
                  <a:lnTo>
                    <a:pt x="37349" y="25957"/>
                  </a:lnTo>
                  <a:lnTo>
                    <a:pt x="33559" y="28239"/>
                  </a:lnTo>
                  <a:lnTo>
                    <a:pt x="31046" y="28899"/>
                  </a:lnTo>
                  <a:lnTo>
                    <a:pt x="41972" y="28899"/>
                  </a:lnTo>
                  <a:lnTo>
                    <a:pt x="39873" y="24543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13679685" y="8032890"/>
              <a:ext cx="297815" cy="633730"/>
            </a:xfrm>
            <a:custGeom>
              <a:avLst/>
              <a:gdLst/>
              <a:ahLst/>
              <a:cxnLst/>
              <a:rect l="l" t="t" r="r" b="b"/>
              <a:pathLst>
                <a:path w="297815" h="633729">
                  <a:moveTo>
                    <a:pt x="200287" y="421693"/>
                  </a:moveTo>
                  <a:lnTo>
                    <a:pt x="221471" y="465958"/>
                  </a:lnTo>
                  <a:lnTo>
                    <a:pt x="241742" y="509336"/>
                  </a:lnTo>
                  <a:lnTo>
                    <a:pt x="261121" y="551786"/>
                  </a:lnTo>
                  <a:lnTo>
                    <a:pt x="279633" y="593264"/>
                  </a:lnTo>
                  <a:lnTo>
                    <a:pt x="297299" y="633729"/>
                  </a:lnTo>
                  <a:lnTo>
                    <a:pt x="279130" y="583593"/>
                  </a:lnTo>
                  <a:lnTo>
                    <a:pt x="260109" y="532244"/>
                  </a:lnTo>
                  <a:lnTo>
                    <a:pt x="240221" y="479793"/>
                  </a:lnTo>
                  <a:lnTo>
                    <a:pt x="220075" y="427966"/>
                  </a:lnTo>
                  <a:lnTo>
                    <a:pt x="209805" y="427966"/>
                  </a:lnTo>
                  <a:lnTo>
                    <a:pt x="206684" y="426950"/>
                  </a:lnTo>
                  <a:lnTo>
                    <a:pt x="202821" y="423840"/>
                  </a:lnTo>
                  <a:lnTo>
                    <a:pt x="200287" y="421693"/>
                  </a:lnTo>
                  <a:close/>
                </a:path>
                <a:path w="297815" h="633729">
                  <a:moveTo>
                    <a:pt x="219448" y="426353"/>
                  </a:moveTo>
                  <a:lnTo>
                    <a:pt x="217417" y="427421"/>
                  </a:lnTo>
                  <a:lnTo>
                    <a:pt x="215155" y="427966"/>
                  </a:lnTo>
                  <a:lnTo>
                    <a:pt x="220075" y="427966"/>
                  </a:lnTo>
                  <a:lnTo>
                    <a:pt x="219448" y="426353"/>
                  </a:lnTo>
                  <a:close/>
                </a:path>
                <a:path w="297815" h="633729">
                  <a:moveTo>
                    <a:pt x="97525" y="207176"/>
                  </a:moveTo>
                  <a:lnTo>
                    <a:pt x="105647" y="225589"/>
                  </a:lnTo>
                  <a:lnTo>
                    <a:pt x="113673" y="243967"/>
                  </a:lnTo>
                  <a:lnTo>
                    <a:pt x="121599" y="262292"/>
                  </a:lnTo>
                  <a:lnTo>
                    <a:pt x="129420" y="280546"/>
                  </a:lnTo>
                  <a:lnTo>
                    <a:pt x="134756" y="288496"/>
                  </a:lnTo>
                  <a:lnTo>
                    <a:pt x="139955" y="296324"/>
                  </a:lnTo>
                  <a:lnTo>
                    <a:pt x="163708" y="332359"/>
                  </a:lnTo>
                  <a:lnTo>
                    <a:pt x="176960" y="351745"/>
                  </a:lnTo>
                  <a:lnTo>
                    <a:pt x="189996" y="369439"/>
                  </a:lnTo>
                  <a:lnTo>
                    <a:pt x="203061" y="385129"/>
                  </a:lnTo>
                  <a:lnTo>
                    <a:pt x="191540" y="356663"/>
                  </a:lnTo>
                  <a:lnTo>
                    <a:pt x="167762" y="299153"/>
                  </a:lnTo>
                  <a:lnTo>
                    <a:pt x="145241" y="250601"/>
                  </a:lnTo>
                  <a:lnTo>
                    <a:pt x="124236" y="211227"/>
                  </a:lnTo>
                  <a:lnTo>
                    <a:pt x="122126" y="207334"/>
                  </a:lnTo>
                  <a:lnTo>
                    <a:pt x="98907" y="207334"/>
                  </a:lnTo>
                  <a:lnTo>
                    <a:pt x="98216" y="207281"/>
                  </a:lnTo>
                  <a:lnTo>
                    <a:pt x="97525" y="207176"/>
                  </a:lnTo>
                  <a:close/>
                </a:path>
                <a:path w="297815" h="633729">
                  <a:moveTo>
                    <a:pt x="113472" y="191365"/>
                  </a:moveTo>
                  <a:lnTo>
                    <a:pt x="114027" y="195376"/>
                  </a:lnTo>
                  <a:lnTo>
                    <a:pt x="112844" y="199596"/>
                  </a:lnTo>
                  <a:lnTo>
                    <a:pt x="109881" y="202789"/>
                  </a:lnTo>
                  <a:lnTo>
                    <a:pt x="107127" y="205805"/>
                  </a:lnTo>
                  <a:lnTo>
                    <a:pt x="103368" y="207334"/>
                  </a:lnTo>
                  <a:lnTo>
                    <a:pt x="122126" y="207334"/>
                  </a:lnTo>
                  <a:lnTo>
                    <a:pt x="113472" y="191365"/>
                  </a:lnTo>
                  <a:close/>
                </a:path>
                <a:path w="297815" h="633729">
                  <a:moveTo>
                    <a:pt x="0" y="0"/>
                  </a:moveTo>
                  <a:lnTo>
                    <a:pt x="18895" y="38212"/>
                  </a:lnTo>
                  <a:lnTo>
                    <a:pt x="37350" y="76403"/>
                  </a:lnTo>
                  <a:lnTo>
                    <a:pt x="55360" y="114519"/>
                  </a:lnTo>
                  <a:lnTo>
                    <a:pt x="72919" y="152508"/>
                  </a:lnTo>
                  <a:lnTo>
                    <a:pt x="82077" y="159711"/>
                  </a:lnTo>
                  <a:lnTo>
                    <a:pt x="91095" y="167136"/>
                  </a:lnTo>
                  <a:lnTo>
                    <a:pt x="99969" y="174781"/>
                  </a:lnTo>
                  <a:lnTo>
                    <a:pt x="108698" y="182643"/>
                  </a:lnTo>
                  <a:lnTo>
                    <a:pt x="83790" y="137705"/>
                  </a:lnTo>
                  <a:lnTo>
                    <a:pt x="57994" y="92294"/>
                  </a:lnTo>
                  <a:lnTo>
                    <a:pt x="31289" y="46441"/>
                  </a:lnTo>
                  <a:lnTo>
                    <a:pt x="3654" y="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13968477" y="8719421"/>
              <a:ext cx="159385" cy="422909"/>
            </a:xfrm>
            <a:custGeom>
              <a:avLst/>
              <a:gdLst/>
              <a:ahLst/>
              <a:cxnLst/>
              <a:rect l="l" t="t" r="r" b="b"/>
              <a:pathLst>
                <a:path w="159384" h="422909">
                  <a:moveTo>
                    <a:pt x="139524" y="422102"/>
                  </a:moveTo>
                  <a:lnTo>
                    <a:pt x="139692" y="422583"/>
                  </a:lnTo>
                  <a:lnTo>
                    <a:pt x="140278" y="422133"/>
                  </a:lnTo>
                  <a:lnTo>
                    <a:pt x="139524" y="422102"/>
                  </a:lnTo>
                  <a:close/>
                </a:path>
                <a:path w="159384" h="422909">
                  <a:moveTo>
                    <a:pt x="153817" y="377663"/>
                  </a:moveTo>
                  <a:lnTo>
                    <a:pt x="125399" y="380972"/>
                  </a:lnTo>
                  <a:lnTo>
                    <a:pt x="128770" y="390940"/>
                  </a:lnTo>
                  <a:lnTo>
                    <a:pt x="158780" y="392260"/>
                  </a:lnTo>
                  <a:lnTo>
                    <a:pt x="153817" y="377663"/>
                  </a:lnTo>
                  <a:close/>
                </a:path>
                <a:path w="159384" h="422909">
                  <a:moveTo>
                    <a:pt x="128467" y="301310"/>
                  </a:moveTo>
                  <a:lnTo>
                    <a:pt x="99462" y="302838"/>
                  </a:lnTo>
                  <a:lnTo>
                    <a:pt x="105316" y="320639"/>
                  </a:lnTo>
                  <a:lnTo>
                    <a:pt x="134184" y="318670"/>
                  </a:lnTo>
                  <a:lnTo>
                    <a:pt x="128467" y="301310"/>
                  </a:lnTo>
                  <a:close/>
                </a:path>
                <a:path w="159384" h="422909">
                  <a:moveTo>
                    <a:pt x="116551" y="264976"/>
                  </a:moveTo>
                  <a:lnTo>
                    <a:pt x="88185" y="268473"/>
                  </a:lnTo>
                  <a:lnTo>
                    <a:pt x="90416" y="275258"/>
                  </a:lnTo>
                  <a:lnTo>
                    <a:pt x="119420" y="273719"/>
                  </a:lnTo>
                  <a:lnTo>
                    <a:pt x="116551" y="264976"/>
                  </a:lnTo>
                  <a:close/>
                </a:path>
                <a:path w="159384" h="422909">
                  <a:moveTo>
                    <a:pt x="85442" y="237008"/>
                  </a:moveTo>
                  <a:lnTo>
                    <a:pt x="79212" y="237008"/>
                  </a:lnTo>
                  <a:lnTo>
                    <a:pt x="77882" y="237102"/>
                  </a:lnTo>
                  <a:lnTo>
                    <a:pt x="78500" y="238987"/>
                  </a:lnTo>
                  <a:lnTo>
                    <a:pt x="94185" y="237081"/>
                  </a:lnTo>
                  <a:lnTo>
                    <a:pt x="85442" y="237008"/>
                  </a:lnTo>
                  <a:close/>
                </a:path>
                <a:path w="159384" h="422909">
                  <a:moveTo>
                    <a:pt x="0" y="7078"/>
                  </a:moveTo>
                  <a:lnTo>
                    <a:pt x="18687" y="60776"/>
                  </a:lnTo>
                  <a:lnTo>
                    <a:pt x="36337" y="112441"/>
                  </a:lnTo>
                  <a:lnTo>
                    <a:pt x="52980" y="161923"/>
                  </a:lnTo>
                  <a:lnTo>
                    <a:pt x="68647" y="209072"/>
                  </a:lnTo>
                  <a:lnTo>
                    <a:pt x="77442" y="208998"/>
                  </a:lnTo>
                  <a:lnTo>
                    <a:pt x="97651" y="207501"/>
                  </a:lnTo>
                  <a:lnTo>
                    <a:pt x="81641" y="159219"/>
                  </a:lnTo>
                  <a:lnTo>
                    <a:pt x="64584" y="108419"/>
                  </a:lnTo>
                  <a:lnTo>
                    <a:pt x="46459" y="55285"/>
                  </a:lnTo>
                  <a:lnTo>
                    <a:pt x="31091" y="11067"/>
                  </a:lnTo>
                  <a:lnTo>
                    <a:pt x="9256" y="11067"/>
                  </a:lnTo>
                  <a:lnTo>
                    <a:pt x="7130" y="10596"/>
                  </a:lnTo>
                  <a:lnTo>
                    <a:pt x="0" y="7078"/>
                  </a:lnTo>
                  <a:close/>
                </a:path>
                <a:path w="159384" h="422909">
                  <a:moveTo>
                    <a:pt x="27245" y="0"/>
                  </a:moveTo>
                  <a:lnTo>
                    <a:pt x="26428" y="607"/>
                  </a:lnTo>
                  <a:lnTo>
                    <a:pt x="25548" y="1109"/>
                  </a:lnTo>
                  <a:lnTo>
                    <a:pt x="24637" y="1518"/>
                  </a:lnTo>
                  <a:lnTo>
                    <a:pt x="24439" y="2104"/>
                  </a:lnTo>
                  <a:lnTo>
                    <a:pt x="24198" y="2680"/>
                  </a:lnTo>
                  <a:lnTo>
                    <a:pt x="21496" y="8188"/>
                  </a:lnTo>
                  <a:lnTo>
                    <a:pt x="16523" y="11067"/>
                  </a:lnTo>
                  <a:lnTo>
                    <a:pt x="31091" y="11067"/>
                  </a:lnTo>
                  <a:lnTo>
                    <a:pt x="27245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13963549" y="8712561"/>
              <a:ext cx="112395" cy="244475"/>
            </a:xfrm>
            <a:custGeom>
              <a:avLst/>
              <a:gdLst/>
              <a:ahLst/>
              <a:cxnLst/>
              <a:rect l="l" t="t" r="r" b="b"/>
              <a:pathLst>
                <a:path w="112394" h="244475">
                  <a:moveTo>
                    <a:pt x="29565" y="8382"/>
                  </a:moveTo>
                  <a:lnTo>
                    <a:pt x="27762" y="9182"/>
                  </a:lnTo>
                  <a:lnTo>
                    <a:pt x="25793" y="9613"/>
                  </a:lnTo>
                  <a:lnTo>
                    <a:pt x="21818" y="9613"/>
                  </a:lnTo>
                  <a:lnTo>
                    <a:pt x="19799" y="9182"/>
                  </a:lnTo>
                  <a:lnTo>
                    <a:pt x="5956" y="2705"/>
                  </a:lnTo>
                  <a:lnTo>
                    <a:pt x="0" y="0"/>
                  </a:lnTo>
                  <a:lnTo>
                    <a:pt x="4914" y="13931"/>
                  </a:lnTo>
                  <a:lnTo>
                    <a:pt x="12052" y="17449"/>
                  </a:lnTo>
                  <a:lnTo>
                    <a:pt x="14185" y="17919"/>
                  </a:lnTo>
                  <a:lnTo>
                    <a:pt x="21450" y="17919"/>
                  </a:lnTo>
                  <a:lnTo>
                    <a:pt x="26416" y="15049"/>
                  </a:lnTo>
                  <a:lnTo>
                    <a:pt x="29121" y="9550"/>
                  </a:lnTo>
                  <a:lnTo>
                    <a:pt x="29565" y="8382"/>
                  </a:lnTo>
                  <a:close/>
                </a:path>
                <a:path w="112394" h="244475">
                  <a:moveTo>
                    <a:pt x="82372" y="215861"/>
                  </a:moveTo>
                  <a:lnTo>
                    <a:pt x="73558" y="215938"/>
                  </a:lnTo>
                  <a:lnTo>
                    <a:pt x="73748" y="216509"/>
                  </a:lnTo>
                  <a:lnTo>
                    <a:pt x="82372" y="215861"/>
                  </a:lnTo>
                  <a:close/>
                </a:path>
                <a:path w="112394" h="244475">
                  <a:moveTo>
                    <a:pt x="111810" y="242404"/>
                  </a:moveTo>
                  <a:lnTo>
                    <a:pt x="111620" y="241833"/>
                  </a:lnTo>
                  <a:lnTo>
                    <a:pt x="84124" y="243878"/>
                  </a:lnTo>
                  <a:lnTo>
                    <a:pt x="94754" y="243903"/>
                  </a:lnTo>
                  <a:lnTo>
                    <a:pt x="99110" y="243954"/>
                  </a:lnTo>
                  <a:lnTo>
                    <a:pt x="111810" y="242404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14246687" y="9270843"/>
              <a:ext cx="775970" cy="549275"/>
            </a:xfrm>
            <a:custGeom>
              <a:avLst/>
              <a:gdLst/>
              <a:ahLst/>
              <a:cxnLst/>
              <a:rect l="l" t="t" r="r" b="b"/>
              <a:pathLst>
                <a:path w="775969" h="549275">
                  <a:moveTo>
                    <a:pt x="144540" y="57862"/>
                  </a:moveTo>
                  <a:lnTo>
                    <a:pt x="140885" y="63558"/>
                  </a:lnTo>
                  <a:lnTo>
                    <a:pt x="136508" y="68741"/>
                  </a:lnTo>
                  <a:lnTo>
                    <a:pt x="131535" y="73285"/>
                  </a:lnTo>
                  <a:lnTo>
                    <a:pt x="173422" y="99803"/>
                  </a:lnTo>
                  <a:lnTo>
                    <a:pt x="215260" y="127788"/>
                  </a:lnTo>
                  <a:lnTo>
                    <a:pt x="256964" y="156986"/>
                  </a:lnTo>
                  <a:lnTo>
                    <a:pt x="298451" y="187142"/>
                  </a:lnTo>
                  <a:lnTo>
                    <a:pt x="339636" y="217999"/>
                  </a:lnTo>
                  <a:lnTo>
                    <a:pt x="380436" y="249304"/>
                  </a:lnTo>
                  <a:lnTo>
                    <a:pt x="420766" y="280801"/>
                  </a:lnTo>
                  <a:lnTo>
                    <a:pt x="581822" y="408412"/>
                  </a:lnTo>
                  <a:lnTo>
                    <a:pt x="621969" y="439638"/>
                  </a:lnTo>
                  <a:lnTo>
                    <a:pt x="661378" y="469596"/>
                  </a:lnTo>
                  <a:lnTo>
                    <a:pt x="699957" y="497984"/>
                  </a:lnTo>
                  <a:lnTo>
                    <a:pt x="737615" y="524503"/>
                  </a:lnTo>
                  <a:lnTo>
                    <a:pt x="774259" y="548852"/>
                  </a:lnTo>
                  <a:lnTo>
                    <a:pt x="775840" y="545313"/>
                  </a:lnTo>
                  <a:lnTo>
                    <a:pt x="739920" y="518256"/>
                  </a:lnTo>
                  <a:lnTo>
                    <a:pt x="703132" y="488530"/>
                  </a:lnTo>
                  <a:lnTo>
                    <a:pt x="665549" y="456580"/>
                  </a:lnTo>
                  <a:lnTo>
                    <a:pt x="627245" y="422848"/>
                  </a:lnTo>
                  <a:lnTo>
                    <a:pt x="502654" y="309854"/>
                  </a:lnTo>
                  <a:lnTo>
                    <a:pt x="421358" y="245604"/>
                  </a:lnTo>
                  <a:lnTo>
                    <a:pt x="379850" y="213403"/>
                  </a:lnTo>
                  <a:lnTo>
                    <a:pt x="337883" y="181510"/>
                  </a:lnTo>
                  <a:lnTo>
                    <a:pt x="295545" y="150192"/>
                  </a:lnTo>
                  <a:lnTo>
                    <a:pt x="252922" y="119720"/>
                  </a:lnTo>
                  <a:lnTo>
                    <a:pt x="210101" y="90361"/>
                  </a:lnTo>
                  <a:lnTo>
                    <a:pt x="167167" y="62385"/>
                  </a:lnTo>
                  <a:lnTo>
                    <a:pt x="152079" y="59160"/>
                  </a:lnTo>
                  <a:lnTo>
                    <a:pt x="144540" y="57862"/>
                  </a:lnTo>
                  <a:close/>
                </a:path>
                <a:path w="775969" h="549275">
                  <a:moveTo>
                    <a:pt x="4209" y="0"/>
                  </a:moveTo>
                  <a:lnTo>
                    <a:pt x="2827" y="743"/>
                  </a:lnTo>
                  <a:lnTo>
                    <a:pt x="1424" y="1455"/>
                  </a:lnTo>
                  <a:lnTo>
                    <a:pt x="0" y="2125"/>
                  </a:lnTo>
                  <a:lnTo>
                    <a:pt x="3486" y="3738"/>
                  </a:lnTo>
                  <a:lnTo>
                    <a:pt x="3937" y="1225"/>
                  </a:lnTo>
                  <a:lnTo>
                    <a:pt x="4209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14391224" y="9321616"/>
              <a:ext cx="22860" cy="12065"/>
            </a:xfrm>
            <a:custGeom>
              <a:avLst/>
              <a:gdLst/>
              <a:ahLst/>
              <a:cxnLst/>
              <a:rect l="l" t="t" r="r" b="b"/>
              <a:pathLst>
                <a:path w="22859" h="12065">
                  <a:moveTo>
                    <a:pt x="4031" y="0"/>
                  </a:moveTo>
                  <a:lnTo>
                    <a:pt x="2816" y="2439"/>
                  </a:lnTo>
                  <a:lnTo>
                    <a:pt x="1465" y="4806"/>
                  </a:lnTo>
                  <a:lnTo>
                    <a:pt x="0" y="7088"/>
                  </a:lnTo>
                  <a:lnTo>
                    <a:pt x="7549" y="8387"/>
                  </a:lnTo>
                  <a:lnTo>
                    <a:pt x="15078" y="9894"/>
                  </a:lnTo>
                  <a:lnTo>
                    <a:pt x="22627" y="11612"/>
                  </a:lnTo>
                  <a:lnTo>
                    <a:pt x="10230" y="3811"/>
                  </a:lnTo>
                  <a:lnTo>
                    <a:pt x="4031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15394936" y="9822663"/>
              <a:ext cx="66675" cy="153035"/>
            </a:xfrm>
            <a:custGeom>
              <a:avLst/>
              <a:gdLst/>
              <a:ahLst/>
              <a:cxnLst/>
              <a:rect l="l" t="t" r="r" b="b"/>
              <a:pathLst>
                <a:path w="66675" h="153034">
                  <a:moveTo>
                    <a:pt x="1340" y="150121"/>
                  </a:moveTo>
                  <a:lnTo>
                    <a:pt x="0" y="152435"/>
                  </a:lnTo>
                  <a:lnTo>
                    <a:pt x="1340" y="150121"/>
                  </a:lnTo>
                  <a:close/>
                </a:path>
                <a:path w="66675" h="153034">
                  <a:moveTo>
                    <a:pt x="34804" y="82009"/>
                  </a:moveTo>
                  <a:lnTo>
                    <a:pt x="25809" y="102265"/>
                  </a:lnTo>
                  <a:lnTo>
                    <a:pt x="14596" y="125346"/>
                  </a:lnTo>
                  <a:lnTo>
                    <a:pt x="25816" y="102261"/>
                  </a:lnTo>
                  <a:lnTo>
                    <a:pt x="34804" y="82009"/>
                  </a:lnTo>
                  <a:close/>
                </a:path>
                <a:path w="66675" h="153034">
                  <a:moveTo>
                    <a:pt x="66374" y="0"/>
                  </a:moveTo>
                  <a:lnTo>
                    <a:pt x="52234" y="39477"/>
                  </a:lnTo>
                  <a:lnTo>
                    <a:pt x="38535" y="73602"/>
                  </a:lnTo>
                  <a:lnTo>
                    <a:pt x="34804" y="82009"/>
                  </a:lnTo>
                  <a:lnTo>
                    <a:pt x="38538" y="73601"/>
                  </a:lnTo>
                  <a:lnTo>
                    <a:pt x="52238" y="39477"/>
                  </a:lnTo>
                  <a:lnTo>
                    <a:pt x="66374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5396267" y="9948014"/>
              <a:ext cx="13335" cy="25400"/>
            </a:xfrm>
            <a:custGeom>
              <a:avLst/>
              <a:gdLst/>
              <a:ahLst/>
              <a:cxnLst/>
              <a:rect l="l" t="t" r="r" b="b"/>
              <a:pathLst>
                <a:path w="13334" h="25400">
                  <a:moveTo>
                    <a:pt x="13266" y="0"/>
                  </a:moveTo>
                  <a:lnTo>
                    <a:pt x="9394" y="7524"/>
                  </a:lnTo>
                  <a:lnTo>
                    <a:pt x="5871" y="14165"/>
                  </a:lnTo>
                  <a:lnTo>
                    <a:pt x="2729" y="19918"/>
                  </a:lnTo>
                  <a:lnTo>
                    <a:pt x="0" y="24774"/>
                  </a:lnTo>
                  <a:lnTo>
                    <a:pt x="2735" y="19919"/>
                  </a:lnTo>
                  <a:lnTo>
                    <a:pt x="5878" y="14169"/>
                  </a:lnTo>
                  <a:lnTo>
                    <a:pt x="9403" y="7528"/>
                  </a:lnTo>
                  <a:lnTo>
                    <a:pt x="13277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15047462" y="9833513"/>
              <a:ext cx="74930" cy="42545"/>
            </a:xfrm>
            <a:custGeom>
              <a:avLst/>
              <a:gdLst/>
              <a:ahLst/>
              <a:cxnLst/>
              <a:rect l="l" t="t" r="r" b="b"/>
              <a:pathLst>
                <a:path w="74930" h="42545">
                  <a:moveTo>
                    <a:pt x="62731" y="36805"/>
                  </a:moveTo>
                  <a:lnTo>
                    <a:pt x="66814" y="38836"/>
                  </a:lnTo>
                  <a:lnTo>
                    <a:pt x="70846" y="40721"/>
                  </a:lnTo>
                  <a:lnTo>
                    <a:pt x="74856" y="42511"/>
                  </a:lnTo>
                  <a:lnTo>
                    <a:pt x="70846" y="40710"/>
                  </a:lnTo>
                  <a:lnTo>
                    <a:pt x="66793" y="38805"/>
                  </a:lnTo>
                  <a:lnTo>
                    <a:pt x="62731" y="36805"/>
                  </a:lnTo>
                  <a:close/>
                </a:path>
                <a:path w="74930" h="42545">
                  <a:moveTo>
                    <a:pt x="0" y="0"/>
                  </a:moveTo>
                  <a:lnTo>
                    <a:pt x="32920" y="21601"/>
                  </a:lnTo>
                  <a:lnTo>
                    <a:pt x="32815" y="20638"/>
                  </a:lnTo>
                  <a:lnTo>
                    <a:pt x="24703" y="15793"/>
                  </a:lnTo>
                  <a:lnTo>
                    <a:pt x="16529" y="10735"/>
                  </a:lnTo>
                  <a:lnTo>
                    <a:pt x="8294" y="54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5" name="object 435"/>
            <p:cNvPicPr/>
            <p:nvPr/>
          </p:nvPicPr>
          <p:blipFill>
            <a:blip r:embed="rId16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80283" y="9854149"/>
              <a:ext cx="29915" cy="16250"/>
            </a:xfrm>
            <a:prstGeom prst="rect">
              <a:avLst/>
            </a:prstGeom>
          </p:spPr>
        </p:pic>
        <p:sp>
          <p:nvSpPr>
            <p:cNvPr id="436" name="object 436"/>
            <p:cNvSpPr/>
            <p:nvPr/>
          </p:nvSpPr>
          <p:spPr>
            <a:xfrm>
              <a:off x="12690202" y="6858222"/>
              <a:ext cx="33655" cy="3175"/>
            </a:xfrm>
            <a:custGeom>
              <a:avLst/>
              <a:gdLst/>
              <a:ahLst/>
              <a:cxnLst/>
              <a:rect l="l" t="t" r="r" b="b"/>
              <a:pathLst>
                <a:path w="33654" h="3175">
                  <a:moveTo>
                    <a:pt x="251" y="20"/>
                  </a:moveTo>
                  <a:lnTo>
                    <a:pt x="11531" y="1089"/>
                  </a:lnTo>
                  <a:lnTo>
                    <a:pt x="20915" y="1872"/>
                  </a:lnTo>
                  <a:lnTo>
                    <a:pt x="28304" y="2410"/>
                  </a:lnTo>
                  <a:lnTo>
                    <a:pt x="33601" y="2743"/>
                  </a:lnTo>
                  <a:lnTo>
                    <a:pt x="28312" y="2406"/>
                  </a:lnTo>
                  <a:lnTo>
                    <a:pt x="20927" y="1871"/>
                  </a:lnTo>
                  <a:lnTo>
                    <a:pt x="11542" y="1089"/>
                  </a:lnTo>
                  <a:lnTo>
                    <a:pt x="251" y="20"/>
                  </a:lnTo>
                  <a:close/>
                </a:path>
                <a:path w="33654" h="3175">
                  <a:moveTo>
                    <a:pt x="73" y="0"/>
                  </a:move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13950574" y="8676091"/>
              <a:ext cx="45720" cy="45085"/>
            </a:xfrm>
            <a:custGeom>
              <a:avLst/>
              <a:gdLst/>
              <a:ahLst/>
              <a:cxnLst/>
              <a:rect l="l" t="t" r="r" b="b"/>
              <a:pathLst>
                <a:path w="45719" h="45084">
                  <a:moveTo>
                    <a:pt x="42626" y="36155"/>
                  </a:moveTo>
                  <a:lnTo>
                    <a:pt x="43496" y="38920"/>
                  </a:lnTo>
                  <a:lnTo>
                    <a:pt x="43516" y="41967"/>
                  </a:lnTo>
                  <a:lnTo>
                    <a:pt x="42532" y="44857"/>
                  </a:lnTo>
                  <a:lnTo>
                    <a:pt x="43454" y="44438"/>
                  </a:lnTo>
                  <a:lnTo>
                    <a:pt x="44333" y="43935"/>
                  </a:lnTo>
                  <a:lnTo>
                    <a:pt x="45150" y="43338"/>
                  </a:lnTo>
                  <a:lnTo>
                    <a:pt x="42626" y="36155"/>
                  </a:lnTo>
                  <a:close/>
                </a:path>
                <a:path w="45719" h="45084">
                  <a:moveTo>
                    <a:pt x="0" y="0"/>
                  </a:moveTo>
                  <a:lnTo>
                    <a:pt x="4659" y="13025"/>
                  </a:lnTo>
                  <a:lnTo>
                    <a:pt x="20047" y="20289"/>
                  </a:lnTo>
                  <a:lnTo>
                    <a:pt x="38721" y="29402"/>
                  </a:lnTo>
                  <a:lnTo>
                    <a:pt x="41077" y="32103"/>
                  </a:lnTo>
                  <a:lnTo>
                    <a:pt x="42302" y="35234"/>
                  </a:lnTo>
                  <a:lnTo>
                    <a:pt x="35485" y="15968"/>
                  </a:lnTo>
                  <a:lnTo>
                    <a:pt x="17727" y="78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13752601" y="8185397"/>
              <a:ext cx="241935" cy="537210"/>
            </a:xfrm>
            <a:custGeom>
              <a:avLst/>
              <a:gdLst/>
              <a:ahLst/>
              <a:cxnLst/>
              <a:rect l="l" t="t" r="r" b="b"/>
              <a:pathLst>
                <a:path w="241934" h="537209">
                  <a:moveTo>
                    <a:pt x="41109" y="42875"/>
                  </a:moveTo>
                  <a:lnTo>
                    <a:pt x="9156" y="7213"/>
                  </a:lnTo>
                  <a:lnTo>
                    <a:pt x="0" y="0"/>
                  </a:lnTo>
                  <a:lnTo>
                    <a:pt x="18529" y="41021"/>
                  </a:lnTo>
                  <a:lnTo>
                    <a:pt x="24599" y="54673"/>
                  </a:lnTo>
                  <a:lnTo>
                    <a:pt x="26670" y="54825"/>
                  </a:lnTo>
                  <a:lnTo>
                    <a:pt x="30441" y="54825"/>
                  </a:lnTo>
                  <a:lnTo>
                    <a:pt x="34213" y="53301"/>
                  </a:lnTo>
                  <a:lnTo>
                    <a:pt x="39916" y="47091"/>
                  </a:lnTo>
                  <a:lnTo>
                    <a:pt x="41109" y="42875"/>
                  </a:lnTo>
                  <a:close/>
                </a:path>
                <a:path w="241934" h="537209">
                  <a:moveTo>
                    <a:pt x="241477" y="532663"/>
                  </a:moveTo>
                  <a:lnTo>
                    <a:pt x="202628" y="503732"/>
                  </a:lnTo>
                  <a:lnTo>
                    <a:pt x="210947" y="527164"/>
                  </a:lnTo>
                  <a:lnTo>
                    <a:pt x="222872" y="532638"/>
                  </a:lnTo>
                  <a:lnTo>
                    <a:pt x="230746" y="536346"/>
                  </a:lnTo>
                  <a:lnTo>
                    <a:pt x="232765" y="536778"/>
                  </a:lnTo>
                  <a:lnTo>
                    <a:pt x="236740" y="536778"/>
                  </a:lnTo>
                  <a:lnTo>
                    <a:pt x="238709" y="536359"/>
                  </a:lnTo>
                  <a:lnTo>
                    <a:pt x="240499" y="535546"/>
                  </a:lnTo>
                  <a:lnTo>
                    <a:pt x="241477" y="532663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15020946" y="9816159"/>
              <a:ext cx="27305" cy="20320"/>
            </a:xfrm>
            <a:custGeom>
              <a:avLst/>
              <a:gdLst/>
              <a:ahLst/>
              <a:cxnLst/>
              <a:rect l="l" t="t" r="r" b="b"/>
              <a:pathLst>
                <a:path w="27305" h="20320">
                  <a:moveTo>
                    <a:pt x="1581" y="0"/>
                  </a:moveTo>
                  <a:lnTo>
                    <a:pt x="0" y="3528"/>
                  </a:lnTo>
                  <a:lnTo>
                    <a:pt x="13485" y="12058"/>
                  </a:lnTo>
                  <a:lnTo>
                    <a:pt x="20165" y="16187"/>
                  </a:lnTo>
                  <a:lnTo>
                    <a:pt x="26805" y="20219"/>
                  </a:lnTo>
                  <a:lnTo>
                    <a:pt x="26522" y="17360"/>
                  </a:lnTo>
                  <a:lnTo>
                    <a:pt x="20332" y="13175"/>
                  </a:lnTo>
                  <a:lnTo>
                    <a:pt x="14110" y="8884"/>
                  </a:lnTo>
                  <a:lnTo>
                    <a:pt x="7859" y="4491"/>
                  </a:lnTo>
                  <a:lnTo>
                    <a:pt x="1581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12795839" y="6962365"/>
              <a:ext cx="52705" cy="14604"/>
            </a:xfrm>
            <a:custGeom>
              <a:avLst/>
              <a:gdLst/>
              <a:ahLst/>
              <a:cxnLst/>
              <a:rect l="l" t="t" r="r" b="b"/>
              <a:pathLst>
                <a:path w="52704" h="14604">
                  <a:moveTo>
                    <a:pt x="502" y="0"/>
                  </a:moveTo>
                  <a:lnTo>
                    <a:pt x="0" y="3078"/>
                  </a:lnTo>
                  <a:lnTo>
                    <a:pt x="14177" y="14491"/>
                  </a:lnTo>
                  <a:lnTo>
                    <a:pt x="52689" y="13852"/>
                  </a:lnTo>
                  <a:lnTo>
                    <a:pt x="38899" y="5277"/>
                  </a:lnTo>
                  <a:lnTo>
                    <a:pt x="20674" y="2917"/>
                  </a:lnTo>
                  <a:lnTo>
                    <a:pt x="502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12793525" y="6962355"/>
              <a:ext cx="41275" cy="15240"/>
            </a:xfrm>
            <a:custGeom>
              <a:avLst/>
              <a:gdLst/>
              <a:ahLst/>
              <a:cxnLst/>
              <a:rect l="l" t="t" r="r" b="b"/>
              <a:pathLst>
                <a:path w="41275" h="15240">
                  <a:moveTo>
                    <a:pt x="2314" y="3088"/>
                  </a:moveTo>
                  <a:lnTo>
                    <a:pt x="1999" y="4816"/>
                  </a:lnTo>
                  <a:lnTo>
                    <a:pt x="1308" y="7633"/>
                  </a:lnTo>
                  <a:lnTo>
                    <a:pt x="732" y="8973"/>
                  </a:lnTo>
                  <a:lnTo>
                    <a:pt x="0" y="10177"/>
                  </a:lnTo>
                  <a:lnTo>
                    <a:pt x="5256" y="14711"/>
                  </a:lnTo>
                  <a:lnTo>
                    <a:pt x="16491" y="14502"/>
                  </a:lnTo>
                  <a:lnTo>
                    <a:pt x="2314" y="3088"/>
                  </a:lnTo>
                  <a:close/>
                </a:path>
                <a:path w="41275" h="15240">
                  <a:moveTo>
                    <a:pt x="2816" y="0"/>
                  </a:moveTo>
                  <a:lnTo>
                    <a:pt x="13139" y="1543"/>
                  </a:lnTo>
                  <a:lnTo>
                    <a:pt x="22988" y="2927"/>
                  </a:lnTo>
                  <a:lnTo>
                    <a:pt x="32351" y="4173"/>
                  </a:lnTo>
                  <a:lnTo>
                    <a:pt x="41213" y="5287"/>
                  </a:lnTo>
                  <a:lnTo>
                    <a:pt x="32336" y="4162"/>
                  </a:lnTo>
                  <a:lnTo>
                    <a:pt x="22978" y="2917"/>
                  </a:lnTo>
                  <a:lnTo>
                    <a:pt x="13133" y="1532"/>
                  </a:lnTo>
                  <a:lnTo>
                    <a:pt x="2816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12748133" y="6949674"/>
              <a:ext cx="86995" cy="27940"/>
            </a:xfrm>
            <a:custGeom>
              <a:avLst/>
              <a:gdLst/>
              <a:ahLst/>
              <a:cxnLst/>
              <a:rect l="l" t="t" r="r" b="b"/>
              <a:pathLst>
                <a:path w="86995" h="27940">
                  <a:moveTo>
                    <a:pt x="21247" y="1485"/>
                  </a:moveTo>
                  <a:lnTo>
                    <a:pt x="20332" y="1485"/>
                  </a:lnTo>
                  <a:lnTo>
                    <a:pt x="18567" y="0"/>
                  </a:lnTo>
                  <a:lnTo>
                    <a:pt x="0" y="406"/>
                  </a:lnTo>
                  <a:lnTo>
                    <a:pt x="2006" y="1485"/>
                  </a:lnTo>
                  <a:lnTo>
                    <a:pt x="11277" y="6540"/>
                  </a:lnTo>
                  <a:lnTo>
                    <a:pt x="14185" y="8140"/>
                  </a:lnTo>
                  <a:lnTo>
                    <a:pt x="20002" y="11391"/>
                  </a:lnTo>
                  <a:lnTo>
                    <a:pt x="20332" y="9613"/>
                  </a:lnTo>
                  <a:lnTo>
                    <a:pt x="20535" y="8191"/>
                  </a:lnTo>
                  <a:lnTo>
                    <a:pt x="20777" y="6616"/>
                  </a:lnTo>
                  <a:lnTo>
                    <a:pt x="21005" y="4610"/>
                  </a:lnTo>
                  <a:lnTo>
                    <a:pt x="21196" y="2222"/>
                  </a:lnTo>
                  <a:lnTo>
                    <a:pt x="20764" y="1854"/>
                  </a:lnTo>
                  <a:lnTo>
                    <a:pt x="20916" y="1981"/>
                  </a:lnTo>
                  <a:lnTo>
                    <a:pt x="21196" y="2222"/>
                  </a:lnTo>
                  <a:lnTo>
                    <a:pt x="21209" y="1981"/>
                  </a:lnTo>
                  <a:lnTo>
                    <a:pt x="21247" y="1485"/>
                  </a:lnTo>
                  <a:close/>
                </a:path>
                <a:path w="86995" h="27940">
                  <a:moveTo>
                    <a:pt x="50647" y="27393"/>
                  </a:moveTo>
                  <a:lnTo>
                    <a:pt x="45377" y="22860"/>
                  </a:lnTo>
                  <a:lnTo>
                    <a:pt x="44907" y="23622"/>
                  </a:lnTo>
                  <a:lnTo>
                    <a:pt x="44361" y="24333"/>
                  </a:lnTo>
                  <a:lnTo>
                    <a:pt x="43764" y="24980"/>
                  </a:lnTo>
                  <a:lnTo>
                    <a:pt x="46570" y="26619"/>
                  </a:lnTo>
                  <a:lnTo>
                    <a:pt x="47967" y="27444"/>
                  </a:lnTo>
                  <a:lnTo>
                    <a:pt x="50647" y="27393"/>
                  </a:lnTo>
                  <a:close/>
                </a:path>
                <a:path w="86995" h="27940">
                  <a:moveTo>
                    <a:pt x="86588" y="17957"/>
                  </a:moveTo>
                  <a:lnTo>
                    <a:pt x="72898" y="9652"/>
                  </a:lnTo>
                  <a:lnTo>
                    <a:pt x="59131" y="1485"/>
                  </a:lnTo>
                  <a:lnTo>
                    <a:pt x="49276" y="1485"/>
                  </a:lnTo>
                  <a:lnTo>
                    <a:pt x="49047" y="6057"/>
                  </a:lnTo>
                  <a:lnTo>
                    <a:pt x="48615" y="9829"/>
                  </a:lnTo>
                  <a:lnTo>
                    <a:pt x="48209" y="12687"/>
                  </a:lnTo>
                  <a:lnTo>
                    <a:pt x="58521" y="14224"/>
                  </a:lnTo>
                  <a:lnTo>
                    <a:pt x="77724" y="16852"/>
                  </a:lnTo>
                  <a:lnTo>
                    <a:pt x="86588" y="17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15378079" y="9988104"/>
              <a:ext cx="8255" cy="1905"/>
            </a:xfrm>
            <a:custGeom>
              <a:avLst/>
              <a:gdLst/>
              <a:ahLst/>
              <a:cxnLst/>
              <a:rect l="l" t="t" r="r" b="b"/>
              <a:pathLst>
                <a:path w="8255" h="1904">
                  <a:moveTo>
                    <a:pt x="4804" y="1656"/>
                  </a:moveTo>
                  <a:lnTo>
                    <a:pt x="0" y="1656"/>
                  </a:lnTo>
                  <a:lnTo>
                    <a:pt x="4764" y="1677"/>
                  </a:lnTo>
                  <a:close/>
                </a:path>
                <a:path w="8255" h="1904">
                  <a:moveTo>
                    <a:pt x="8013" y="0"/>
                  </a:moveTo>
                  <a:lnTo>
                    <a:pt x="4753" y="1656"/>
                  </a:lnTo>
                  <a:lnTo>
                    <a:pt x="8013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12858105" y="6807752"/>
              <a:ext cx="1960880" cy="935990"/>
            </a:xfrm>
            <a:custGeom>
              <a:avLst/>
              <a:gdLst/>
              <a:ahLst/>
              <a:cxnLst/>
              <a:rect l="l" t="t" r="r" b="b"/>
              <a:pathLst>
                <a:path w="1960880" h="935990">
                  <a:moveTo>
                    <a:pt x="1949596" y="922076"/>
                  </a:moveTo>
                  <a:lnTo>
                    <a:pt x="1942066" y="922076"/>
                  </a:lnTo>
                  <a:lnTo>
                    <a:pt x="1945207" y="923113"/>
                  </a:lnTo>
                  <a:lnTo>
                    <a:pt x="1960777" y="935929"/>
                  </a:lnTo>
                  <a:lnTo>
                    <a:pt x="1949596" y="922076"/>
                  </a:lnTo>
                  <a:close/>
                </a:path>
                <a:path w="1960880" h="935990">
                  <a:moveTo>
                    <a:pt x="1798667" y="789672"/>
                  </a:moveTo>
                  <a:lnTo>
                    <a:pt x="1816770" y="809421"/>
                  </a:lnTo>
                  <a:lnTo>
                    <a:pt x="1834687" y="829353"/>
                  </a:lnTo>
                  <a:lnTo>
                    <a:pt x="1852415" y="849458"/>
                  </a:lnTo>
                  <a:lnTo>
                    <a:pt x="1869953" y="869732"/>
                  </a:lnTo>
                  <a:lnTo>
                    <a:pt x="1885652" y="883189"/>
                  </a:lnTo>
                  <a:lnTo>
                    <a:pt x="1901168" y="896735"/>
                  </a:lnTo>
                  <a:lnTo>
                    <a:pt x="1916505" y="910374"/>
                  </a:lnTo>
                  <a:lnTo>
                    <a:pt x="1931668" y="924107"/>
                  </a:lnTo>
                  <a:lnTo>
                    <a:pt x="1933878" y="922757"/>
                  </a:lnTo>
                  <a:lnTo>
                    <a:pt x="1936412" y="922076"/>
                  </a:lnTo>
                  <a:lnTo>
                    <a:pt x="1949596" y="922076"/>
                  </a:lnTo>
                  <a:lnTo>
                    <a:pt x="1932964" y="901471"/>
                  </a:lnTo>
                  <a:lnTo>
                    <a:pt x="1904650" y="867434"/>
                  </a:lnTo>
                  <a:lnTo>
                    <a:pt x="1875826" y="833828"/>
                  </a:lnTo>
                  <a:lnTo>
                    <a:pt x="1846488" y="800666"/>
                  </a:lnTo>
                  <a:lnTo>
                    <a:pt x="1798667" y="789672"/>
                  </a:lnTo>
                  <a:close/>
                </a:path>
                <a:path w="1960880" h="935990">
                  <a:moveTo>
                    <a:pt x="1592841" y="590474"/>
                  </a:moveTo>
                  <a:lnTo>
                    <a:pt x="1628331" y="621687"/>
                  </a:lnTo>
                  <a:lnTo>
                    <a:pt x="1663230" y="653603"/>
                  </a:lnTo>
                  <a:lnTo>
                    <a:pt x="1697537" y="686196"/>
                  </a:lnTo>
                  <a:lnTo>
                    <a:pt x="1731252" y="719439"/>
                  </a:lnTo>
                  <a:lnTo>
                    <a:pt x="1764375" y="753306"/>
                  </a:lnTo>
                  <a:lnTo>
                    <a:pt x="1813117" y="764196"/>
                  </a:lnTo>
                  <a:lnTo>
                    <a:pt x="1781514" y="730835"/>
                  </a:lnTo>
                  <a:lnTo>
                    <a:pt x="1749355" y="698029"/>
                  </a:lnTo>
                  <a:lnTo>
                    <a:pt x="1716644" y="665802"/>
                  </a:lnTo>
                  <a:lnTo>
                    <a:pt x="1683382" y="634179"/>
                  </a:lnTo>
                  <a:lnTo>
                    <a:pt x="1649572" y="603185"/>
                  </a:lnTo>
                  <a:lnTo>
                    <a:pt x="1592841" y="590474"/>
                  </a:lnTo>
                  <a:close/>
                </a:path>
                <a:path w="1960880" h="935990">
                  <a:moveTo>
                    <a:pt x="1228025" y="334921"/>
                  </a:moveTo>
                  <a:lnTo>
                    <a:pt x="1270060" y="358777"/>
                  </a:lnTo>
                  <a:lnTo>
                    <a:pt x="1311478" y="383623"/>
                  </a:lnTo>
                  <a:lnTo>
                    <a:pt x="1352277" y="409431"/>
                  </a:lnTo>
                  <a:lnTo>
                    <a:pt x="1392457" y="436175"/>
                  </a:lnTo>
                  <a:lnTo>
                    <a:pt x="1432018" y="463825"/>
                  </a:lnTo>
                  <a:lnTo>
                    <a:pt x="1470959" y="492355"/>
                  </a:lnTo>
                  <a:lnTo>
                    <a:pt x="1509279" y="521736"/>
                  </a:lnTo>
                  <a:lnTo>
                    <a:pt x="1546979" y="551941"/>
                  </a:lnTo>
                  <a:lnTo>
                    <a:pt x="1605605" y="564569"/>
                  </a:lnTo>
                  <a:lnTo>
                    <a:pt x="1551200" y="519325"/>
                  </a:lnTo>
                  <a:lnTo>
                    <a:pt x="1495483" y="475786"/>
                  </a:lnTo>
                  <a:lnTo>
                    <a:pt x="1454212" y="450607"/>
                  </a:lnTo>
                  <a:lnTo>
                    <a:pt x="1412315" y="426406"/>
                  </a:lnTo>
                  <a:lnTo>
                    <a:pt x="1369795" y="403214"/>
                  </a:lnTo>
                  <a:lnTo>
                    <a:pt x="1326656" y="381061"/>
                  </a:lnTo>
                  <a:lnTo>
                    <a:pt x="1282076" y="359591"/>
                  </a:lnTo>
                  <a:lnTo>
                    <a:pt x="1228025" y="334921"/>
                  </a:lnTo>
                  <a:close/>
                </a:path>
                <a:path w="1960880" h="935990">
                  <a:moveTo>
                    <a:pt x="237092" y="28993"/>
                  </a:moveTo>
                  <a:lnTo>
                    <a:pt x="227438" y="29035"/>
                  </a:lnTo>
                  <a:lnTo>
                    <a:pt x="264821" y="31035"/>
                  </a:lnTo>
                  <a:lnTo>
                    <a:pt x="304831" y="34272"/>
                  </a:lnTo>
                  <a:lnTo>
                    <a:pt x="347469" y="38888"/>
                  </a:lnTo>
                  <a:lnTo>
                    <a:pt x="392736" y="45029"/>
                  </a:lnTo>
                  <a:lnTo>
                    <a:pt x="440633" y="52837"/>
                  </a:lnTo>
                  <a:lnTo>
                    <a:pt x="491161" y="62456"/>
                  </a:lnTo>
                  <a:lnTo>
                    <a:pt x="544323" y="74029"/>
                  </a:lnTo>
                  <a:lnTo>
                    <a:pt x="600120" y="87701"/>
                  </a:lnTo>
                  <a:lnTo>
                    <a:pt x="658552" y="103614"/>
                  </a:lnTo>
                  <a:lnTo>
                    <a:pt x="719622" y="121912"/>
                  </a:lnTo>
                  <a:lnTo>
                    <a:pt x="766603" y="137084"/>
                  </a:lnTo>
                  <a:lnTo>
                    <a:pt x="814928" y="153670"/>
                  </a:lnTo>
                  <a:lnTo>
                    <a:pt x="853090" y="164607"/>
                  </a:lnTo>
                  <a:lnTo>
                    <a:pt x="892222" y="176502"/>
                  </a:lnTo>
                  <a:lnTo>
                    <a:pt x="932335" y="189386"/>
                  </a:lnTo>
                  <a:lnTo>
                    <a:pt x="973436" y="203292"/>
                  </a:lnTo>
                  <a:lnTo>
                    <a:pt x="1015983" y="218411"/>
                  </a:lnTo>
                  <a:lnTo>
                    <a:pt x="1058975" y="234429"/>
                  </a:lnTo>
                  <a:lnTo>
                    <a:pt x="1102406" y="251343"/>
                  </a:lnTo>
                  <a:lnTo>
                    <a:pt x="1146269" y="269150"/>
                  </a:lnTo>
                  <a:lnTo>
                    <a:pt x="1190559" y="287848"/>
                  </a:lnTo>
                  <a:lnTo>
                    <a:pt x="1235271" y="307435"/>
                  </a:lnTo>
                  <a:lnTo>
                    <a:pt x="1219270" y="299322"/>
                  </a:lnTo>
                  <a:lnTo>
                    <a:pt x="1170739" y="275855"/>
                  </a:lnTo>
                  <a:lnTo>
                    <a:pt x="1088187" y="238575"/>
                  </a:lnTo>
                  <a:lnTo>
                    <a:pt x="1037595" y="216957"/>
                  </a:lnTo>
                  <a:lnTo>
                    <a:pt x="988252" y="196798"/>
                  </a:lnTo>
                  <a:lnTo>
                    <a:pt x="940161" y="178053"/>
                  </a:lnTo>
                  <a:lnTo>
                    <a:pt x="893322" y="160675"/>
                  </a:lnTo>
                  <a:lnTo>
                    <a:pt x="847738" y="144619"/>
                  </a:lnTo>
                  <a:lnTo>
                    <a:pt x="803410" y="129838"/>
                  </a:lnTo>
                  <a:lnTo>
                    <a:pt x="739245" y="109983"/>
                  </a:lnTo>
                  <a:lnTo>
                    <a:pt x="677660" y="92689"/>
                  </a:lnTo>
                  <a:lnTo>
                    <a:pt x="618639" y="77815"/>
                  </a:lnTo>
                  <a:lnTo>
                    <a:pt x="562169" y="65221"/>
                  </a:lnTo>
                  <a:lnTo>
                    <a:pt x="508234" y="54764"/>
                  </a:lnTo>
                  <a:lnTo>
                    <a:pt x="456822" y="46303"/>
                  </a:lnTo>
                  <a:lnTo>
                    <a:pt x="407917" y="39697"/>
                  </a:lnTo>
                  <a:lnTo>
                    <a:pt x="361506" y="34804"/>
                  </a:lnTo>
                  <a:lnTo>
                    <a:pt x="317574" y="31484"/>
                  </a:lnTo>
                  <a:lnTo>
                    <a:pt x="276108" y="29594"/>
                  </a:lnTo>
                  <a:lnTo>
                    <a:pt x="237092" y="28993"/>
                  </a:lnTo>
                  <a:close/>
                </a:path>
                <a:path w="1960880" h="935990">
                  <a:moveTo>
                    <a:pt x="182685" y="0"/>
                  </a:moveTo>
                  <a:lnTo>
                    <a:pt x="178067" y="0"/>
                  </a:lnTo>
                  <a:lnTo>
                    <a:pt x="149492" y="327"/>
                  </a:lnTo>
                  <a:lnTo>
                    <a:pt x="96571" y="2769"/>
                  </a:lnTo>
                  <a:lnTo>
                    <a:pt x="54154" y="9624"/>
                  </a:lnTo>
                  <a:lnTo>
                    <a:pt x="837" y="25768"/>
                  </a:lnTo>
                  <a:lnTo>
                    <a:pt x="0" y="26543"/>
                  </a:lnTo>
                  <a:lnTo>
                    <a:pt x="35810" y="18020"/>
                  </a:lnTo>
                  <a:lnTo>
                    <a:pt x="78510" y="10273"/>
                  </a:lnTo>
                  <a:lnTo>
                    <a:pt x="128207" y="4028"/>
                  </a:lnTo>
                  <a:lnTo>
                    <a:pt x="185010" y="10"/>
                  </a:lnTo>
                  <a:lnTo>
                    <a:pt x="182685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13673036" y="6961435"/>
              <a:ext cx="1160145" cy="800100"/>
            </a:xfrm>
            <a:custGeom>
              <a:avLst/>
              <a:gdLst/>
              <a:ahLst/>
              <a:cxnLst/>
              <a:rect l="l" t="t" r="r" b="b"/>
              <a:pathLst>
                <a:path w="1160144" h="800100">
                  <a:moveTo>
                    <a:pt x="118516" y="36093"/>
                  </a:moveTo>
                  <a:lnTo>
                    <a:pt x="117398" y="35712"/>
                  </a:lnTo>
                  <a:lnTo>
                    <a:pt x="77292" y="22821"/>
                  </a:lnTo>
                  <a:lnTo>
                    <a:pt x="38150" y="10934"/>
                  </a:lnTo>
                  <a:lnTo>
                    <a:pt x="0" y="0"/>
                  </a:lnTo>
                  <a:lnTo>
                    <a:pt x="1371" y="482"/>
                  </a:lnTo>
                  <a:lnTo>
                    <a:pt x="40043" y="11557"/>
                  </a:lnTo>
                  <a:lnTo>
                    <a:pt x="79121" y="23431"/>
                  </a:lnTo>
                  <a:lnTo>
                    <a:pt x="118516" y="36093"/>
                  </a:lnTo>
                  <a:close/>
                </a:path>
                <a:path w="1160144" h="800100">
                  <a:moveTo>
                    <a:pt x="233718" y="76911"/>
                  </a:moveTo>
                  <a:lnTo>
                    <a:pt x="201041" y="64731"/>
                  </a:lnTo>
                  <a:lnTo>
                    <a:pt x="199872" y="64325"/>
                  </a:lnTo>
                  <a:lnTo>
                    <a:pt x="233718" y="76911"/>
                  </a:lnTo>
                  <a:close/>
                </a:path>
                <a:path w="1160144" h="800100">
                  <a:moveTo>
                    <a:pt x="276987" y="93586"/>
                  </a:moveTo>
                  <a:lnTo>
                    <a:pt x="244043" y="80759"/>
                  </a:lnTo>
                  <a:lnTo>
                    <a:pt x="242239" y="80086"/>
                  </a:lnTo>
                  <a:lnTo>
                    <a:pt x="276987" y="93586"/>
                  </a:lnTo>
                  <a:close/>
                </a:path>
                <a:path w="1160144" h="800100">
                  <a:moveTo>
                    <a:pt x="321056" y="111302"/>
                  </a:moveTo>
                  <a:lnTo>
                    <a:pt x="287464" y="97675"/>
                  </a:lnTo>
                  <a:lnTo>
                    <a:pt x="285546" y="96913"/>
                  </a:lnTo>
                  <a:lnTo>
                    <a:pt x="321056" y="111302"/>
                  </a:lnTo>
                  <a:close/>
                </a:path>
                <a:path w="1160144" h="800100">
                  <a:moveTo>
                    <a:pt x="368795" y="131292"/>
                  </a:moveTo>
                  <a:lnTo>
                    <a:pt x="331330" y="115481"/>
                  </a:lnTo>
                  <a:lnTo>
                    <a:pt x="329679" y="114808"/>
                  </a:lnTo>
                  <a:lnTo>
                    <a:pt x="368795" y="131292"/>
                  </a:lnTo>
                  <a:close/>
                </a:path>
                <a:path w="1160144" h="800100">
                  <a:moveTo>
                    <a:pt x="420331" y="153771"/>
                  </a:moveTo>
                  <a:lnTo>
                    <a:pt x="375615" y="134175"/>
                  </a:lnTo>
                  <a:lnTo>
                    <a:pt x="374535" y="133718"/>
                  </a:lnTo>
                  <a:lnTo>
                    <a:pt x="420331" y="153771"/>
                  </a:lnTo>
                  <a:close/>
                </a:path>
                <a:path w="1160144" h="800100">
                  <a:moveTo>
                    <a:pt x="423481" y="185915"/>
                  </a:moveTo>
                  <a:lnTo>
                    <a:pt x="413054" y="181241"/>
                  </a:lnTo>
                  <a:lnTo>
                    <a:pt x="423481" y="185915"/>
                  </a:lnTo>
                  <a:close/>
                </a:path>
                <a:path w="1160144" h="800100">
                  <a:moveTo>
                    <a:pt x="444449" y="195427"/>
                  </a:moveTo>
                  <a:lnTo>
                    <a:pt x="434428" y="190868"/>
                  </a:lnTo>
                  <a:lnTo>
                    <a:pt x="444449" y="195440"/>
                  </a:lnTo>
                  <a:close/>
                </a:path>
                <a:path w="1160144" h="800100">
                  <a:moveTo>
                    <a:pt x="1159611" y="799719"/>
                  </a:moveTo>
                  <a:lnTo>
                    <a:pt x="1145832" y="782256"/>
                  </a:lnTo>
                  <a:lnTo>
                    <a:pt x="1130274" y="769429"/>
                  </a:lnTo>
                  <a:lnTo>
                    <a:pt x="1127125" y="768400"/>
                  </a:lnTo>
                  <a:lnTo>
                    <a:pt x="1124013" y="768400"/>
                  </a:lnTo>
                  <a:lnTo>
                    <a:pt x="1121473" y="768400"/>
                  </a:lnTo>
                  <a:lnTo>
                    <a:pt x="1118946" y="769086"/>
                  </a:lnTo>
                  <a:lnTo>
                    <a:pt x="1116723" y="770432"/>
                  </a:lnTo>
                  <a:lnTo>
                    <a:pt x="1137310" y="789495"/>
                  </a:lnTo>
                  <a:lnTo>
                    <a:pt x="1144092" y="795883"/>
                  </a:lnTo>
                  <a:lnTo>
                    <a:pt x="1159611" y="799719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13674403" y="6961912"/>
              <a:ext cx="679450" cy="321945"/>
            </a:xfrm>
            <a:custGeom>
              <a:avLst/>
              <a:gdLst/>
              <a:ahLst/>
              <a:cxnLst/>
              <a:rect l="l" t="t" r="r" b="b"/>
              <a:pathLst>
                <a:path w="679450" h="321945">
                  <a:moveTo>
                    <a:pt x="0" y="0"/>
                  </a:moveTo>
                  <a:lnTo>
                    <a:pt x="46308" y="16834"/>
                  </a:lnTo>
                  <a:lnTo>
                    <a:pt x="93786" y="34989"/>
                  </a:lnTo>
                  <a:lnTo>
                    <a:pt x="142441" y="54510"/>
                  </a:lnTo>
                  <a:lnTo>
                    <a:pt x="192281" y="75440"/>
                  </a:lnTo>
                  <a:lnTo>
                    <a:pt x="243311" y="97823"/>
                  </a:lnTo>
                  <a:lnTo>
                    <a:pt x="295540" y="121703"/>
                  </a:lnTo>
                  <a:lnTo>
                    <a:pt x="354184" y="150271"/>
                  </a:lnTo>
                  <a:lnTo>
                    <a:pt x="411704" y="180748"/>
                  </a:lnTo>
                  <a:lnTo>
                    <a:pt x="466603" y="205815"/>
                  </a:lnTo>
                  <a:lnTo>
                    <a:pt x="510356" y="226902"/>
                  </a:lnTo>
                  <a:lnTo>
                    <a:pt x="553495" y="249055"/>
                  </a:lnTo>
                  <a:lnTo>
                    <a:pt x="596015" y="272246"/>
                  </a:lnTo>
                  <a:lnTo>
                    <a:pt x="637912" y="296445"/>
                  </a:lnTo>
                  <a:lnTo>
                    <a:pt x="679183" y="321623"/>
                  </a:lnTo>
                  <a:lnTo>
                    <a:pt x="639897" y="292569"/>
                  </a:lnTo>
                  <a:lnTo>
                    <a:pt x="599984" y="264398"/>
                  </a:lnTo>
                  <a:lnTo>
                    <a:pt x="559443" y="237138"/>
                  </a:lnTo>
                  <a:lnTo>
                    <a:pt x="518274" y="210815"/>
                  </a:lnTo>
                  <a:lnTo>
                    <a:pt x="476476" y="185458"/>
                  </a:lnTo>
                  <a:lnTo>
                    <a:pt x="434049" y="161094"/>
                  </a:lnTo>
                  <a:lnTo>
                    <a:pt x="372933" y="133120"/>
                  </a:lnTo>
                  <a:lnTo>
                    <a:pt x="327850" y="114117"/>
                  </a:lnTo>
                  <a:lnTo>
                    <a:pt x="283732" y="96247"/>
                  </a:lnTo>
                  <a:lnTo>
                    <a:pt x="240575" y="79478"/>
                  </a:lnTo>
                  <a:lnTo>
                    <a:pt x="198377" y="63782"/>
                  </a:lnTo>
                  <a:lnTo>
                    <a:pt x="157136" y="49129"/>
                  </a:lnTo>
                  <a:lnTo>
                    <a:pt x="117239" y="35635"/>
                  </a:lnTo>
                  <a:lnTo>
                    <a:pt x="77755" y="22950"/>
                  </a:lnTo>
                  <a:lnTo>
                    <a:pt x="38677" y="11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12857302" y="6807777"/>
              <a:ext cx="1141095" cy="262255"/>
            </a:xfrm>
            <a:custGeom>
              <a:avLst/>
              <a:gdLst/>
              <a:ahLst/>
              <a:cxnLst/>
              <a:rect l="l" t="t" r="r" b="b"/>
              <a:pathLst>
                <a:path w="1141094" h="262254">
                  <a:moveTo>
                    <a:pt x="208775" y="317"/>
                  </a:moveTo>
                  <a:lnTo>
                    <a:pt x="193421" y="38"/>
                  </a:lnTo>
                  <a:lnTo>
                    <a:pt x="185801" y="0"/>
                  </a:lnTo>
                  <a:lnTo>
                    <a:pt x="129006" y="4013"/>
                  </a:lnTo>
                  <a:lnTo>
                    <a:pt x="79311" y="10261"/>
                  </a:lnTo>
                  <a:lnTo>
                    <a:pt x="36601" y="18008"/>
                  </a:lnTo>
                  <a:lnTo>
                    <a:pt x="787" y="26530"/>
                  </a:lnTo>
                  <a:lnTo>
                    <a:pt x="0" y="27279"/>
                  </a:lnTo>
                  <a:lnTo>
                    <a:pt x="39509" y="18135"/>
                  </a:lnTo>
                  <a:lnTo>
                    <a:pt x="87388" y="9956"/>
                  </a:lnTo>
                  <a:lnTo>
                    <a:pt x="143764" y="3708"/>
                  </a:lnTo>
                  <a:lnTo>
                    <a:pt x="208775" y="317"/>
                  </a:lnTo>
                  <a:close/>
                </a:path>
                <a:path w="1141094" h="262254">
                  <a:moveTo>
                    <a:pt x="739927" y="109931"/>
                  </a:moveTo>
                  <a:lnTo>
                    <a:pt x="673760" y="91338"/>
                  </a:lnTo>
                  <a:lnTo>
                    <a:pt x="613117" y="76136"/>
                  </a:lnTo>
                  <a:lnTo>
                    <a:pt x="555523" y="63398"/>
                  </a:lnTo>
                  <a:lnTo>
                    <a:pt x="500989" y="52933"/>
                  </a:lnTo>
                  <a:lnTo>
                    <a:pt x="449503" y="44577"/>
                  </a:lnTo>
                  <a:lnTo>
                    <a:pt x="401053" y="38138"/>
                  </a:lnTo>
                  <a:lnTo>
                    <a:pt x="355663" y="33451"/>
                  </a:lnTo>
                  <a:lnTo>
                    <a:pt x="313321" y="30314"/>
                  </a:lnTo>
                  <a:lnTo>
                    <a:pt x="283235" y="28981"/>
                  </a:lnTo>
                  <a:lnTo>
                    <a:pt x="274015" y="28562"/>
                  </a:lnTo>
                  <a:lnTo>
                    <a:pt x="237756" y="28028"/>
                  </a:lnTo>
                  <a:lnTo>
                    <a:pt x="230276" y="28041"/>
                  </a:lnTo>
                  <a:lnTo>
                    <a:pt x="208407" y="28384"/>
                  </a:lnTo>
                  <a:lnTo>
                    <a:pt x="214884" y="28536"/>
                  </a:lnTo>
                  <a:lnTo>
                    <a:pt x="228244" y="29019"/>
                  </a:lnTo>
                  <a:lnTo>
                    <a:pt x="239852" y="29019"/>
                  </a:lnTo>
                  <a:lnTo>
                    <a:pt x="276910" y="29578"/>
                  </a:lnTo>
                  <a:lnTo>
                    <a:pt x="318376" y="31470"/>
                  </a:lnTo>
                  <a:lnTo>
                    <a:pt x="362305" y="34785"/>
                  </a:lnTo>
                  <a:lnTo>
                    <a:pt x="408711" y="39674"/>
                  </a:lnTo>
                  <a:lnTo>
                    <a:pt x="457619" y="46291"/>
                  </a:lnTo>
                  <a:lnTo>
                    <a:pt x="509028" y="54749"/>
                  </a:lnTo>
                  <a:lnTo>
                    <a:pt x="562965" y="65201"/>
                  </a:lnTo>
                  <a:lnTo>
                    <a:pt x="619429" y="77800"/>
                  </a:lnTo>
                  <a:lnTo>
                    <a:pt x="678459" y="92671"/>
                  </a:lnTo>
                  <a:lnTo>
                    <a:pt x="739927" y="109931"/>
                  </a:lnTo>
                  <a:close/>
                </a:path>
                <a:path w="1141094" h="262254">
                  <a:moveTo>
                    <a:pt x="894118" y="160655"/>
                  </a:moveTo>
                  <a:lnTo>
                    <a:pt x="848753" y="144665"/>
                  </a:lnTo>
                  <a:lnTo>
                    <a:pt x="848537" y="144602"/>
                  </a:lnTo>
                  <a:lnTo>
                    <a:pt x="894118" y="160655"/>
                  </a:lnTo>
                  <a:close/>
                </a:path>
                <a:path w="1141094" h="262254">
                  <a:moveTo>
                    <a:pt x="940955" y="178028"/>
                  </a:moveTo>
                  <a:lnTo>
                    <a:pt x="894473" y="160769"/>
                  </a:lnTo>
                  <a:lnTo>
                    <a:pt x="894118" y="160655"/>
                  </a:lnTo>
                  <a:lnTo>
                    <a:pt x="940955" y="178028"/>
                  </a:lnTo>
                  <a:close/>
                </a:path>
                <a:path w="1141094" h="262254">
                  <a:moveTo>
                    <a:pt x="989050" y="196773"/>
                  </a:moveTo>
                  <a:lnTo>
                    <a:pt x="941362" y="178168"/>
                  </a:lnTo>
                  <a:lnTo>
                    <a:pt x="940955" y="178028"/>
                  </a:lnTo>
                  <a:lnTo>
                    <a:pt x="989050" y="196773"/>
                  </a:lnTo>
                  <a:close/>
                </a:path>
                <a:path w="1141094" h="262254">
                  <a:moveTo>
                    <a:pt x="1038390" y="216941"/>
                  </a:moveTo>
                  <a:lnTo>
                    <a:pt x="989444" y="196926"/>
                  </a:lnTo>
                  <a:lnTo>
                    <a:pt x="989050" y="196773"/>
                  </a:lnTo>
                  <a:lnTo>
                    <a:pt x="1038390" y="216941"/>
                  </a:lnTo>
                  <a:close/>
                </a:path>
                <a:path w="1141094" h="262254">
                  <a:moveTo>
                    <a:pt x="1088986" y="238556"/>
                  </a:moveTo>
                  <a:lnTo>
                    <a:pt x="1038707" y="217068"/>
                  </a:lnTo>
                  <a:lnTo>
                    <a:pt x="1038390" y="216941"/>
                  </a:lnTo>
                  <a:lnTo>
                    <a:pt x="1088986" y="238556"/>
                  </a:lnTo>
                  <a:close/>
                </a:path>
                <a:path w="1141094" h="262254">
                  <a:moveTo>
                    <a:pt x="1140828" y="261683"/>
                  </a:moveTo>
                  <a:lnTo>
                    <a:pt x="1089177" y="238633"/>
                  </a:lnTo>
                  <a:lnTo>
                    <a:pt x="1088986" y="238556"/>
                  </a:lnTo>
                  <a:lnTo>
                    <a:pt x="1140828" y="261683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2836670" y="6808088"/>
              <a:ext cx="1262380" cy="309880"/>
            </a:xfrm>
            <a:custGeom>
              <a:avLst/>
              <a:gdLst/>
              <a:ahLst/>
              <a:cxnLst/>
              <a:rect l="l" t="t" r="r" b="b"/>
              <a:pathLst>
                <a:path w="1262380" h="309879">
                  <a:moveTo>
                    <a:pt x="1168736" y="261384"/>
                  </a:moveTo>
                  <a:lnTo>
                    <a:pt x="1161493" y="261384"/>
                  </a:lnTo>
                  <a:lnTo>
                    <a:pt x="1185628" y="272473"/>
                  </a:lnTo>
                  <a:lnTo>
                    <a:pt x="1208427" y="283192"/>
                  </a:lnTo>
                  <a:lnTo>
                    <a:pt x="1224608" y="291016"/>
                  </a:lnTo>
                  <a:lnTo>
                    <a:pt x="1240704" y="298987"/>
                  </a:lnTo>
                  <a:lnTo>
                    <a:pt x="1256705" y="307100"/>
                  </a:lnTo>
                  <a:lnTo>
                    <a:pt x="1261752" y="309351"/>
                  </a:lnTo>
                  <a:lnTo>
                    <a:pt x="1233008" y="293839"/>
                  </a:lnTo>
                  <a:lnTo>
                    <a:pt x="1203982" y="278787"/>
                  </a:lnTo>
                  <a:lnTo>
                    <a:pt x="1174680" y="264205"/>
                  </a:lnTo>
                  <a:lnTo>
                    <a:pt x="1168736" y="261384"/>
                  </a:lnTo>
                  <a:close/>
                </a:path>
                <a:path w="1262380" h="309879">
                  <a:moveTo>
                    <a:pt x="485362" y="27705"/>
                  </a:moveTo>
                  <a:lnTo>
                    <a:pt x="258400" y="27705"/>
                  </a:lnTo>
                  <a:lnTo>
                    <a:pt x="294658" y="28248"/>
                  </a:lnTo>
                  <a:lnTo>
                    <a:pt x="333959" y="29996"/>
                  </a:lnTo>
                  <a:lnTo>
                    <a:pt x="376305" y="33128"/>
                  </a:lnTo>
                  <a:lnTo>
                    <a:pt x="421698" y="37823"/>
                  </a:lnTo>
                  <a:lnTo>
                    <a:pt x="470137" y="44261"/>
                  </a:lnTo>
                  <a:lnTo>
                    <a:pt x="521625" y="52620"/>
                  </a:lnTo>
                  <a:lnTo>
                    <a:pt x="576164" y="63079"/>
                  </a:lnTo>
                  <a:lnTo>
                    <a:pt x="633753" y="75818"/>
                  </a:lnTo>
                  <a:lnTo>
                    <a:pt x="694396" y="91016"/>
                  </a:lnTo>
                  <a:lnTo>
                    <a:pt x="758092" y="108851"/>
                  </a:lnTo>
                  <a:lnTo>
                    <a:pt x="824843" y="129503"/>
                  </a:lnTo>
                  <a:lnTo>
                    <a:pt x="869389" y="144344"/>
                  </a:lnTo>
                  <a:lnTo>
                    <a:pt x="915108" y="160445"/>
                  </a:lnTo>
                  <a:lnTo>
                    <a:pt x="962005" y="177850"/>
                  </a:lnTo>
                  <a:lnTo>
                    <a:pt x="1010084" y="196600"/>
                  </a:lnTo>
                  <a:lnTo>
                    <a:pt x="1059350" y="216741"/>
                  </a:lnTo>
                  <a:lnTo>
                    <a:pt x="1109808" y="238314"/>
                  </a:lnTo>
                  <a:lnTo>
                    <a:pt x="1161514" y="261395"/>
                  </a:lnTo>
                  <a:lnTo>
                    <a:pt x="1168736" y="261384"/>
                  </a:lnTo>
                  <a:lnTo>
                    <a:pt x="1138645" y="247102"/>
                  </a:lnTo>
                  <a:lnTo>
                    <a:pt x="1100144" y="229479"/>
                  </a:lnTo>
                  <a:lnTo>
                    <a:pt x="1053790" y="208952"/>
                  </a:lnTo>
                  <a:lnTo>
                    <a:pt x="1008401" y="189590"/>
                  </a:lnTo>
                  <a:lnTo>
                    <a:pt x="963975" y="171367"/>
                  </a:lnTo>
                  <a:lnTo>
                    <a:pt x="920513" y="154255"/>
                  </a:lnTo>
                  <a:lnTo>
                    <a:pt x="878014" y="138226"/>
                  </a:lnTo>
                  <a:lnTo>
                    <a:pt x="835807" y="123022"/>
                  </a:lnTo>
                  <a:lnTo>
                    <a:pt x="780931" y="104356"/>
                  </a:lnTo>
                  <a:lnTo>
                    <a:pt x="726815" y="87213"/>
                  </a:lnTo>
                  <a:lnTo>
                    <a:pt x="673467" y="71594"/>
                  </a:lnTo>
                  <a:lnTo>
                    <a:pt x="620897" y="57502"/>
                  </a:lnTo>
                  <a:lnTo>
                    <a:pt x="569114" y="44939"/>
                  </a:lnTo>
                  <a:lnTo>
                    <a:pt x="518126" y="33907"/>
                  </a:lnTo>
                  <a:lnTo>
                    <a:pt x="485362" y="27705"/>
                  </a:lnTo>
                  <a:close/>
                </a:path>
                <a:path w="1262380" h="309879">
                  <a:moveTo>
                    <a:pt x="229417" y="0"/>
                  </a:moveTo>
                  <a:lnTo>
                    <a:pt x="164399" y="3383"/>
                  </a:lnTo>
                  <a:lnTo>
                    <a:pt x="108020" y="9637"/>
                  </a:lnTo>
                  <a:lnTo>
                    <a:pt x="60142" y="17812"/>
                  </a:lnTo>
                  <a:lnTo>
                    <a:pt x="20627" y="26962"/>
                  </a:lnTo>
                  <a:lnTo>
                    <a:pt x="0" y="46909"/>
                  </a:lnTo>
                  <a:lnTo>
                    <a:pt x="39840" y="39535"/>
                  </a:lnTo>
                  <a:lnTo>
                    <a:pt x="86333" y="33420"/>
                  </a:lnTo>
                  <a:lnTo>
                    <a:pt x="139535" y="29248"/>
                  </a:lnTo>
                  <a:lnTo>
                    <a:pt x="199501" y="27705"/>
                  </a:lnTo>
                  <a:lnTo>
                    <a:pt x="485362" y="27705"/>
                  </a:lnTo>
                  <a:lnTo>
                    <a:pt x="467943" y="24409"/>
                  </a:lnTo>
                  <a:lnTo>
                    <a:pt x="418574" y="16446"/>
                  </a:lnTo>
                  <a:lnTo>
                    <a:pt x="370028" y="10022"/>
                  </a:lnTo>
                  <a:lnTo>
                    <a:pt x="322314" y="5138"/>
                  </a:lnTo>
                  <a:lnTo>
                    <a:pt x="275440" y="1796"/>
                  </a:lnTo>
                  <a:lnTo>
                    <a:pt x="229417" y="0"/>
                  </a:lnTo>
                  <a:close/>
                </a:path>
                <a:path w="1262380" h="309879">
                  <a:moveTo>
                    <a:pt x="258400" y="27705"/>
                  </a:moveTo>
                  <a:lnTo>
                    <a:pt x="199501" y="27705"/>
                  </a:lnTo>
                  <a:lnTo>
                    <a:pt x="206692" y="27727"/>
                  </a:lnTo>
                  <a:lnTo>
                    <a:pt x="229040" y="28061"/>
                  </a:lnTo>
                  <a:lnTo>
                    <a:pt x="250916" y="27729"/>
                  </a:lnTo>
                  <a:lnTo>
                    <a:pt x="258400" y="27705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4093380" y="7115206"/>
              <a:ext cx="15240" cy="8255"/>
            </a:xfrm>
            <a:custGeom>
              <a:avLst/>
              <a:gdLst/>
              <a:ahLst/>
              <a:cxnLst/>
              <a:rect l="l" t="t" r="r" b="b"/>
              <a:pathLst>
                <a:path w="15240" h="8254">
                  <a:moveTo>
                    <a:pt x="15062" y="7810"/>
                  </a:moveTo>
                  <a:lnTo>
                    <a:pt x="5029" y="2247"/>
                  </a:lnTo>
                  <a:lnTo>
                    <a:pt x="0" y="0"/>
                  </a:lnTo>
                  <a:lnTo>
                    <a:pt x="10033" y="5168"/>
                  </a:lnTo>
                  <a:lnTo>
                    <a:pt x="15062" y="78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2600156" y="6865762"/>
              <a:ext cx="36830" cy="14604"/>
            </a:xfrm>
            <a:custGeom>
              <a:avLst/>
              <a:gdLst/>
              <a:ahLst/>
              <a:cxnLst/>
              <a:rect l="l" t="t" r="r" b="b"/>
              <a:pathLst>
                <a:path w="36829" h="14604">
                  <a:moveTo>
                    <a:pt x="14051" y="0"/>
                  </a:moveTo>
                  <a:lnTo>
                    <a:pt x="4690" y="5528"/>
                  </a:lnTo>
                  <a:lnTo>
                    <a:pt x="0" y="8408"/>
                  </a:lnTo>
                  <a:lnTo>
                    <a:pt x="19012" y="11525"/>
                  </a:lnTo>
                  <a:lnTo>
                    <a:pt x="36721" y="14188"/>
                  </a:lnTo>
                  <a:lnTo>
                    <a:pt x="20156" y="1235"/>
                  </a:lnTo>
                  <a:lnTo>
                    <a:pt x="14051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12614199" y="6864241"/>
              <a:ext cx="40640" cy="18415"/>
            </a:xfrm>
            <a:custGeom>
              <a:avLst/>
              <a:gdLst/>
              <a:ahLst/>
              <a:cxnLst/>
              <a:rect l="l" t="t" r="r" b="b"/>
              <a:pathLst>
                <a:path w="40640" h="18415">
                  <a:moveTo>
                    <a:pt x="6108" y="2755"/>
                  </a:moveTo>
                  <a:lnTo>
                    <a:pt x="3187" y="482"/>
                  </a:lnTo>
                  <a:lnTo>
                    <a:pt x="2908" y="254"/>
                  </a:lnTo>
                  <a:lnTo>
                    <a:pt x="2641" y="0"/>
                  </a:lnTo>
                  <a:lnTo>
                    <a:pt x="0" y="1524"/>
                  </a:lnTo>
                  <a:lnTo>
                    <a:pt x="6108" y="2755"/>
                  </a:lnTo>
                  <a:close/>
                </a:path>
                <a:path w="40640" h="18415">
                  <a:moveTo>
                    <a:pt x="40081" y="18097"/>
                  </a:moveTo>
                  <a:lnTo>
                    <a:pt x="39065" y="8928"/>
                  </a:lnTo>
                  <a:lnTo>
                    <a:pt x="24511" y="6299"/>
                  </a:lnTo>
                  <a:lnTo>
                    <a:pt x="6108" y="2755"/>
                  </a:lnTo>
                  <a:lnTo>
                    <a:pt x="22682" y="15722"/>
                  </a:lnTo>
                  <a:lnTo>
                    <a:pt x="40081" y="18097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12616839" y="6851930"/>
              <a:ext cx="36830" cy="21590"/>
            </a:xfrm>
            <a:custGeom>
              <a:avLst/>
              <a:gdLst/>
              <a:ahLst/>
              <a:cxnLst/>
              <a:rect l="l" t="t" r="r" b="b"/>
              <a:pathLst>
                <a:path w="36829" h="21590">
                  <a:moveTo>
                    <a:pt x="22313" y="0"/>
                  </a:moveTo>
                  <a:lnTo>
                    <a:pt x="11164" y="6015"/>
                  </a:lnTo>
                  <a:lnTo>
                    <a:pt x="0" y="12313"/>
                  </a:lnTo>
                  <a:lnTo>
                    <a:pt x="3476" y="15067"/>
                  </a:lnTo>
                  <a:lnTo>
                    <a:pt x="21880" y="18604"/>
                  </a:lnTo>
                  <a:lnTo>
                    <a:pt x="36428" y="21234"/>
                  </a:lnTo>
                  <a:lnTo>
                    <a:pt x="34323" y="1675"/>
                  </a:lnTo>
                  <a:lnTo>
                    <a:pt x="22313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12733664" y="6885271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79" h="2540">
                  <a:moveTo>
                    <a:pt x="4125" y="0"/>
                  </a:moveTo>
                  <a:lnTo>
                    <a:pt x="1371" y="1518"/>
                  </a:lnTo>
                  <a:lnTo>
                    <a:pt x="0" y="2293"/>
                  </a:lnTo>
                  <a:lnTo>
                    <a:pt x="188" y="2240"/>
                  </a:lnTo>
                  <a:lnTo>
                    <a:pt x="1434" y="1612"/>
                  </a:lnTo>
                  <a:lnTo>
                    <a:pt x="2753" y="963"/>
                  </a:lnTo>
                  <a:lnTo>
                    <a:pt x="4701" y="62"/>
                  </a:lnTo>
                  <a:lnTo>
                    <a:pt x="4125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12737793" y="688526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0" y="0"/>
                  </a:moveTo>
                  <a:lnTo>
                    <a:pt x="586" y="6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14846973" y="7825631"/>
              <a:ext cx="647065" cy="1407160"/>
            </a:xfrm>
            <a:custGeom>
              <a:avLst/>
              <a:gdLst/>
              <a:ahLst/>
              <a:cxnLst/>
              <a:rect l="l" t="t" r="r" b="b"/>
              <a:pathLst>
                <a:path w="647065" h="1407159">
                  <a:moveTo>
                    <a:pt x="216103" y="271145"/>
                  </a:moveTo>
                  <a:lnTo>
                    <a:pt x="191033" y="230136"/>
                  </a:lnTo>
                  <a:lnTo>
                    <a:pt x="165354" y="189382"/>
                  </a:lnTo>
                  <a:lnTo>
                    <a:pt x="134734" y="150380"/>
                  </a:lnTo>
                  <a:lnTo>
                    <a:pt x="102882" y="111937"/>
                  </a:lnTo>
                  <a:lnTo>
                    <a:pt x="69799" y="74066"/>
                  </a:lnTo>
                  <a:lnTo>
                    <a:pt x="35509" y="36741"/>
                  </a:lnTo>
                  <a:lnTo>
                    <a:pt x="0" y="0"/>
                  </a:lnTo>
                  <a:lnTo>
                    <a:pt x="20459" y="27520"/>
                  </a:lnTo>
                  <a:lnTo>
                    <a:pt x="40627" y="55232"/>
                  </a:lnTo>
                  <a:lnTo>
                    <a:pt x="60477" y="83146"/>
                  </a:lnTo>
                  <a:lnTo>
                    <a:pt x="80022" y="111252"/>
                  </a:lnTo>
                  <a:lnTo>
                    <a:pt x="109969" y="148221"/>
                  </a:lnTo>
                  <a:lnTo>
                    <a:pt x="138823" y="185686"/>
                  </a:lnTo>
                  <a:lnTo>
                    <a:pt x="166560" y="223647"/>
                  </a:lnTo>
                  <a:lnTo>
                    <a:pt x="193167" y="262102"/>
                  </a:lnTo>
                  <a:lnTo>
                    <a:pt x="216103" y="271145"/>
                  </a:lnTo>
                  <a:close/>
                </a:path>
                <a:path w="647065" h="1407159">
                  <a:moveTo>
                    <a:pt x="345719" y="505409"/>
                  </a:moveTo>
                  <a:lnTo>
                    <a:pt x="325386" y="465899"/>
                  </a:lnTo>
                  <a:lnTo>
                    <a:pt x="304495" y="426478"/>
                  </a:lnTo>
                  <a:lnTo>
                    <a:pt x="283070" y="387172"/>
                  </a:lnTo>
                  <a:lnTo>
                    <a:pt x="261112" y="348018"/>
                  </a:lnTo>
                  <a:lnTo>
                    <a:pt x="243039" y="340423"/>
                  </a:lnTo>
                  <a:lnTo>
                    <a:pt x="265328" y="378587"/>
                  </a:lnTo>
                  <a:lnTo>
                    <a:pt x="286575" y="417182"/>
                  </a:lnTo>
                  <a:lnTo>
                    <a:pt x="306781" y="456196"/>
                  </a:lnTo>
                  <a:lnTo>
                    <a:pt x="325945" y="495642"/>
                  </a:lnTo>
                  <a:lnTo>
                    <a:pt x="345719" y="505409"/>
                  </a:lnTo>
                  <a:close/>
                </a:path>
                <a:path w="647065" h="1407159">
                  <a:moveTo>
                    <a:pt x="499770" y="853338"/>
                  </a:moveTo>
                  <a:lnTo>
                    <a:pt x="486524" y="817079"/>
                  </a:lnTo>
                  <a:lnTo>
                    <a:pt x="463638" y="760361"/>
                  </a:lnTo>
                  <a:lnTo>
                    <a:pt x="444627" y="715784"/>
                  </a:lnTo>
                  <a:lnTo>
                    <a:pt x="424929" y="671156"/>
                  </a:lnTo>
                  <a:lnTo>
                    <a:pt x="404533" y="626503"/>
                  </a:lnTo>
                  <a:lnTo>
                    <a:pt x="383463" y="581850"/>
                  </a:lnTo>
                  <a:lnTo>
                    <a:pt x="371627" y="576630"/>
                  </a:lnTo>
                  <a:lnTo>
                    <a:pt x="359422" y="571042"/>
                  </a:lnTo>
                  <a:lnTo>
                    <a:pt x="380288" y="620433"/>
                  </a:lnTo>
                  <a:lnTo>
                    <a:pt x="400164" y="668782"/>
                  </a:lnTo>
                  <a:lnTo>
                    <a:pt x="419061" y="716076"/>
                  </a:lnTo>
                  <a:lnTo>
                    <a:pt x="437019" y="762355"/>
                  </a:lnTo>
                  <a:lnTo>
                    <a:pt x="454050" y="807618"/>
                  </a:lnTo>
                  <a:lnTo>
                    <a:pt x="499770" y="853338"/>
                  </a:lnTo>
                  <a:close/>
                </a:path>
                <a:path w="647065" h="1407159">
                  <a:moveTo>
                    <a:pt x="536930" y="961148"/>
                  </a:moveTo>
                  <a:lnTo>
                    <a:pt x="521271" y="914488"/>
                  </a:lnTo>
                  <a:lnTo>
                    <a:pt x="478193" y="871423"/>
                  </a:lnTo>
                  <a:lnTo>
                    <a:pt x="485444" y="890295"/>
                  </a:lnTo>
                  <a:lnTo>
                    <a:pt x="492556" y="909142"/>
                  </a:lnTo>
                  <a:lnTo>
                    <a:pt x="499554" y="927963"/>
                  </a:lnTo>
                  <a:lnTo>
                    <a:pt x="506412" y="946734"/>
                  </a:lnTo>
                  <a:lnTo>
                    <a:pt x="536930" y="961148"/>
                  </a:lnTo>
                  <a:close/>
                </a:path>
                <a:path w="647065" h="1407159">
                  <a:moveTo>
                    <a:pt x="632155" y="1319784"/>
                  </a:moveTo>
                  <a:lnTo>
                    <a:pt x="623062" y="1275143"/>
                  </a:lnTo>
                  <a:lnTo>
                    <a:pt x="612749" y="1228991"/>
                  </a:lnTo>
                  <a:lnTo>
                    <a:pt x="601179" y="1181277"/>
                  </a:lnTo>
                  <a:lnTo>
                    <a:pt x="588289" y="1132001"/>
                  </a:lnTo>
                  <a:lnTo>
                    <a:pt x="574027" y="1081087"/>
                  </a:lnTo>
                  <a:lnTo>
                    <a:pt x="558355" y="1028534"/>
                  </a:lnTo>
                  <a:lnTo>
                    <a:pt x="530072" y="1013929"/>
                  </a:lnTo>
                  <a:lnTo>
                    <a:pt x="546938" y="1064488"/>
                  </a:lnTo>
                  <a:lnTo>
                    <a:pt x="562876" y="1114653"/>
                  </a:lnTo>
                  <a:lnTo>
                    <a:pt x="577862" y="1164348"/>
                  </a:lnTo>
                  <a:lnTo>
                    <a:pt x="591921" y="1213510"/>
                  </a:lnTo>
                  <a:lnTo>
                    <a:pt x="604380" y="1260868"/>
                  </a:lnTo>
                  <a:lnTo>
                    <a:pt x="615073" y="1307249"/>
                  </a:lnTo>
                  <a:lnTo>
                    <a:pt x="621068" y="1311605"/>
                  </a:lnTo>
                  <a:lnTo>
                    <a:pt x="632155" y="1319784"/>
                  </a:lnTo>
                  <a:close/>
                </a:path>
                <a:path w="647065" h="1407159">
                  <a:moveTo>
                    <a:pt x="646760" y="1403883"/>
                  </a:moveTo>
                  <a:lnTo>
                    <a:pt x="644994" y="1392593"/>
                  </a:lnTo>
                  <a:lnTo>
                    <a:pt x="634809" y="1384808"/>
                  </a:lnTo>
                  <a:lnTo>
                    <a:pt x="628942" y="1380388"/>
                  </a:lnTo>
                  <a:lnTo>
                    <a:pt x="629666" y="1384808"/>
                  </a:lnTo>
                  <a:lnTo>
                    <a:pt x="630732" y="1391551"/>
                  </a:lnTo>
                  <a:lnTo>
                    <a:pt x="645528" y="1406652"/>
                  </a:lnTo>
                  <a:lnTo>
                    <a:pt x="646760" y="1403883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15301031" y="8633246"/>
              <a:ext cx="67310" cy="107314"/>
            </a:xfrm>
            <a:custGeom>
              <a:avLst/>
              <a:gdLst/>
              <a:ahLst/>
              <a:cxnLst/>
              <a:rect l="l" t="t" r="r" b="b"/>
              <a:pathLst>
                <a:path w="67309" h="107315">
                  <a:moveTo>
                    <a:pt x="0" y="0"/>
                  </a:moveTo>
                  <a:lnTo>
                    <a:pt x="11863" y="32417"/>
                  </a:lnTo>
                  <a:lnTo>
                    <a:pt x="24145" y="63799"/>
                  </a:lnTo>
                  <a:lnTo>
                    <a:pt x="67212" y="106865"/>
                  </a:lnTo>
                  <a:lnTo>
                    <a:pt x="45715" y="45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8B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15328948" y="8630467"/>
              <a:ext cx="167005" cy="527685"/>
            </a:xfrm>
            <a:custGeom>
              <a:avLst/>
              <a:gdLst/>
              <a:ahLst/>
              <a:cxnLst/>
              <a:rect l="l" t="t" r="r" b="b"/>
              <a:pathLst>
                <a:path w="167005" h="527684">
                  <a:moveTo>
                    <a:pt x="76385" y="223689"/>
                  </a:moveTo>
                  <a:lnTo>
                    <a:pt x="92058" y="276252"/>
                  </a:lnTo>
                  <a:lnTo>
                    <a:pt x="106317" y="327160"/>
                  </a:lnTo>
                  <a:lnTo>
                    <a:pt x="119209" y="376447"/>
                  </a:lnTo>
                  <a:lnTo>
                    <a:pt x="130785" y="424150"/>
                  </a:lnTo>
                  <a:lnTo>
                    <a:pt x="141093" y="470301"/>
                  </a:lnTo>
                  <a:lnTo>
                    <a:pt x="150183" y="514937"/>
                  </a:lnTo>
                  <a:lnTo>
                    <a:pt x="166832" y="527397"/>
                  </a:lnTo>
                  <a:lnTo>
                    <a:pt x="153449" y="465163"/>
                  </a:lnTo>
                  <a:lnTo>
                    <a:pt x="136948" y="401139"/>
                  </a:lnTo>
                  <a:lnTo>
                    <a:pt x="124754" y="358318"/>
                  </a:lnTo>
                  <a:lnTo>
                    <a:pt x="111853" y="315108"/>
                  </a:lnTo>
                  <a:lnTo>
                    <a:pt x="98244" y="271532"/>
                  </a:lnTo>
                  <a:lnTo>
                    <a:pt x="83924" y="227616"/>
                  </a:lnTo>
                  <a:lnTo>
                    <a:pt x="76385" y="223689"/>
                  </a:lnTo>
                  <a:close/>
                </a:path>
                <a:path w="167005" h="527684">
                  <a:moveTo>
                    <a:pt x="39297" y="109640"/>
                  </a:moveTo>
                  <a:lnTo>
                    <a:pt x="43315" y="121420"/>
                  </a:lnTo>
                  <a:lnTo>
                    <a:pt x="47266" y="133122"/>
                  </a:lnTo>
                  <a:lnTo>
                    <a:pt x="51149" y="144748"/>
                  </a:lnTo>
                  <a:lnTo>
                    <a:pt x="54961" y="156298"/>
                  </a:lnTo>
                  <a:lnTo>
                    <a:pt x="60280" y="158843"/>
                  </a:lnTo>
                  <a:lnTo>
                    <a:pt x="56357" y="147816"/>
                  </a:lnTo>
                  <a:lnTo>
                    <a:pt x="52392" y="136782"/>
                  </a:lnTo>
                  <a:lnTo>
                    <a:pt x="48381" y="125734"/>
                  </a:lnTo>
                  <a:lnTo>
                    <a:pt x="44323" y="114666"/>
                  </a:lnTo>
                  <a:lnTo>
                    <a:pt x="39297" y="109640"/>
                  </a:lnTo>
                  <a:close/>
                </a:path>
                <a:path w="167005" h="527684">
                  <a:moveTo>
                    <a:pt x="0" y="0"/>
                  </a:moveTo>
                  <a:lnTo>
                    <a:pt x="4551" y="12239"/>
                  </a:lnTo>
                  <a:lnTo>
                    <a:pt x="9033" y="24398"/>
                  </a:lnTo>
                  <a:lnTo>
                    <a:pt x="13449" y="36480"/>
                  </a:lnTo>
                  <a:lnTo>
                    <a:pt x="17800" y="48490"/>
                  </a:lnTo>
                  <a:lnTo>
                    <a:pt x="20177" y="50878"/>
                  </a:lnTo>
                  <a:lnTo>
                    <a:pt x="15216" y="38178"/>
                  </a:lnTo>
                  <a:lnTo>
                    <a:pt x="10198" y="25462"/>
                  </a:lnTo>
                  <a:lnTo>
                    <a:pt x="5125" y="12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15346743" y="8678961"/>
              <a:ext cx="26670" cy="66675"/>
            </a:xfrm>
            <a:custGeom>
              <a:avLst/>
              <a:gdLst/>
              <a:ahLst/>
              <a:cxnLst/>
              <a:rect l="l" t="t" r="r" b="b"/>
              <a:pathLst>
                <a:path w="26669" h="66675">
                  <a:moveTo>
                    <a:pt x="0" y="0"/>
                  </a:moveTo>
                  <a:lnTo>
                    <a:pt x="16292" y="46054"/>
                  </a:lnTo>
                  <a:lnTo>
                    <a:pt x="21496" y="61149"/>
                  </a:lnTo>
                  <a:lnTo>
                    <a:pt x="26522" y="66175"/>
                  </a:lnTo>
                  <a:lnTo>
                    <a:pt x="14635" y="34324"/>
                  </a:lnTo>
                  <a:lnTo>
                    <a:pt x="2387" y="23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5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15491979" y="9218225"/>
              <a:ext cx="5080" cy="11430"/>
            </a:xfrm>
            <a:custGeom>
              <a:avLst/>
              <a:gdLst/>
              <a:ahLst/>
              <a:cxnLst/>
              <a:rect l="l" t="t" r="r" b="b"/>
              <a:pathLst>
                <a:path w="5080" h="11429">
                  <a:moveTo>
                    <a:pt x="0" y="0"/>
                  </a:moveTo>
                  <a:lnTo>
                    <a:pt x="1193" y="7549"/>
                  </a:lnTo>
                  <a:lnTo>
                    <a:pt x="1759" y="11287"/>
                  </a:lnTo>
                  <a:lnTo>
                    <a:pt x="5067" y="39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15393232" y="9281839"/>
              <a:ext cx="121285" cy="693420"/>
            </a:xfrm>
            <a:custGeom>
              <a:avLst/>
              <a:gdLst/>
              <a:ahLst/>
              <a:cxnLst/>
              <a:rect l="l" t="t" r="r" b="b"/>
              <a:pathLst>
                <a:path w="121284" h="693420">
                  <a:moveTo>
                    <a:pt x="722" y="689905"/>
                  </a:moveTo>
                  <a:lnTo>
                    <a:pt x="0" y="692502"/>
                  </a:lnTo>
                  <a:lnTo>
                    <a:pt x="1706" y="693266"/>
                  </a:lnTo>
                  <a:lnTo>
                    <a:pt x="3036" y="690942"/>
                  </a:lnTo>
                  <a:lnTo>
                    <a:pt x="722" y="689905"/>
                  </a:lnTo>
                  <a:close/>
                </a:path>
                <a:path w="121284" h="693420">
                  <a:moveTo>
                    <a:pt x="77327" y="396658"/>
                  </a:moveTo>
                  <a:lnTo>
                    <a:pt x="75904" y="403634"/>
                  </a:lnTo>
                  <a:lnTo>
                    <a:pt x="74450" y="410547"/>
                  </a:lnTo>
                  <a:lnTo>
                    <a:pt x="72968" y="417390"/>
                  </a:lnTo>
                  <a:lnTo>
                    <a:pt x="71463" y="424154"/>
                  </a:lnTo>
                  <a:lnTo>
                    <a:pt x="59334" y="484245"/>
                  </a:lnTo>
                  <a:lnTo>
                    <a:pt x="45681" y="539009"/>
                  </a:lnTo>
                  <a:lnTo>
                    <a:pt x="31542" y="588470"/>
                  </a:lnTo>
                  <a:lnTo>
                    <a:pt x="17622" y="633813"/>
                  </a:lnTo>
                  <a:lnTo>
                    <a:pt x="10852" y="655717"/>
                  </a:lnTo>
                  <a:lnTo>
                    <a:pt x="8701" y="662754"/>
                  </a:lnTo>
                  <a:lnTo>
                    <a:pt x="40236" y="614425"/>
                  </a:lnTo>
                  <a:lnTo>
                    <a:pt x="68291" y="540224"/>
                  </a:lnTo>
                  <a:lnTo>
                    <a:pt x="87341" y="476787"/>
                  </a:lnTo>
                  <a:lnTo>
                    <a:pt x="103965" y="406406"/>
                  </a:lnTo>
                  <a:lnTo>
                    <a:pt x="80781" y="396752"/>
                  </a:lnTo>
                  <a:lnTo>
                    <a:pt x="78144" y="396752"/>
                  </a:lnTo>
                  <a:lnTo>
                    <a:pt x="77327" y="396658"/>
                  </a:lnTo>
                  <a:close/>
                </a:path>
                <a:path w="121284" h="693420">
                  <a:moveTo>
                    <a:pt x="80353" y="396574"/>
                  </a:moveTo>
                  <a:lnTo>
                    <a:pt x="79631" y="396689"/>
                  </a:lnTo>
                  <a:lnTo>
                    <a:pt x="78887" y="396752"/>
                  </a:lnTo>
                  <a:lnTo>
                    <a:pt x="80781" y="396752"/>
                  </a:lnTo>
                  <a:lnTo>
                    <a:pt x="80353" y="396574"/>
                  </a:lnTo>
                  <a:close/>
                </a:path>
                <a:path w="121284" h="693420">
                  <a:moveTo>
                    <a:pt x="107808" y="0"/>
                  </a:moveTo>
                  <a:lnTo>
                    <a:pt x="95787" y="26868"/>
                  </a:lnTo>
                  <a:lnTo>
                    <a:pt x="98296" y="58509"/>
                  </a:lnTo>
                  <a:lnTo>
                    <a:pt x="100049" y="89505"/>
                  </a:lnTo>
                  <a:lnTo>
                    <a:pt x="101079" y="119848"/>
                  </a:lnTo>
                  <a:lnTo>
                    <a:pt x="101420" y="149534"/>
                  </a:lnTo>
                  <a:lnTo>
                    <a:pt x="100672" y="194307"/>
                  </a:lnTo>
                  <a:lnTo>
                    <a:pt x="98483" y="237445"/>
                  </a:lnTo>
                  <a:lnTo>
                    <a:pt x="94992" y="278914"/>
                  </a:lnTo>
                  <a:lnTo>
                    <a:pt x="90332" y="318681"/>
                  </a:lnTo>
                  <a:lnTo>
                    <a:pt x="114865" y="329770"/>
                  </a:lnTo>
                  <a:lnTo>
                    <a:pt x="118165" y="289729"/>
                  </a:lnTo>
                  <a:lnTo>
                    <a:pt x="120267" y="247499"/>
                  </a:lnTo>
                  <a:lnTo>
                    <a:pt x="121029" y="202979"/>
                  </a:lnTo>
                  <a:lnTo>
                    <a:pt x="120307" y="156069"/>
                  </a:lnTo>
                  <a:lnTo>
                    <a:pt x="117958" y="106669"/>
                  </a:lnTo>
                  <a:lnTo>
                    <a:pt x="113840" y="54679"/>
                  </a:lnTo>
                  <a:lnTo>
                    <a:pt x="107808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5501036" y="9281376"/>
              <a:ext cx="22225" cy="331470"/>
            </a:xfrm>
            <a:custGeom>
              <a:avLst/>
              <a:gdLst/>
              <a:ahLst/>
              <a:cxnLst/>
              <a:rect l="l" t="t" r="r" b="b"/>
              <a:pathLst>
                <a:path w="22225" h="331470">
                  <a:moveTo>
                    <a:pt x="209" y="0"/>
                  </a:moveTo>
                  <a:lnTo>
                    <a:pt x="0" y="460"/>
                  </a:lnTo>
                  <a:lnTo>
                    <a:pt x="6035" y="55140"/>
                  </a:lnTo>
                  <a:lnTo>
                    <a:pt x="10155" y="107130"/>
                  </a:lnTo>
                  <a:lnTo>
                    <a:pt x="12503" y="156530"/>
                  </a:lnTo>
                  <a:lnTo>
                    <a:pt x="13224" y="203440"/>
                  </a:lnTo>
                  <a:lnTo>
                    <a:pt x="12460" y="247960"/>
                  </a:lnTo>
                  <a:lnTo>
                    <a:pt x="10357" y="290190"/>
                  </a:lnTo>
                  <a:lnTo>
                    <a:pt x="7057" y="330230"/>
                  </a:lnTo>
                  <a:lnTo>
                    <a:pt x="9182" y="331194"/>
                  </a:lnTo>
                  <a:lnTo>
                    <a:pt x="14400" y="288854"/>
                  </a:lnTo>
                  <a:lnTo>
                    <a:pt x="18325" y="244602"/>
                  </a:lnTo>
                  <a:lnTo>
                    <a:pt x="20799" y="198477"/>
                  </a:lnTo>
                  <a:lnTo>
                    <a:pt x="21664" y="150518"/>
                  </a:lnTo>
                  <a:lnTo>
                    <a:pt x="21271" y="117859"/>
                  </a:lnTo>
                  <a:lnTo>
                    <a:pt x="20063" y="84424"/>
                  </a:lnTo>
                  <a:lnTo>
                    <a:pt x="17993" y="50223"/>
                  </a:lnTo>
                  <a:lnTo>
                    <a:pt x="15015" y="15266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15393954" y="9944595"/>
              <a:ext cx="15875" cy="28575"/>
            </a:xfrm>
            <a:custGeom>
              <a:avLst/>
              <a:gdLst/>
              <a:ahLst/>
              <a:cxnLst/>
              <a:rect l="l" t="t" r="r" b="b"/>
              <a:pathLst>
                <a:path w="15875" h="28575">
                  <a:moveTo>
                    <a:pt x="7978" y="0"/>
                  </a:moveTo>
                  <a:lnTo>
                    <a:pt x="3840" y="13815"/>
                  </a:lnTo>
                  <a:lnTo>
                    <a:pt x="0" y="27151"/>
                  </a:lnTo>
                  <a:lnTo>
                    <a:pt x="2314" y="28187"/>
                  </a:lnTo>
                  <a:lnTo>
                    <a:pt x="5043" y="23333"/>
                  </a:lnTo>
                  <a:lnTo>
                    <a:pt x="8185" y="17584"/>
                  </a:lnTo>
                  <a:lnTo>
                    <a:pt x="11708" y="10946"/>
                  </a:lnTo>
                  <a:lnTo>
                    <a:pt x="15580" y="3423"/>
                  </a:lnTo>
                  <a:lnTo>
                    <a:pt x="7978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12574084" y="6840918"/>
              <a:ext cx="20955" cy="15240"/>
            </a:xfrm>
            <a:custGeom>
              <a:avLst/>
              <a:gdLst/>
              <a:ahLst/>
              <a:cxnLst/>
              <a:rect l="l" t="t" r="r" b="b"/>
              <a:pathLst>
                <a:path w="20954" h="15240">
                  <a:moveTo>
                    <a:pt x="0" y="0"/>
                  </a:moveTo>
                  <a:lnTo>
                    <a:pt x="2157" y="15130"/>
                  </a:lnTo>
                  <a:lnTo>
                    <a:pt x="8303" y="11235"/>
                  </a:lnTo>
                  <a:lnTo>
                    <a:pt x="14449" y="7465"/>
                  </a:lnTo>
                  <a:lnTo>
                    <a:pt x="20596" y="3832"/>
                  </a:lnTo>
                  <a:lnTo>
                    <a:pt x="13905" y="2638"/>
                  </a:lnTo>
                  <a:lnTo>
                    <a:pt x="7046" y="13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12692303" y="687946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52" y="0"/>
                  </a:moveTo>
                  <a:lnTo>
                    <a:pt x="0" y="178"/>
                  </a:lnTo>
                  <a:lnTo>
                    <a:pt x="167" y="73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5" name="object 465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2682011" y="6877915"/>
              <a:ext cx="10345" cy="5570"/>
            </a:xfrm>
            <a:prstGeom prst="rect">
              <a:avLst/>
            </a:prstGeom>
          </p:spPr>
        </p:pic>
        <p:sp>
          <p:nvSpPr>
            <p:cNvPr id="466" name="object 466"/>
            <p:cNvSpPr/>
            <p:nvPr/>
          </p:nvSpPr>
          <p:spPr>
            <a:xfrm>
              <a:off x="12692360" y="687945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98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7" name="object 467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2682001" y="6877905"/>
              <a:ext cx="10355" cy="7790"/>
            </a:xfrm>
            <a:prstGeom prst="rect">
              <a:avLst/>
            </a:prstGeom>
          </p:spPr>
        </p:pic>
        <p:sp>
          <p:nvSpPr>
            <p:cNvPr id="468" name="object 468"/>
            <p:cNvSpPr/>
            <p:nvPr/>
          </p:nvSpPr>
          <p:spPr>
            <a:xfrm>
              <a:off x="12689895" y="6858188"/>
              <a:ext cx="34290" cy="21590"/>
            </a:xfrm>
            <a:custGeom>
              <a:avLst/>
              <a:gdLst/>
              <a:ahLst/>
              <a:cxnLst/>
              <a:rect l="l" t="t" r="r" b="b"/>
              <a:pathLst>
                <a:path w="34290" h="21590">
                  <a:moveTo>
                    <a:pt x="0" y="0"/>
                  </a:moveTo>
                  <a:lnTo>
                    <a:pt x="3109" y="17193"/>
                  </a:lnTo>
                  <a:lnTo>
                    <a:pt x="2994" y="19308"/>
                  </a:lnTo>
                  <a:lnTo>
                    <a:pt x="2460" y="21266"/>
                  </a:lnTo>
                  <a:lnTo>
                    <a:pt x="2670" y="21297"/>
                  </a:lnTo>
                  <a:lnTo>
                    <a:pt x="10367" y="16481"/>
                  </a:lnTo>
                  <a:lnTo>
                    <a:pt x="18142" y="11788"/>
                  </a:lnTo>
                  <a:lnTo>
                    <a:pt x="25989" y="7219"/>
                  </a:lnTo>
                  <a:lnTo>
                    <a:pt x="33904" y="2774"/>
                  </a:lnTo>
                  <a:lnTo>
                    <a:pt x="21227" y="1908"/>
                  </a:lnTo>
                  <a:lnTo>
                    <a:pt x="11841" y="1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9" name="object 469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12679739" y="6857111"/>
              <a:ext cx="13266" cy="22344"/>
            </a:xfrm>
            <a:prstGeom prst="rect">
              <a:avLst/>
            </a:prstGeom>
          </p:spPr>
        </p:pic>
        <p:sp>
          <p:nvSpPr>
            <p:cNvPr id="470" name="object 470"/>
            <p:cNvSpPr/>
            <p:nvPr/>
          </p:nvSpPr>
          <p:spPr>
            <a:xfrm>
              <a:off x="15477704" y="9217174"/>
              <a:ext cx="15240" cy="36830"/>
            </a:xfrm>
            <a:custGeom>
              <a:avLst/>
              <a:gdLst/>
              <a:ahLst/>
              <a:cxnLst/>
              <a:rect l="l" t="t" r="r" b="b"/>
              <a:pathLst>
                <a:path w="15240" h="36829">
                  <a:moveTo>
                    <a:pt x="0" y="0"/>
                  </a:moveTo>
                  <a:lnTo>
                    <a:pt x="2742" y="18339"/>
                  </a:lnTo>
                  <a:lnTo>
                    <a:pt x="5224" y="36491"/>
                  </a:lnTo>
                  <a:lnTo>
                    <a:pt x="14805" y="15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15501250" y="9257924"/>
              <a:ext cx="15240" cy="38735"/>
            </a:xfrm>
            <a:custGeom>
              <a:avLst/>
              <a:gdLst/>
              <a:ahLst/>
              <a:cxnLst/>
              <a:rect l="l" t="t" r="r" b="b"/>
              <a:pathLst>
                <a:path w="15240" h="38734">
                  <a:moveTo>
                    <a:pt x="10491" y="0"/>
                  </a:moveTo>
                  <a:lnTo>
                    <a:pt x="0" y="23454"/>
                  </a:lnTo>
                  <a:lnTo>
                    <a:pt x="14795" y="38721"/>
                  </a:lnTo>
                  <a:lnTo>
                    <a:pt x="12788" y="19466"/>
                  </a:lnTo>
                  <a:lnTo>
                    <a:pt x="10491" y="0"/>
                  </a:lnTo>
                  <a:close/>
                </a:path>
              </a:pathLst>
            </a:custGeom>
            <a:solidFill>
              <a:srgbClr val="A59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14749347" y="9580699"/>
              <a:ext cx="444500" cy="326390"/>
            </a:xfrm>
            <a:custGeom>
              <a:avLst/>
              <a:gdLst/>
              <a:ahLst/>
              <a:cxnLst/>
              <a:rect l="l" t="t" r="r" b="b"/>
              <a:pathLst>
                <a:path w="444500" h="326390">
                  <a:moveTo>
                    <a:pt x="357381" y="256651"/>
                  </a:moveTo>
                  <a:lnTo>
                    <a:pt x="368960" y="293534"/>
                  </a:lnTo>
                  <a:lnTo>
                    <a:pt x="441525" y="326168"/>
                  </a:lnTo>
                  <a:lnTo>
                    <a:pt x="441672" y="325257"/>
                  </a:lnTo>
                  <a:lnTo>
                    <a:pt x="444216" y="319581"/>
                  </a:lnTo>
                  <a:lnTo>
                    <a:pt x="427013" y="306893"/>
                  </a:lnTo>
                  <a:lnTo>
                    <a:pt x="409596" y="293530"/>
                  </a:lnTo>
                  <a:lnTo>
                    <a:pt x="391861" y="279450"/>
                  </a:lnTo>
                  <a:lnTo>
                    <a:pt x="374177" y="264997"/>
                  </a:lnTo>
                  <a:lnTo>
                    <a:pt x="368637" y="262358"/>
                  </a:lnTo>
                  <a:lnTo>
                    <a:pt x="363046" y="259573"/>
                  </a:lnTo>
                  <a:lnTo>
                    <a:pt x="357381" y="256651"/>
                  </a:lnTo>
                  <a:close/>
                </a:path>
                <a:path w="444500" h="326390">
                  <a:moveTo>
                    <a:pt x="307142" y="228192"/>
                  </a:moveTo>
                  <a:lnTo>
                    <a:pt x="297750" y="249186"/>
                  </a:lnTo>
                  <a:lnTo>
                    <a:pt x="298116" y="252819"/>
                  </a:lnTo>
                  <a:lnTo>
                    <a:pt x="306411" y="258288"/>
                  </a:lnTo>
                  <a:lnTo>
                    <a:pt x="314646" y="263553"/>
                  </a:lnTo>
                  <a:lnTo>
                    <a:pt x="322820" y="268608"/>
                  </a:lnTo>
                  <a:lnTo>
                    <a:pt x="330932" y="273447"/>
                  </a:lnTo>
                  <a:lnTo>
                    <a:pt x="329267" y="257594"/>
                  </a:lnTo>
                  <a:lnTo>
                    <a:pt x="328335" y="248233"/>
                  </a:lnTo>
                  <a:lnTo>
                    <a:pt x="329466" y="241416"/>
                  </a:lnTo>
                  <a:lnTo>
                    <a:pt x="318375" y="234953"/>
                  </a:lnTo>
                  <a:lnTo>
                    <a:pt x="307142" y="228192"/>
                  </a:lnTo>
                  <a:close/>
                </a:path>
                <a:path w="444500" h="326390">
                  <a:moveTo>
                    <a:pt x="0" y="0"/>
                  </a:moveTo>
                  <a:lnTo>
                    <a:pt x="85642" y="77922"/>
                  </a:lnTo>
                  <a:lnTo>
                    <a:pt x="124590" y="112991"/>
                  </a:lnTo>
                  <a:lnTo>
                    <a:pt x="162892" y="146721"/>
                  </a:lnTo>
                  <a:lnTo>
                    <a:pt x="200474" y="178671"/>
                  </a:lnTo>
                  <a:lnTo>
                    <a:pt x="237260" y="208398"/>
                  </a:lnTo>
                  <a:lnTo>
                    <a:pt x="273174" y="235458"/>
                  </a:lnTo>
                  <a:lnTo>
                    <a:pt x="283185" y="213103"/>
                  </a:lnTo>
                  <a:lnTo>
                    <a:pt x="247456" y="189209"/>
                  </a:lnTo>
                  <a:lnTo>
                    <a:pt x="210675" y="163189"/>
                  </a:lnTo>
                  <a:lnTo>
                    <a:pt x="172942" y="135340"/>
                  </a:lnTo>
                  <a:lnTo>
                    <a:pt x="134357" y="105954"/>
                  </a:lnTo>
                  <a:lnTo>
                    <a:pt x="95020" y="753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15123519" y="9845691"/>
              <a:ext cx="77470" cy="54610"/>
            </a:xfrm>
            <a:custGeom>
              <a:avLst/>
              <a:gdLst/>
              <a:ahLst/>
              <a:cxnLst/>
              <a:rect l="l" t="t" r="r" b="b"/>
              <a:pathLst>
                <a:path w="77469" h="54609">
                  <a:moveTo>
                    <a:pt x="0" y="0"/>
                  </a:moveTo>
                  <a:lnTo>
                    <a:pt x="17811" y="14557"/>
                  </a:lnTo>
                  <a:lnTo>
                    <a:pt x="35428" y="28541"/>
                  </a:lnTo>
                  <a:lnTo>
                    <a:pt x="52840" y="41900"/>
                  </a:lnTo>
                  <a:lnTo>
                    <a:pt x="70039" y="54584"/>
                  </a:lnTo>
                  <a:lnTo>
                    <a:pt x="77002" y="39035"/>
                  </a:lnTo>
                  <a:lnTo>
                    <a:pt x="57673" y="30334"/>
                  </a:lnTo>
                  <a:lnTo>
                    <a:pt x="45201" y="24454"/>
                  </a:lnTo>
                  <a:lnTo>
                    <a:pt x="32560" y="17951"/>
                  </a:lnTo>
                  <a:lnTo>
                    <a:pt x="19756" y="10848"/>
                  </a:lnTo>
                  <a:lnTo>
                    <a:pt x="6795" y="31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4" name="object 474"/>
            <p:cNvPicPr/>
            <p:nvPr/>
          </p:nvPicPr>
          <p:blipFill>
            <a:blip r:embed="rId16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77678" y="9822120"/>
              <a:ext cx="32512" cy="48197"/>
            </a:xfrm>
            <a:prstGeom prst="rect">
              <a:avLst/>
            </a:prstGeom>
          </p:spPr>
        </p:pic>
        <p:pic>
          <p:nvPicPr>
            <p:cNvPr id="475" name="object 475"/>
            <p:cNvPicPr/>
            <p:nvPr/>
          </p:nvPicPr>
          <p:blipFill>
            <a:blip r:embed="rId17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3527" y="6367995"/>
              <a:ext cx="9591163" cy="4276986"/>
            </a:xfrm>
            <a:prstGeom prst="rect">
              <a:avLst/>
            </a:prstGeom>
          </p:spPr>
        </p:pic>
        <p:sp>
          <p:nvSpPr>
            <p:cNvPr id="476" name="object 476"/>
            <p:cNvSpPr/>
            <p:nvPr/>
          </p:nvSpPr>
          <p:spPr>
            <a:xfrm>
              <a:off x="9795459" y="1752110"/>
              <a:ext cx="1014730" cy="1765935"/>
            </a:xfrm>
            <a:custGeom>
              <a:avLst/>
              <a:gdLst/>
              <a:ahLst/>
              <a:cxnLst/>
              <a:rect l="l" t="t" r="r" b="b"/>
              <a:pathLst>
                <a:path w="1014729" h="1765935">
                  <a:moveTo>
                    <a:pt x="53835" y="1078268"/>
                  </a:moveTo>
                  <a:lnTo>
                    <a:pt x="27025" y="1133119"/>
                  </a:lnTo>
                  <a:lnTo>
                    <a:pt x="7099" y="1190358"/>
                  </a:lnTo>
                  <a:lnTo>
                    <a:pt x="1816" y="1261351"/>
                  </a:lnTo>
                  <a:lnTo>
                    <a:pt x="292" y="1309141"/>
                  </a:lnTo>
                  <a:lnTo>
                    <a:pt x="0" y="1356664"/>
                  </a:lnTo>
                  <a:lnTo>
                    <a:pt x="850" y="1403959"/>
                  </a:lnTo>
                  <a:lnTo>
                    <a:pt x="2794" y="1451038"/>
                  </a:lnTo>
                  <a:lnTo>
                    <a:pt x="18465" y="1502689"/>
                  </a:lnTo>
                  <a:lnTo>
                    <a:pt x="38633" y="1552295"/>
                  </a:lnTo>
                  <a:lnTo>
                    <a:pt x="34417" y="1504746"/>
                  </a:lnTo>
                  <a:lnTo>
                    <a:pt x="31191" y="1457045"/>
                  </a:lnTo>
                  <a:lnTo>
                    <a:pt x="29057" y="1409204"/>
                  </a:lnTo>
                  <a:lnTo>
                    <a:pt x="28054" y="1361160"/>
                  </a:lnTo>
                  <a:lnTo>
                    <a:pt x="28257" y="1312913"/>
                  </a:lnTo>
                  <a:lnTo>
                    <a:pt x="29730" y="1264424"/>
                  </a:lnTo>
                  <a:lnTo>
                    <a:pt x="32537" y="1215669"/>
                  </a:lnTo>
                  <a:lnTo>
                    <a:pt x="41351" y="1146556"/>
                  </a:lnTo>
                  <a:lnTo>
                    <a:pt x="47142" y="1112304"/>
                  </a:lnTo>
                  <a:lnTo>
                    <a:pt x="53835" y="1078268"/>
                  </a:lnTo>
                  <a:close/>
                </a:path>
                <a:path w="1014729" h="1765935">
                  <a:moveTo>
                    <a:pt x="60985" y="1721599"/>
                  </a:moveTo>
                  <a:lnTo>
                    <a:pt x="58280" y="1704657"/>
                  </a:lnTo>
                  <a:lnTo>
                    <a:pt x="55676" y="1687703"/>
                  </a:lnTo>
                  <a:lnTo>
                    <a:pt x="53162" y="1670735"/>
                  </a:lnTo>
                  <a:lnTo>
                    <a:pt x="50761" y="1653768"/>
                  </a:lnTo>
                  <a:lnTo>
                    <a:pt x="11125" y="1559204"/>
                  </a:lnTo>
                  <a:lnTo>
                    <a:pt x="16611" y="1608721"/>
                  </a:lnTo>
                  <a:lnTo>
                    <a:pt x="23037" y="1658150"/>
                  </a:lnTo>
                  <a:lnTo>
                    <a:pt x="30327" y="1707489"/>
                  </a:lnTo>
                  <a:lnTo>
                    <a:pt x="38404" y="1756803"/>
                  </a:lnTo>
                  <a:lnTo>
                    <a:pt x="42037" y="1759280"/>
                  </a:lnTo>
                  <a:lnTo>
                    <a:pt x="45199" y="1762366"/>
                  </a:lnTo>
                  <a:lnTo>
                    <a:pt x="47764" y="1765922"/>
                  </a:lnTo>
                  <a:lnTo>
                    <a:pt x="50838" y="1754708"/>
                  </a:lnTo>
                  <a:lnTo>
                    <a:pt x="54076" y="1743570"/>
                  </a:lnTo>
                  <a:lnTo>
                    <a:pt x="57454" y="1732546"/>
                  </a:lnTo>
                  <a:lnTo>
                    <a:pt x="60985" y="1721599"/>
                  </a:lnTo>
                  <a:close/>
                </a:path>
                <a:path w="1014729" h="1765935">
                  <a:moveTo>
                    <a:pt x="62763" y="1012659"/>
                  </a:moveTo>
                  <a:lnTo>
                    <a:pt x="59397" y="1004341"/>
                  </a:lnTo>
                  <a:lnTo>
                    <a:pt x="56083" y="996035"/>
                  </a:lnTo>
                  <a:lnTo>
                    <a:pt x="52819" y="987729"/>
                  </a:lnTo>
                  <a:lnTo>
                    <a:pt x="49593" y="979436"/>
                  </a:lnTo>
                  <a:lnTo>
                    <a:pt x="43484" y="1001445"/>
                  </a:lnTo>
                  <a:lnTo>
                    <a:pt x="37744" y="1023569"/>
                  </a:lnTo>
                  <a:lnTo>
                    <a:pt x="32372" y="1045806"/>
                  </a:lnTo>
                  <a:lnTo>
                    <a:pt x="27381" y="1068146"/>
                  </a:lnTo>
                  <a:lnTo>
                    <a:pt x="35547" y="1053947"/>
                  </a:lnTo>
                  <a:lnTo>
                    <a:pt x="44157" y="1039964"/>
                  </a:lnTo>
                  <a:lnTo>
                    <a:pt x="53238" y="1026198"/>
                  </a:lnTo>
                  <a:lnTo>
                    <a:pt x="62763" y="1012659"/>
                  </a:lnTo>
                  <a:close/>
                </a:path>
                <a:path w="1014729" h="1765935">
                  <a:moveTo>
                    <a:pt x="856653" y="60147"/>
                  </a:moveTo>
                  <a:lnTo>
                    <a:pt x="811644" y="81254"/>
                  </a:lnTo>
                  <a:lnTo>
                    <a:pt x="767511" y="103797"/>
                  </a:lnTo>
                  <a:lnTo>
                    <a:pt x="724268" y="127749"/>
                  </a:lnTo>
                  <a:lnTo>
                    <a:pt x="681964" y="153060"/>
                  </a:lnTo>
                  <a:lnTo>
                    <a:pt x="640626" y="179717"/>
                  </a:lnTo>
                  <a:lnTo>
                    <a:pt x="600265" y="207657"/>
                  </a:lnTo>
                  <a:lnTo>
                    <a:pt x="560933" y="236855"/>
                  </a:lnTo>
                  <a:lnTo>
                    <a:pt x="522655" y="267284"/>
                  </a:lnTo>
                  <a:lnTo>
                    <a:pt x="485457" y="298881"/>
                  </a:lnTo>
                  <a:lnTo>
                    <a:pt x="449389" y="331635"/>
                  </a:lnTo>
                  <a:lnTo>
                    <a:pt x="414451" y="365493"/>
                  </a:lnTo>
                  <a:lnTo>
                    <a:pt x="380695" y="400431"/>
                  </a:lnTo>
                  <a:lnTo>
                    <a:pt x="348145" y="436397"/>
                  </a:lnTo>
                  <a:lnTo>
                    <a:pt x="316839" y="473367"/>
                  </a:lnTo>
                  <a:lnTo>
                    <a:pt x="286804" y="511302"/>
                  </a:lnTo>
                  <a:lnTo>
                    <a:pt x="258064" y="550164"/>
                  </a:lnTo>
                  <a:lnTo>
                    <a:pt x="230657" y="589902"/>
                  </a:lnTo>
                  <a:lnTo>
                    <a:pt x="204609" y="630504"/>
                  </a:lnTo>
                  <a:lnTo>
                    <a:pt x="179959" y="671906"/>
                  </a:lnTo>
                  <a:lnTo>
                    <a:pt x="156730" y="714095"/>
                  </a:lnTo>
                  <a:lnTo>
                    <a:pt x="134962" y="757034"/>
                  </a:lnTo>
                  <a:lnTo>
                    <a:pt x="114681" y="800658"/>
                  </a:lnTo>
                  <a:lnTo>
                    <a:pt x="95910" y="844969"/>
                  </a:lnTo>
                  <a:lnTo>
                    <a:pt x="78689" y="889901"/>
                  </a:lnTo>
                  <a:lnTo>
                    <a:pt x="63042" y="935418"/>
                  </a:lnTo>
                  <a:lnTo>
                    <a:pt x="66941" y="946048"/>
                  </a:lnTo>
                  <a:lnTo>
                    <a:pt x="70929" y="956691"/>
                  </a:lnTo>
                  <a:lnTo>
                    <a:pt x="74993" y="967359"/>
                  </a:lnTo>
                  <a:lnTo>
                    <a:pt x="79133" y="978039"/>
                  </a:lnTo>
                  <a:lnTo>
                    <a:pt x="94183" y="930275"/>
                  </a:lnTo>
                  <a:lnTo>
                    <a:pt x="111010" y="883132"/>
                  </a:lnTo>
                  <a:lnTo>
                    <a:pt x="129565" y="836650"/>
                  </a:lnTo>
                  <a:lnTo>
                    <a:pt x="149821" y="790892"/>
                  </a:lnTo>
                  <a:lnTo>
                    <a:pt x="171729" y="745883"/>
                  </a:lnTo>
                  <a:lnTo>
                    <a:pt x="195262" y="701662"/>
                  </a:lnTo>
                  <a:lnTo>
                    <a:pt x="220383" y="658291"/>
                  </a:lnTo>
                  <a:lnTo>
                    <a:pt x="247053" y="615797"/>
                  </a:lnTo>
                  <a:lnTo>
                    <a:pt x="275247" y="574243"/>
                  </a:lnTo>
                  <a:lnTo>
                    <a:pt x="304901" y="533654"/>
                  </a:lnTo>
                  <a:lnTo>
                    <a:pt x="303949" y="506082"/>
                  </a:lnTo>
                  <a:lnTo>
                    <a:pt x="310019" y="499592"/>
                  </a:lnTo>
                  <a:lnTo>
                    <a:pt x="318300" y="499313"/>
                  </a:lnTo>
                  <a:lnTo>
                    <a:pt x="322275" y="499313"/>
                  </a:lnTo>
                  <a:lnTo>
                    <a:pt x="325780" y="500976"/>
                  </a:lnTo>
                  <a:lnTo>
                    <a:pt x="328295" y="503618"/>
                  </a:lnTo>
                  <a:lnTo>
                    <a:pt x="331876" y="499313"/>
                  </a:lnTo>
                  <a:lnTo>
                    <a:pt x="361454" y="463715"/>
                  </a:lnTo>
                  <a:lnTo>
                    <a:pt x="396062" y="424954"/>
                  </a:lnTo>
                  <a:lnTo>
                    <a:pt x="432092" y="387400"/>
                  </a:lnTo>
                  <a:lnTo>
                    <a:pt x="469506" y="351104"/>
                  </a:lnTo>
                  <a:lnTo>
                    <a:pt x="508254" y="316103"/>
                  </a:lnTo>
                  <a:lnTo>
                    <a:pt x="548309" y="282460"/>
                  </a:lnTo>
                  <a:lnTo>
                    <a:pt x="589635" y="250190"/>
                  </a:lnTo>
                  <a:lnTo>
                    <a:pt x="632180" y="219379"/>
                  </a:lnTo>
                  <a:lnTo>
                    <a:pt x="675906" y="190042"/>
                  </a:lnTo>
                  <a:lnTo>
                    <a:pt x="720775" y="162255"/>
                  </a:lnTo>
                  <a:lnTo>
                    <a:pt x="766762" y="136042"/>
                  </a:lnTo>
                  <a:lnTo>
                    <a:pt x="813803" y="111455"/>
                  </a:lnTo>
                  <a:lnTo>
                    <a:pt x="856653" y="60147"/>
                  </a:lnTo>
                  <a:close/>
                </a:path>
                <a:path w="1014729" h="1765935">
                  <a:moveTo>
                    <a:pt x="1014730" y="0"/>
                  </a:moveTo>
                  <a:lnTo>
                    <a:pt x="963498" y="17208"/>
                  </a:lnTo>
                  <a:lnTo>
                    <a:pt x="913155" y="36220"/>
                  </a:lnTo>
                  <a:lnTo>
                    <a:pt x="874014" y="83108"/>
                  </a:lnTo>
                  <a:lnTo>
                    <a:pt x="907986" y="68580"/>
                  </a:lnTo>
                  <a:lnTo>
                    <a:pt x="942428" y="54889"/>
                  </a:lnTo>
                  <a:lnTo>
                    <a:pt x="977303" y="42062"/>
                  </a:lnTo>
                  <a:lnTo>
                    <a:pt x="1012609" y="30111"/>
                  </a:lnTo>
                  <a:lnTo>
                    <a:pt x="1012736" y="21920"/>
                  </a:lnTo>
                  <a:lnTo>
                    <a:pt x="1013142" y="14160"/>
                  </a:lnTo>
                  <a:lnTo>
                    <a:pt x="1013802" y="6858"/>
                  </a:lnTo>
                  <a:lnTo>
                    <a:pt x="101473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9798255" y="2764769"/>
              <a:ext cx="64135" cy="641350"/>
            </a:xfrm>
            <a:custGeom>
              <a:avLst/>
              <a:gdLst/>
              <a:ahLst/>
              <a:cxnLst/>
              <a:rect l="l" t="t" r="r" b="b"/>
              <a:pathLst>
                <a:path w="64134" h="641350">
                  <a:moveTo>
                    <a:pt x="0" y="438374"/>
                  </a:moveTo>
                  <a:lnTo>
                    <a:pt x="3527" y="492554"/>
                  </a:lnTo>
                  <a:lnTo>
                    <a:pt x="8334" y="546538"/>
                  </a:lnTo>
                  <a:lnTo>
                    <a:pt x="47967" y="641111"/>
                  </a:lnTo>
                  <a:lnTo>
                    <a:pt x="44566" y="615773"/>
                  </a:lnTo>
                  <a:lnTo>
                    <a:pt x="41405" y="590413"/>
                  </a:lnTo>
                  <a:lnTo>
                    <a:pt x="38494" y="565034"/>
                  </a:lnTo>
                  <a:lnTo>
                    <a:pt x="35841" y="539638"/>
                  </a:lnTo>
                  <a:lnTo>
                    <a:pt x="22166" y="507000"/>
                  </a:lnTo>
                  <a:lnTo>
                    <a:pt x="15681" y="490022"/>
                  </a:lnTo>
                  <a:lnTo>
                    <a:pt x="9826" y="472914"/>
                  </a:lnTo>
                  <a:lnTo>
                    <a:pt x="4600" y="455693"/>
                  </a:lnTo>
                  <a:lnTo>
                    <a:pt x="0" y="438374"/>
                  </a:lnTo>
                  <a:close/>
                </a:path>
                <a:path w="64134" h="641350">
                  <a:moveTo>
                    <a:pt x="59977" y="0"/>
                  </a:moveTo>
                  <a:lnTo>
                    <a:pt x="32752" y="41277"/>
                  </a:lnTo>
                  <a:lnTo>
                    <a:pt x="18455" y="85778"/>
                  </a:lnTo>
                  <a:lnTo>
                    <a:pt x="8311" y="146903"/>
                  </a:lnTo>
                  <a:lnTo>
                    <a:pt x="4314" y="177701"/>
                  </a:lnTo>
                  <a:lnTo>
                    <a:pt x="13409" y="148822"/>
                  </a:lnTo>
                  <a:lnTo>
                    <a:pt x="24240" y="120462"/>
                  </a:lnTo>
                  <a:lnTo>
                    <a:pt x="36790" y="92698"/>
                  </a:lnTo>
                  <a:lnTo>
                    <a:pt x="51045" y="65610"/>
                  </a:lnTo>
                  <a:lnTo>
                    <a:pt x="54072" y="51627"/>
                  </a:lnTo>
                  <a:lnTo>
                    <a:pt x="57249" y="37692"/>
                  </a:lnTo>
                  <a:lnTo>
                    <a:pt x="60575" y="23801"/>
                  </a:lnTo>
                  <a:lnTo>
                    <a:pt x="64050" y="9947"/>
                  </a:lnTo>
                  <a:lnTo>
                    <a:pt x="59977" y="0"/>
                  </a:lnTo>
                  <a:close/>
                </a:path>
              </a:pathLst>
            </a:custGeom>
            <a:solidFill>
              <a:srgbClr val="7E7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9872776" y="3586807"/>
              <a:ext cx="126364" cy="537845"/>
            </a:xfrm>
            <a:custGeom>
              <a:avLst/>
              <a:gdLst/>
              <a:ahLst/>
              <a:cxnLst/>
              <a:rect l="l" t="t" r="r" b="b"/>
              <a:pathLst>
                <a:path w="126365" h="537845">
                  <a:moveTo>
                    <a:pt x="70760" y="425023"/>
                  </a:moveTo>
                  <a:lnTo>
                    <a:pt x="78963" y="459785"/>
                  </a:lnTo>
                  <a:lnTo>
                    <a:pt x="87126" y="494665"/>
                  </a:lnTo>
                  <a:lnTo>
                    <a:pt x="96404" y="506075"/>
                  </a:lnTo>
                  <a:lnTo>
                    <a:pt x="105967" y="517057"/>
                  </a:lnTo>
                  <a:lnTo>
                    <a:pt x="115812" y="527607"/>
                  </a:lnTo>
                  <a:lnTo>
                    <a:pt x="125932" y="537721"/>
                  </a:lnTo>
                  <a:lnTo>
                    <a:pt x="124068" y="529973"/>
                  </a:lnTo>
                  <a:lnTo>
                    <a:pt x="117711" y="502377"/>
                  </a:lnTo>
                  <a:lnTo>
                    <a:pt x="112204" y="478718"/>
                  </a:lnTo>
                  <a:lnTo>
                    <a:pt x="101294" y="466064"/>
                  </a:lnTo>
                  <a:lnTo>
                    <a:pt x="90744" y="452891"/>
                  </a:lnTo>
                  <a:lnTo>
                    <a:pt x="80564" y="439209"/>
                  </a:lnTo>
                  <a:lnTo>
                    <a:pt x="70760" y="425023"/>
                  </a:lnTo>
                  <a:close/>
                </a:path>
                <a:path w="126365" h="537845">
                  <a:moveTo>
                    <a:pt x="38028" y="286954"/>
                  </a:moveTo>
                  <a:lnTo>
                    <a:pt x="50891" y="329904"/>
                  </a:lnTo>
                  <a:lnTo>
                    <a:pt x="76124" y="380299"/>
                  </a:lnTo>
                  <a:lnTo>
                    <a:pt x="96864" y="413568"/>
                  </a:lnTo>
                  <a:lnTo>
                    <a:pt x="86540" y="370041"/>
                  </a:lnTo>
                  <a:lnTo>
                    <a:pt x="72726" y="351644"/>
                  </a:lnTo>
                  <a:lnTo>
                    <a:pt x="60015" y="331603"/>
                  </a:lnTo>
                  <a:lnTo>
                    <a:pt x="48438" y="310010"/>
                  </a:lnTo>
                  <a:lnTo>
                    <a:pt x="38028" y="286954"/>
                  </a:lnTo>
                  <a:close/>
                </a:path>
                <a:path w="126365" h="537845">
                  <a:moveTo>
                    <a:pt x="3872" y="0"/>
                  </a:moveTo>
                  <a:lnTo>
                    <a:pt x="1201" y="32647"/>
                  </a:lnTo>
                  <a:lnTo>
                    <a:pt x="0" y="65097"/>
                  </a:lnTo>
                  <a:lnTo>
                    <a:pt x="260" y="97280"/>
                  </a:lnTo>
                  <a:lnTo>
                    <a:pt x="1977" y="129126"/>
                  </a:lnTo>
                  <a:lnTo>
                    <a:pt x="2354" y="130854"/>
                  </a:lnTo>
                  <a:lnTo>
                    <a:pt x="601" y="99722"/>
                  </a:lnTo>
                  <a:lnTo>
                    <a:pt x="312" y="67808"/>
                  </a:lnTo>
                  <a:lnTo>
                    <a:pt x="1524" y="35216"/>
                  </a:lnTo>
                  <a:lnTo>
                    <a:pt x="4270" y="2052"/>
                  </a:lnTo>
                  <a:lnTo>
                    <a:pt x="3872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9852685" y="3536943"/>
              <a:ext cx="132715" cy="528955"/>
            </a:xfrm>
            <a:custGeom>
              <a:avLst/>
              <a:gdLst/>
              <a:ahLst/>
              <a:cxnLst/>
              <a:rect l="l" t="t" r="r" b="b"/>
              <a:pathLst>
                <a:path w="132715" h="528954">
                  <a:moveTo>
                    <a:pt x="23964" y="49872"/>
                  </a:moveTo>
                  <a:lnTo>
                    <a:pt x="21564" y="37401"/>
                  </a:lnTo>
                  <a:lnTo>
                    <a:pt x="19202" y="24930"/>
                  </a:lnTo>
                  <a:lnTo>
                    <a:pt x="16891" y="12471"/>
                  </a:lnTo>
                  <a:lnTo>
                    <a:pt x="14605" y="0"/>
                  </a:lnTo>
                  <a:lnTo>
                    <a:pt x="12839" y="7099"/>
                  </a:lnTo>
                  <a:lnTo>
                    <a:pt x="4330" y="47510"/>
                  </a:lnTo>
                  <a:lnTo>
                    <a:pt x="0" y="73520"/>
                  </a:lnTo>
                  <a:lnTo>
                    <a:pt x="5295" y="99860"/>
                  </a:lnTo>
                  <a:lnTo>
                    <a:pt x="10756" y="126212"/>
                  </a:lnTo>
                  <a:lnTo>
                    <a:pt x="16344" y="152590"/>
                  </a:lnTo>
                  <a:lnTo>
                    <a:pt x="22059" y="178993"/>
                  </a:lnTo>
                  <a:lnTo>
                    <a:pt x="20345" y="147142"/>
                  </a:lnTo>
                  <a:lnTo>
                    <a:pt x="20091" y="114960"/>
                  </a:lnTo>
                  <a:lnTo>
                    <a:pt x="21285" y="82524"/>
                  </a:lnTo>
                  <a:lnTo>
                    <a:pt x="23964" y="49872"/>
                  </a:lnTo>
                  <a:close/>
                </a:path>
                <a:path w="132715" h="528954">
                  <a:moveTo>
                    <a:pt x="86106" y="333349"/>
                  </a:moveTo>
                  <a:lnTo>
                    <a:pt x="67475" y="253288"/>
                  </a:lnTo>
                  <a:lnTo>
                    <a:pt x="49618" y="173697"/>
                  </a:lnTo>
                  <a:lnTo>
                    <a:pt x="54279" y="217500"/>
                  </a:lnTo>
                  <a:lnTo>
                    <a:pt x="61988" y="258940"/>
                  </a:lnTo>
                  <a:lnTo>
                    <a:pt x="72644" y="297675"/>
                  </a:lnTo>
                  <a:lnTo>
                    <a:pt x="86106" y="333349"/>
                  </a:lnTo>
                  <a:close/>
                </a:path>
                <a:path w="132715" h="528954">
                  <a:moveTo>
                    <a:pt x="106616" y="419912"/>
                  </a:moveTo>
                  <a:lnTo>
                    <a:pt x="92710" y="361327"/>
                  </a:lnTo>
                  <a:lnTo>
                    <a:pt x="72466" y="320179"/>
                  </a:lnTo>
                  <a:lnTo>
                    <a:pt x="56527" y="274116"/>
                  </a:lnTo>
                  <a:lnTo>
                    <a:pt x="45085" y="223774"/>
                  </a:lnTo>
                  <a:lnTo>
                    <a:pt x="38379" y="169811"/>
                  </a:lnTo>
                  <a:lnTo>
                    <a:pt x="36626" y="112864"/>
                  </a:lnTo>
                  <a:lnTo>
                    <a:pt x="24358" y="51917"/>
                  </a:lnTo>
                  <a:lnTo>
                    <a:pt x="21615" y="85090"/>
                  </a:lnTo>
                  <a:lnTo>
                    <a:pt x="20396" y="117678"/>
                  </a:lnTo>
                  <a:lnTo>
                    <a:pt x="20688" y="149593"/>
                  </a:lnTo>
                  <a:lnTo>
                    <a:pt x="39903" y="258559"/>
                  </a:lnTo>
                  <a:lnTo>
                    <a:pt x="58115" y="336829"/>
                  </a:lnTo>
                  <a:lnTo>
                    <a:pt x="80098" y="381482"/>
                  </a:lnTo>
                  <a:lnTo>
                    <a:pt x="92811" y="401523"/>
                  </a:lnTo>
                  <a:lnTo>
                    <a:pt x="106616" y="419912"/>
                  </a:lnTo>
                  <a:close/>
                </a:path>
                <a:path w="132715" h="528954">
                  <a:moveTo>
                    <a:pt x="132295" y="528586"/>
                  </a:moveTo>
                  <a:lnTo>
                    <a:pt x="124637" y="495960"/>
                  </a:lnTo>
                  <a:lnTo>
                    <a:pt x="116954" y="463435"/>
                  </a:lnTo>
                  <a:lnTo>
                    <a:pt x="106324" y="447141"/>
                  </a:lnTo>
                  <a:lnTo>
                    <a:pt x="96215" y="430174"/>
                  </a:lnTo>
                  <a:lnTo>
                    <a:pt x="77584" y="394309"/>
                  </a:lnTo>
                  <a:lnTo>
                    <a:pt x="64770" y="365010"/>
                  </a:lnTo>
                  <a:lnTo>
                    <a:pt x="90855" y="474891"/>
                  </a:lnTo>
                  <a:lnTo>
                    <a:pt x="100647" y="489077"/>
                  </a:lnTo>
                  <a:lnTo>
                    <a:pt x="110832" y="502767"/>
                  </a:lnTo>
                  <a:lnTo>
                    <a:pt x="121386" y="515937"/>
                  </a:lnTo>
                  <a:lnTo>
                    <a:pt x="132295" y="528586"/>
                  </a:lnTo>
                  <a:close/>
                </a:path>
              </a:pathLst>
            </a:custGeom>
            <a:solidFill>
              <a:srgbClr val="7E7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9889317" y="3649796"/>
              <a:ext cx="56515" cy="248920"/>
            </a:xfrm>
            <a:custGeom>
              <a:avLst/>
              <a:gdLst/>
              <a:ahLst/>
              <a:cxnLst/>
              <a:rect l="l" t="t" r="r" b="b"/>
              <a:pathLst>
                <a:path w="56515" h="248920">
                  <a:moveTo>
                    <a:pt x="0" y="0"/>
                  </a:moveTo>
                  <a:lnTo>
                    <a:pt x="1748" y="56950"/>
                  </a:lnTo>
                  <a:lnTo>
                    <a:pt x="8454" y="110917"/>
                  </a:lnTo>
                  <a:lnTo>
                    <a:pt x="19894" y="161256"/>
                  </a:lnTo>
                  <a:lnTo>
                    <a:pt x="35848" y="207320"/>
                  </a:lnTo>
                  <a:lnTo>
                    <a:pt x="56092" y="248463"/>
                  </a:lnTo>
                  <a:lnTo>
                    <a:pt x="49485" y="220495"/>
                  </a:lnTo>
                  <a:lnTo>
                    <a:pt x="36016" y="184816"/>
                  </a:lnTo>
                  <a:lnTo>
                    <a:pt x="25369" y="146080"/>
                  </a:lnTo>
                  <a:lnTo>
                    <a:pt x="17658" y="104637"/>
                  </a:lnTo>
                  <a:lnTo>
                    <a:pt x="12994" y="608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0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9820379" y="4139036"/>
              <a:ext cx="942975" cy="2185670"/>
            </a:xfrm>
            <a:custGeom>
              <a:avLst/>
              <a:gdLst/>
              <a:ahLst/>
              <a:cxnLst/>
              <a:rect l="l" t="t" r="r" b="b"/>
              <a:pathLst>
                <a:path w="942975" h="2185670">
                  <a:moveTo>
                    <a:pt x="896286" y="1548717"/>
                  </a:moveTo>
                  <a:lnTo>
                    <a:pt x="883444" y="1599561"/>
                  </a:lnTo>
                  <a:lnTo>
                    <a:pt x="867270" y="1648005"/>
                  </a:lnTo>
                  <a:lnTo>
                    <a:pt x="847771" y="1694023"/>
                  </a:lnTo>
                  <a:lnTo>
                    <a:pt x="824957" y="1737587"/>
                  </a:lnTo>
                  <a:lnTo>
                    <a:pt x="798838" y="1778673"/>
                  </a:lnTo>
                  <a:lnTo>
                    <a:pt x="769421" y="1817253"/>
                  </a:lnTo>
                  <a:lnTo>
                    <a:pt x="730561" y="1850369"/>
                  </a:lnTo>
                  <a:lnTo>
                    <a:pt x="690255" y="1881220"/>
                  </a:lnTo>
                  <a:lnTo>
                    <a:pt x="648606" y="1909944"/>
                  </a:lnTo>
                  <a:lnTo>
                    <a:pt x="605717" y="1936677"/>
                  </a:lnTo>
                  <a:lnTo>
                    <a:pt x="561690" y="1961559"/>
                  </a:lnTo>
                  <a:lnTo>
                    <a:pt x="516628" y="1984727"/>
                  </a:lnTo>
                  <a:lnTo>
                    <a:pt x="470633" y="2006319"/>
                  </a:lnTo>
                  <a:lnTo>
                    <a:pt x="423809" y="2026472"/>
                  </a:lnTo>
                  <a:lnTo>
                    <a:pt x="379769" y="2046342"/>
                  </a:lnTo>
                  <a:lnTo>
                    <a:pt x="334290" y="2065514"/>
                  </a:lnTo>
                  <a:lnTo>
                    <a:pt x="287662" y="2083976"/>
                  </a:lnTo>
                  <a:lnTo>
                    <a:pt x="240175" y="2101714"/>
                  </a:lnTo>
                  <a:lnTo>
                    <a:pt x="192119" y="2118717"/>
                  </a:lnTo>
                  <a:lnTo>
                    <a:pt x="143783" y="2134973"/>
                  </a:lnTo>
                  <a:lnTo>
                    <a:pt x="95458" y="2150470"/>
                  </a:lnTo>
                  <a:lnTo>
                    <a:pt x="47434" y="2165196"/>
                  </a:lnTo>
                  <a:lnTo>
                    <a:pt x="0" y="2179137"/>
                  </a:lnTo>
                  <a:lnTo>
                    <a:pt x="17119" y="2185451"/>
                  </a:lnTo>
                  <a:lnTo>
                    <a:pt x="114502" y="2158759"/>
                  </a:lnTo>
                  <a:lnTo>
                    <a:pt x="163170" y="2144892"/>
                  </a:lnTo>
                  <a:lnTo>
                    <a:pt x="211702" y="2130503"/>
                  </a:lnTo>
                  <a:lnTo>
                    <a:pt x="260010" y="2115462"/>
                  </a:lnTo>
                  <a:lnTo>
                    <a:pt x="308003" y="2099638"/>
                  </a:lnTo>
                  <a:lnTo>
                    <a:pt x="355593" y="2082902"/>
                  </a:lnTo>
                  <a:lnTo>
                    <a:pt x="402689" y="2065123"/>
                  </a:lnTo>
                  <a:lnTo>
                    <a:pt x="449203" y="2046171"/>
                  </a:lnTo>
                  <a:lnTo>
                    <a:pt x="495044" y="2025915"/>
                  </a:lnTo>
                  <a:lnTo>
                    <a:pt x="540122" y="2004225"/>
                  </a:lnTo>
                  <a:lnTo>
                    <a:pt x="584350" y="1980970"/>
                  </a:lnTo>
                  <a:lnTo>
                    <a:pt x="627636" y="1956020"/>
                  </a:lnTo>
                  <a:lnTo>
                    <a:pt x="669891" y="1929246"/>
                  </a:lnTo>
                  <a:lnTo>
                    <a:pt x="711026" y="1900515"/>
                  </a:lnTo>
                  <a:lnTo>
                    <a:pt x="750952" y="1869699"/>
                  </a:lnTo>
                  <a:lnTo>
                    <a:pt x="789578" y="1836666"/>
                  </a:lnTo>
                  <a:lnTo>
                    <a:pt x="813914" y="1805462"/>
                  </a:lnTo>
                  <a:lnTo>
                    <a:pt x="836156" y="1772749"/>
                  </a:lnTo>
                  <a:lnTo>
                    <a:pt x="856300" y="1738541"/>
                  </a:lnTo>
                  <a:lnTo>
                    <a:pt x="874339" y="1702848"/>
                  </a:lnTo>
                  <a:lnTo>
                    <a:pt x="881802" y="1662170"/>
                  </a:lnTo>
                  <a:lnTo>
                    <a:pt x="887900" y="1622932"/>
                  </a:lnTo>
                  <a:lnTo>
                    <a:pt x="892705" y="1585118"/>
                  </a:lnTo>
                  <a:lnTo>
                    <a:pt x="896286" y="1548717"/>
                  </a:lnTo>
                  <a:close/>
                </a:path>
                <a:path w="942975" h="2185670">
                  <a:moveTo>
                    <a:pt x="813922" y="988933"/>
                  </a:moveTo>
                  <a:lnTo>
                    <a:pt x="812020" y="998809"/>
                  </a:lnTo>
                  <a:lnTo>
                    <a:pt x="810103" y="1008297"/>
                  </a:lnTo>
                  <a:lnTo>
                    <a:pt x="808183" y="1017391"/>
                  </a:lnTo>
                  <a:lnTo>
                    <a:pt x="806268" y="1026083"/>
                  </a:lnTo>
                  <a:lnTo>
                    <a:pt x="811765" y="1033842"/>
                  </a:lnTo>
                  <a:lnTo>
                    <a:pt x="814456" y="1037685"/>
                  </a:lnTo>
                  <a:lnTo>
                    <a:pt x="821764" y="1047238"/>
                  </a:lnTo>
                  <a:lnTo>
                    <a:pt x="830093" y="1059064"/>
                  </a:lnTo>
                  <a:lnTo>
                    <a:pt x="868496" y="1123091"/>
                  </a:lnTo>
                  <a:lnTo>
                    <a:pt x="896902" y="1184563"/>
                  </a:lnTo>
                  <a:lnTo>
                    <a:pt x="906402" y="1223355"/>
                  </a:lnTo>
                  <a:lnTo>
                    <a:pt x="909762" y="1255406"/>
                  </a:lnTo>
                  <a:lnTo>
                    <a:pt x="917400" y="1295028"/>
                  </a:lnTo>
                  <a:lnTo>
                    <a:pt x="923420" y="1338088"/>
                  </a:lnTo>
                  <a:lnTo>
                    <a:pt x="927524" y="1384656"/>
                  </a:lnTo>
                  <a:lnTo>
                    <a:pt x="929409" y="1434804"/>
                  </a:lnTo>
                  <a:lnTo>
                    <a:pt x="928775" y="1488602"/>
                  </a:lnTo>
                  <a:lnTo>
                    <a:pt x="925322" y="1546120"/>
                  </a:lnTo>
                  <a:lnTo>
                    <a:pt x="933003" y="1502235"/>
                  </a:lnTo>
                  <a:lnTo>
                    <a:pt x="938480" y="1456852"/>
                  </a:lnTo>
                  <a:lnTo>
                    <a:pt x="941749" y="1409980"/>
                  </a:lnTo>
                  <a:lnTo>
                    <a:pt x="942810" y="1361626"/>
                  </a:lnTo>
                  <a:lnTo>
                    <a:pt x="941657" y="1311798"/>
                  </a:lnTo>
                  <a:lnTo>
                    <a:pt x="938290" y="1260505"/>
                  </a:lnTo>
                  <a:lnTo>
                    <a:pt x="932704" y="1207753"/>
                  </a:lnTo>
                  <a:lnTo>
                    <a:pt x="920854" y="1169048"/>
                  </a:lnTo>
                  <a:lnTo>
                    <a:pt x="902370" y="1127705"/>
                  </a:lnTo>
                  <a:lnTo>
                    <a:pt x="877933" y="1083833"/>
                  </a:lnTo>
                  <a:lnTo>
                    <a:pt x="848223" y="1037539"/>
                  </a:lnTo>
                  <a:lnTo>
                    <a:pt x="813922" y="988933"/>
                  </a:lnTo>
                  <a:close/>
                </a:path>
                <a:path w="942975" h="2185670">
                  <a:moveTo>
                    <a:pt x="153031" y="0"/>
                  </a:moveTo>
                  <a:lnTo>
                    <a:pt x="166406" y="48010"/>
                  </a:lnTo>
                  <a:lnTo>
                    <a:pt x="182120" y="95605"/>
                  </a:lnTo>
                  <a:lnTo>
                    <a:pt x="200001" y="142759"/>
                  </a:lnTo>
                  <a:lnTo>
                    <a:pt x="219881" y="189444"/>
                  </a:lnTo>
                  <a:lnTo>
                    <a:pt x="241587" y="235632"/>
                  </a:lnTo>
                  <a:lnTo>
                    <a:pt x="264950" y="281297"/>
                  </a:lnTo>
                  <a:lnTo>
                    <a:pt x="289798" y="326411"/>
                  </a:lnTo>
                  <a:lnTo>
                    <a:pt x="315962" y="370946"/>
                  </a:lnTo>
                  <a:lnTo>
                    <a:pt x="343271" y="414877"/>
                  </a:lnTo>
                  <a:lnTo>
                    <a:pt x="371554" y="458175"/>
                  </a:lnTo>
                  <a:lnTo>
                    <a:pt x="400640" y="500813"/>
                  </a:lnTo>
                  <a:lnTo>
                    <a:pt x="430360" y="542764"/>
                  </a:lnTo>
                  <a:lnTo>
                    <a:pt x="460542" y="584001"/>
                  </a:lnTo>
                  <a:lnTo>
                    <a:pt x="491016" y="624496"/>
                  </a:lnTo>
                  <a:lnTo>
                    <a:pt x="521610" y="664223"/>
                  </a:lnTo>
                  <a:lnTo>
                    <a:pt x="552156" y="703153"/>
                  </a:lnTo>
                  <a:lnTo>
                    <a:pt x="582482" y="741260"/>
                  </a:lnTo>
                  <a:lnTo>
                    <a:pt x="702152" y="889883"/>
                  </a:lnTo>
                  <a:lnTo>
                    <a:pt x="730767" y="925988"/>
                  </a:lnTo>
                  <a:lnTo>
                    <a:pt x="758048" y="961099"/>
                  </a:lnTo>
                  <a:lnTo>
                    <a:pt x="783777" y="995163"/>
                  </a:lnTo>
                  <a:lnTo>
                    <a:pt x="785501" y="986249"/>
                  </a:lnTo>
                  <a:lnTo>
                    <a:pt x="787212" y="977008"/>
                  </a:lnTo>
                  <a:lnTo>
                    <a:pt x="788902" y="967447"/>
                  </a:lnTo>
                  <a:lnTo>
                    <a:pt x="790562" y="957572"/>
                  </a:lnTo>
                  <a:lnTo>
                    <a:pt x="760996" y="919142"/>
                  </a:lnTo>
                  <a:lnTo>
                    <a:pt x="729795" y="879587"/>
                  </a:lnTo>
                  <a:lnTo>
                    <a:pt x="604421" y="723801"/>
                  </a:lnTo>
                  <a:lnTo>
                    <a:pt x="574160" y="685776"/>
                  </a:lnTo>
                  <a:lnTo>
                    <a:pt x="543684" y="646932"/>
                  </a:lnTo>
                  <a:lnTo>
                    <a:pt x="513167" y="607300"/>
                  </a:lnTo>
                  <a:lnTo>
                    <a:pt x="482781" y="566910"/>
                  </a:lnTo>
                  <a:lnTo>
                    <a:pt x="452700" y="525793"/>
                  </a:lnTo>
                  <a:lnTo>
                    <a:pt x="423097" y="483978"/>
                  </a:lnTo>
                  <a:lnTo>
                    <a:pt x="394146" y="441497"/>
                  </a:lnTo>
                  <a:lnTo>
                    <a:pt x="366020" y="398378"/>
                  </a:lnTo>
                  <a:lnTo>
                    <a:pt x="338892" y="354654"/>
                  </a:lnTo>
                  <a:lnTo>
                    <a:pt x="312935" y="310353"/>
                  </a:lnTo>
                  <a:lnTo>
                    <a:pt x="288324" y="265507"/>
                  </a:lnTo>
                  <a:lnTo>
                    <a:pt x="265232" y="220146"/>
                  </a:lnTo>
                  <a:lnTo>
                    <a:pt x="243831" y="174300"/>
                  </a:lnTo>
                  <a:lnTo>
                    <a:pt x="224295" y="127999"/>
                  </a:lnTo>
                  <a:lnTo>
                    <a:pt x="206797" y="81274"/>
                  </a:lnTo>
                  <a:lnTo>
                    <a:pt x="191512" y="34156"/>
                  </a:lnTo>
                  <a:lnTo>
                    <a:pt x="181584" y="26136"/>
                  </a:lnTo>
                  <a:lnTo>
                    <a:pt x="171859" y="17769"/>
                  </a:lnTo>
                  <a:lnTo>
                    <a:pt x="162341" y="9056"/>
                  </a:lnTo>
                  <a:lnTo>
                    <a:pt x="153031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10604157" y="5096603"/>
              <a:ext cx="30480" cy="68580"/>
            </a:xfrm>
            <a:custGeom>
              <a:avLst/>
              <a:gdLst/>
              <a:ahLst/>
              <a:cxnLst/>
              <a:rect l="l" t="t" r="r" b="b"/>
              <a:pathLst>
                <a:path w="30479" h="68579">
                  <a:moveTo>
                    <a:pt x="6785" y="0"/>
                  </a:moveTo>
                  <a:lnTo>
                    <a:pt x="3435" y="19436"/>
                  </a:lnTo>
                  <a:lnTo>
                    <a:pt x="0" y="37600"/>
                  </a:lnTo>
                  <a:lnTo>
                    <a:pt x="17024" y="60885"/>
                  </a:lnTo>
                  <a:lnTo>
                    <a:pt x="22491" y="68521"/>
                  </a:lnTo>
                  <a:lnTo>
                    <a:pt x="26326" y="50735"/>
                  </a:lnTo>
                  <a:lnTo>
                    <a:pt x="30145" y="31370"/>
                  </a:lnTo>
                  <a:lnTo>
                    <a:pt x="6785" y="0"/>
                  </a:lnTo>
                  <a:close/>
                </a:path>
              </a:pathLst>
            </a:custGeom>
            <a:solidFill>
              <a:srgbClr val="DBD6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10634836" y="5176719"/>
              <a:ext cx="115570" cy="665480"/>
            </a:xfrm>
            <a:custGeom>
              <a:avLst/>
              <a:gdLst/>
              <a:ahLst/>
              <a:cxnLst/>
              <a:rect l="l" t="t" r="r" b="b"/>
              <a:pathLst>
                <a:path w="115570" h="665479">
                  <a:moveTo>
                    <a:pt x="95305" y="217721"/>
                  </a:moveTo>
                  <a:lnTo>
                    <a:pt x="99066" y="270684"/>
                  </a:lnTo>
                  <a:lnTo>
                    <a:pt x="100416" y="322038"/>
                  </a:lnTo>
                  <a:lnTo>
                    <a:pt x="99362" y="371766"/>
                  </a:lnTo>
                  <a:lnTo>
                    <a:pt x="95908" y="419851"/>
                  </a:lnTo>
                  <a:lnTo>
                    <a:pt x="90062" y="466279"/>
                  </a:lnTo>
                  <a:lnTo>
                    <a:pt x="81829" y="511031"/>
                  </a:lnTo>
                  <a:lnTo>
                    <a:pt x="78249" y="547433"/>
                  </a:lnTo>
                  <a:lnTo>
                    <a:pt x="73444" y="585246"/>
                  </a:lnTo>
                  <a:lnTo>
                    <a:pt x="67345" y="624485"/>
                  </a:lnTo>
                  <a:lnTo>
                    <a:pt x="59882" y="665162"/>
                  </a:lnTo>
                  <a:lnTo>
                    <a:pt x="75762" y="628162"/>
                  </a:lnTo>
                  <a:lnTo>
                    <a:pt x="89552" y="589700"/>
                  </a:lnTo>
                  <a:lnTo>
                    <a:pt x="101253" y="549787"/>
                  </a:lnTo>
                  <a:lnTo>
                    <a:pt x="110865" y="508434"/>
                  </a:lnTo>
                  <a:lnTo>
                    <a:pt x="114318" y="450920"/>
                  </a:lnTo>
                  <a:lnTo>
                    <a:pt x="114952" y="397123"/>
                  </a:lnTo>
                  <a:lnTo>
                    <a:pt x="113067" y="346975"/>
                  </a:lnTo>
                  <a:lnTo>
                    <a:pt x="108963" y="300404"/>
                  </a:lnTo>
                  <a:lnTo>
                    <a:pt x="102943" y="257343"/>
                  </a:lnTo>
                  <a:lnTo>
                    <a:pt x="95305" y="217721"/>
                  </a:lnTo>
                  <a:close/>
                </a:path>
                <a:path w="115570" h="665479">
                  <a:moveTo>
                    <a:pt x="0" y="0"/>
                  </a:moveTo>
                  <a:lnTo>
                    <a:pt x="9201" y="13335"/>
                  </a:lnTo>
                  <a:lnTo>
                    <a:pt x="18024" y="26463"/>
                  </a:lnTo>
                  <a:lnTo>
                    <a:pt x="26452" y="39378"/>
                  </a:lnTo>
                  <a:lnTo>
                    <a:pt x="34470" y="52071"/>
                  </a:lnTo>
                  <a:lnTo>
                    <a:pt x="24765" y="35533"/>
                  </a:lnTo>
                  <a:lnTo>
                    <a:pt x="15636" y="21378"/>
                  </a:lnTo>
                  <a:lnTo>
                    <a:pt x="7307" y="9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7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9463628" y="6406549"/>
              <a:ext cx="68580" cy="318135"/>
            </a:xfrm>
            <a:custGeom>
              <a:avLst/>
              <a:gdLst/>
              <a:ahLst/>
              <a:cxnLst/>
              <a:rect l="l" t="t" r="r" b="b"/>
              <a:pathLst>
                <a:path w="68579" h="318134">
                  <a:moveTo>
                    <a:pt x="53108" y="233375"/>
                  </a:moveTo>
                  <a:lnTo>
                    <a:pt x="52124" y="233605"/>
                  </a:lnTo>
                  <a:lnTo>
                    <a:pt x="51108" y="233741"/>
                  </a:lnTo>
                  <a:lnTo>
                    <a:pt x="50061" y="233752"/>
                  </a:lnTo>
                  <a:lnTo>
                    <a:pt x="45841" y="234003"/>
                  </a:lnTo>
                  <a:lnTo>
                    <a:pt x="37485" y="235364"/>
                  </a:lnTo>
                  <a:lnTo>
                    <a:pt x="25402" y="237783"/>
                  </a:lnTo>
                  <a:lnTo>
                    <a:pt x="28695" y="257782"/>
                  </a:lnTo>
                  <a:lnTo>
                    <a:pt x="32196" y="277770"/>
                  </a:lnTo>
                  <a:lnTo>
                    <a:pt x="35923" y="297717"/>
                  </a:lnTo>
                  <a:lnTo>
                    <a:pt x="39894" y="317592"/>
                  </a:lnTo>
                  <a:lnTo>
                    <a:pt x="67997" y="314849"/>
                  </a:lnTo>
                  <a:lnTo>
                    <a:pt x="63911" y="294600"/>
                  </a:lnTo>
                  <a:lnTo>
                    <a:pt x="60078" y="274237"/>
                  </a:lnTo>
                  <a:lnTo>
                    <a:pt x="56481" y="253812"/>
                  </a:lnTo>
                  <a:lnTo>
                    <a:pt x="53108" y="233375"/>
                  </a:lnTo>
                  <a:close/>
                </a:path>
                <a:path w="68579" h="318134">
                  <a:moveTo>
                    <a:pt x="37600" y="120656"/>
                  </a:moveTo>
                  <a:lnTo>
                    <a:pt x="36114" y="121221"/>
                  </a:lnTo>
                  <a:lnTo>
                    <a:pt x="34512" y="121535"/>
                  </a:lnTo>
                  <a:lnTo>
                    <a:pt x="32836" y="121556"/>
                  </a:lnTo>
                  <a:lnTo>
                    <a:pt x="28805" y="121818"/>
                  </a:lnTo>
                  <a:lnTo>
                    <a:pt x="21046" y="123043"/>
                  </a:lnTo>
                  <a:lnTo>
                    <a:pt x="9905" y="125200"/>
                  </a:lnTo>
                  <a:lnTo>
                    <a:pt x="12535" y="146544"/>
                  </a:lnTo>
                  <a:lnTo>
                    <a:pt x="15318" y="168132"/>
                  </a:lnTo>
                  <a:lnTo>
                    <a:pt x="18274" y="189910"/>
                  </a:lnTo>
                  <a:lnTo>
                    <a:pt x="21423" y="211826"/>
                  </a:lnTo>
                  <a:lnTo>
                    <a:pt x="39646" y="207704"/>
                  </a:lnTo>
                  <a:lnTo>
                    <a:pt x="45420" y="206488"/>
                  </a:lnTo>
                  <a:lnTo>
                    <a:pt x="48878" y="205836"/>
                  </a:lnTo>
                  <a:lnTo>
                    <a:pt x="45796" y="184287"/>
                  </a:lnTo>
                  <a:lnTo>
                    <a:pt x="42901" y="162869"/>
                  </a:lnTo>
                  <a:lnTo>
                    <a:pt x="40175" y="141639"/>
                  </a:lnTo>
                  <a:lnTo>
                    <a:pt x="37600" y="120656"/>
                  </a:lnTo>
                  <a:close/>
                </a:path>
                <a:path w="68579" h="318134">
                  <a:moveTo>
                    <a:pt x="20219" y="0"/>
                  </a:moveTo>
                  <a:lnTo>
                    <a:pt x="11966" y="8676"/>
                  </a:lnTo>
                  <a:lnTo>
                    <a:pt x="5574" y="18040"/>
                  </a:lnTo>
                  <a:lnTo>
                    <a:pt x="1449" y="27990"/>
                  </a:lnTo>
                  <a:lnTo>
                    <a:pt x="0" y="38428"/>
                  </a:lnTo>
                  <a:lnTo>
                    <a:pt x="3605" y="70787"/>
                  </a:lnTo>
                  <a:lnTo>
                    <a:pt x="6795" y="98855"/>
                  </a:lnTo>
                  <a:lnTo>
                    <a:pt x="25251" y="94858"/>
                  </a:lnTo>
                  <a:lnTo>
                    <a:pt x="30368" y="93852"/>
                  </a:lnTo>
                  <a:lnTo>
                    <a:pt x="32627" y="93515"/>
                  </a:lnTo>
                  <a:lnTo>
                    <a:pt x="34404" y="93515"/>
                  </a:lnTo>
                  <a:lnTo>
                    <a:pt x="31357" y="66640"/>
                  </a:lnTo>
                  <a:lnTo>
                    <a:pt x="28438" y="40396"/>
                  </a:lnTo>
                  <a:lnTo>
                    <a:pt x="27957" y="36867"/>
                  </a:lnTo>
                  <a:lnTo>
                    <a:pt x="29827" y="30470"/>
                  </a:lnTo>
                  <a:lnTo>
                    <a:pt x="34968" y="23711"/>
                  </a:lnTo>
                  <a:lnTo>
                    <a:pt x="42680" y="16936"/>
                  </a:lnTo>
                  <a:lnTo>
                    <a:pt x="52260" y="10491"/>
                  </a:lnTo>
                  <a:lnTo>
                    <a:pt x="20219" y="0"/>
                  </a:lnTo>
                  <a:close/>
                </a:path>
                <a:path w="68579" h="318134">
                  <a:moveTo>
                    <a:pt x="34404" y="93515"/>
                  </a:moveTo>
                  <a:lnTo>
                    <a:pt x="33234" y="93515"/>
                  </a:lnTo>
                  <a:lnTo>
                    <a:pt x="33831" y="93557"/>
                  </a:lnTo>
                  <a:lnTo>
                    <a:pt x="34417" y="9363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9485045" y="6612381"/>
              <a:ext cx="31750" cy="32384"/>
            </a:xfrm>
            <a:custGeom>
              <a:avLst/>
              <a:gdLst/>
              <a:ahLst/>
              <a:cxnLst/>
              <a:rect l="l" t="t" r="r" b="b"/>
              <a:pathLst>
                <a:path w="31750" h="32384">
                  <a:moveTo>
                    <a:pt x="27465" y="0"/>
                  </a:moveTo>
                  <a:lnTo>
                    <a:pt x="24002" y="657"/>
                  </a:lnTo>
                  <a:lnTo>
                    <a:pt x="18228" y="1875"/>
                  </a:lnTo>
                  <a:lnTo>
                    <a:pt x="10206" y="3653"/>
                  </a:lnTo>
                  <a:lnTo>
                    <a:pt x="0" y="5989"/>
                  </a:lnTo>
                  <a:lnTo>
                    <a:pt x="3989" y="31957"/>
                  </a:lnTo>
                  <a:lnTo>
                    <a:pt x="16062" y="29527"/>
                  </a:lnTo>
                  <a:lnTo>
                    <a:pt x="24428" y="28177"/>
                  </a:lnTo>
                  <a:lnTo>
                    <a:pt x="28648" y="27915"/>
                  </a:lnTo>
                  <a:lnTo>
                    <a:pt x="29695" y="27904"/>
                  </a:lnTo>
                  <a:lnTo>
                    <a:pt x="30711" y="27779"/>
                  </a:lnTo>
                  <a:lnTo>
                    <a:pt x="31695" y="27538"/>
                  </a:lnTo>
                  <a:lnTo>
                    <a:pt x="28488" y="6878"/>
                  </a:lnTo>
                  <a:lnTo>
                    <a:pt x="27465" y="0"/>
                  </a:lnTo>
                  <a:close/>
                </a:path>
              </a:pathLst>
            </a:custGeom>
            <a:solidFill>
              <a:srgbClr val="7E7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9470428" y="6500067"/>
              <a:ext cx="31115" cy="31750"/>
            </a:xfrm>
            <a:custGeom>
              <a:avLst/>
              <a:gdLst/>
              <a:ahLst/>
              <a:cxnLst/>
              <a:rect l="l" t="t" r="r" b="b"/>
              <a:pathLst>
                <a:path w="31115" h="31750">
                  <a:moveTo>
                    <a:pt x="26428" y="0"/>
                  </a:moveTo>
                  <a:lnTo>
                    <a:pt x="25821" y="0"/>
                  </a:lnTo>
                  <a:lnTo>
                    <a:pt x="23566" y="335"/>
                  </a:lnTo>
                  <a:lnTo>
                    <a:pt x="18451" y="1338"/>
                  </a:lnTo>
                  <a:lnTo>
                    <a:pt x="10564" y="3008"/>
                  </a:lnTo>
                  <a:lnTo>
                    <a:pt x="0" y="5340"/>
                  </a:lnTo>
                  <a:lnTo>
                    <a:pt x="3109" y="31684"/>
                  </a:lnTo>
                  <a:lnTo>
                    <a:pt x="14250" y="29517"/>
                  </a:lnTo>
                  <a:lnTo>
                    <a:pt x="21999" y="28302"/>
                  </a:lnTo>
                  <a:lnTo>
                    <a:pt x="26041" y="28041"/>
                  </a:lnTo>
                  <a:lnTo>
                    <a:pt x="27716" y="28020"/>
                  </a:lnTo>
                  <a:lnTo>
                    <a:pt x="29318" y="27695"/>
                  </a:lnTo>
                  <a:lnTo>
                    <a:pt x="30805" y="27140"/>
                  </a:lnTo>
                  <a:lnTo>
                    <a:pt x="27622" y="115"/>
                  </a:lnTo>
                  <a:lnTo>
                    <a:pt x="26428" y="0"/>
                  </a:lnTo>
                  <a:close/>
                </a:path>
              </a:pathLst>
            </a:custGeom>
            <a:solidFill>
              <a:srgbClr val="8C88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9625774" y="2616320"/>
              <a:ext cx="3536315" cy="4589780"/>
            </a:xfrm>
            <a:custGeom>
              <a:avLst/>
              <a:gdLst/>
              <a:ahLst/>
              <a:cxnLst/>
              <a:rect l="l" t="t" r="r" b="b"/>
              <a:pathLst>
                <a:path w="3536315" h="4589780">
                  <a:moveTo>
                    <a:pt x="41656" y="4439145"/>
                  </a:moveTo>
                  <a:lnTo>
                    <a:pt x="31115" y="4430395"/>
                  </a:lnTo>
                  <a:lnTo>
                    <a:pt x="20650" y="4421403"/>
                  </a:lnTo>
                  <a:lnTo>
                    <a:pt x="10274" y="4412170"/>
                  </a:lnTo>
                  <a:lnTo>
                    <a:pt x="0" y="4402696"/>
                  </a:lnTo>
                  <a:lnTo>
                    <a:pt x="4699" y="4407979"/>
                  </a:lnTo>
                  <a:lnTo>
                    <a:pt x="35966" y="4435170"/>
                  </a:lnTo>
                  <a:lnTo>
                    <a:pt x="41656" y="4439145"/>
                  </a:lnTo>
                  <a:close/>
                </a:path>
                <a:path w="3536315" h="4589780">
                  <a:moveTo>
                    <a:pt x="2673464" y="4551743"/>
                  </a:moveTo>
                  <a:lnTo>
                    <a:pt x="2520607" y="4533214"/>
                  </a:lnTo>
                  <a:lnTo>
                    <a:pt x="2309876" y="4511713"/>
                  </a:lnTo>
                  <a:lnTo>
                    <a:pt x="2094001" y="4493615"/>
                  </a:lnTo>
                  <a:lnTo>
                    <a:pt x="1851380" y="4477258"/>
                  </a:lnTo>
                  <a:lnTo>
                    <a:pt x="1749729" y="4471492"/>
                  </a:lnTo>
                  <a:lnTo>
                    <a:pt x="1499946" y="4459757"/>
                  </a:lnTo>
                  <a:lnTo>
                    <a:pt x="1139024" y="4448543"/>
                  </a:lnTo>
                  <a:lnTo>
                    <a:pt x="771855" y="4443933"/>
                  </a:lnTo>
                  <a:lnTo>
                    <a:pt x="730338" y="4443882"/>
                  </a:lnTo>
                  <a:lnTo>
                    <a:pt x="586917" y="4444568"/>
                  </a:lnTo>
                  <a:lnTo>
                    <a:pt x="405853" y="4447895"/>
                  </a:lnTo>
                  <a:lnTo>
                    <a:pt x="311327" y="4451388"/>
                  </a:lnTo>
                  <a:lnTo>
                    <a:pt x="272808" y="4453458"/>
                  </a:lnTo>
                  <a:lnTo>
                    <a:pt x="207238" y="4458830"/>
                  </a:lnTo>
                  <a:lnTo>
                    <a:pt x="199821" y="4459351"/>
                  </a:lnTo>
                  <a:lnTo>
                    <a:pt x="192519" y="4459656"/>
                  </a:lnTo>
                  <a:lnTo>
                    <a:pt x="185331" y="4459757"/>
                  </a:lnTo>
                  <a:lnTo>
                    <a:pt x="154470" y="4457738"/>
                  </a:lnTo>
                  <a:lnTo>
                    <a:pt x="125780" y="4451807"/>
                  </a:lnTo>
                  <a:lnTo>
                    <a:pt x="99199" y="4442231"/>
                  </a:lnTo>
                  <a:lnTo>
                    <a:pt x="74612" y="4429214"/>
                  </a:lnTo>
                  <a:lnTo>
                    <a:pt x="97193" y="4445927"/>
                  </a:lnTo>
                  <a:lnTo>
                    <a:pt x="143040" y="4475111"/>
                  </a:lnTo>
                  <a:lnTo>
                    <a:pt x="177927" y="4487862"/>
                  </a:lnTo>
                  <a:lnTo>
                    <a:pt x="184073" y="4487862"/>
                  </a:lnTo>
                  <a:lnTo>
                    <a:pt x="192303" y="4487748"/>
                  </a:lnTo>
                  <a:lnTo>
                    <a:pt x="200672" y="4487392"/>
                  </a:lnTo>
                  <a:lnTo>
                    <a:pt x="209194" y="4486808"/>
                  </a:lnTo>
                  <a:lnTo>
                    <a:pt x="244005" y="4483532"/>
                  </a:lnTo>
                  <a:lnTo>
                    <a:pt x="276872" y="4481258"/>
                  </a:lnTo>
                  <a:lnTo>
                    <a:pt x="316153" y="4479163"/>
                  </a:lnTo>
                  <a:lnTo>
                    <a:pt x="361569" y="4477258"/>
                  </a:lnTo>
                  <a:lnTo>
                    <a:pt x="469315" y="4474184"/>
                  </a:lnTo>
                  <a:lnTo>
                    <a:pt x="668972" y="4471670"/>
                  </a:lnTo>
                  <a:lnTo>
                    <a:pt x="805141" y="4471657"/>
                  </a:lnTo>
                  <a:lnTo>
                    <a:pt x="828789" y="4471708"/>
                  </a:lnTo>
                  <a:lnTo>
                    <a:pt x="1203083" y="4477258"/>
                  </a:lnTo>
                  <a:lnTo>
                    <a:pt x="1303909" y="4479976"/>
                  </a:lnTo>
                  <a:lnTo>
                    <a:pt x="1671751" y="4494238"/>
                  </a:lnTo>
                  <a:lnTo>
                    <a:pt x="1996224" y="4513059"/>
                  </a:lnTo>
                  <a:lnTo>
                    <a:pt x="2049513" y="4514418"/>
                  </a:lnTo>
                  <a:lnTo>
                    <a:pt x="2209114" y="4520108"/>
                  </a:lnTo>
                  <a:lnTo>
                    <a:pt x="2367242" y="4528223"/>
                  </a:lnTo>
                  <a:lnTo>
                    <a:pt x="2522499" y="4538764"/>
                  </a:lnTo>
                  <a:lnTo>
                    <a:pt x="2673464" y="4551743"/>
                  </a:lnTo>
                  <a:close/>
                </a:path>
                <a:path w="3536315" h="4589780">
                  <a:moveTo>
                    <a:pt x="2758465" y="4589450"/>
                  </a:moveTo>
                  <a:lnTo>
                    <a:pt x="2758135" y="4587125"/>
                  </a:lnTo>
                  <a:lnTo>
                    <a:pt x="2685135" y="4579404"/>
                  </a:lnTo>
                  <a:lnTo>
                    <a:pt x="2758465" y="4589450"/>
                  </a:lnTo>
                  <a:close/>
                </a:path>
                <a:path w="3536315" h="4589780">
                  <a:moveTo>
                    <a:pt x="3535896" y="61328"/>
                  </a:moveTo>
                  <a:lnTo>
                    <a:pt x="3533775" y="45923"/>
                  </a:lnTo>
                  <a:lnTo>
                    <a:pt x="3530714" y="30556"/>
                  </a:lnTo>
                  <a:lnTo>
                    <a:pt x="3526802" y="15227"/>
                  </a:lnTo>
                  <a:lnTo>
                    <a:pt x="3522091" y="0"/>
                  </a:lnTo>
                  <a:lnTo>
                    <a:pt x="3521494" y="7086"/>
                  </a:lnTo>
                  <a:lnTo>
                    <a:pt x="3525393" y="20434"/>
                  </a:lnTo>
                  <a:lnTo>
                    <a:pt x="3529101" y="33909"/>
                  </a:lnTo>
                  <a:lnTo>
                    <a:pt x="3532606" y="47536"/>
                  </a:lnTo>
                  <a:lnTo>
                    <a:pt x="3535896" y="61328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8" name="object 488"/>
            <p:cNvPicPr/>
            <p:nvPr/>
          </p:nvPicPr>
          <p:blipFill>
            <a:blip r:embed="rId17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31023" y="2573869"/>
              <a:ext cx="16847" cy="49527"/>
            </a:xfrm>
            <a:prstGeom prst="rect">
              <a:avLst/>
            </a:prstGeom>
          </p:spPr>
        </p:pic>
        <p:sp>
          <p:nvSpPr>
            <p:cNvPr id="489" name="object 489"/>
            <p:cNvSpPr/>
            <p:nvPr/>
          </p:nvSpPr>
          <p:spPr>
            <a:xfrm>
              <a:off x="12637376" y="2581141"/>
              <a:ext cx="836294" cy="4155440"/>
            </a:xfrm>
            <a:custGeom>
              <a:avLst/>
              <a:gdLst/>
              <a:ahLst/>
              <a:cxnLst/>
              <a:rect l="l" t="t" r="r" b="b"/>
              <a:pathLst>
                <a:path w="836294" h="4155440">
                  <a:moveTo>
                    <a:pt x="5905" y="4154982"/>
                  </a:moveTo>
                  <a:lnTo>
                    <a:pt x="4330" y="4141889"/>
                  </a:lnTo>
                  <a:lnTo>
                    <a:pt x="2730" y="4127982"/>
                  </a:lnTo>
                  <a:lnTo>
                    <a:pt x="1333" y="4115193"/>
                  </a:lnTo>
                  <a:lnTo>
                    <a:pt x="0" y="4102430"/>
                  </a:lnTo>
                  <a:lnTo>
                    <a:pt x="787" y="4115612"/>
                  </a:lnTo>
                  <a:lnTo>
                    <a:pt x="1612" y="4128770"/>
                  </a:lnTo>
                  <a:lnTo>
                    <a:pt x="2489" y="4141889"/>
                  </a:lnTo>
                  <a:lnTo>
                    <a:pt x="3302" y="4153585"/>
                  </a:lnTo>
                  <a:lnTo>
                    <a:pt x="5905" y="4154982"/>
                  </a:lnTo>
                  <a:close/>
                </a:path>
                <a:path w="836294" h="4155440">
                  <a:moveTo>
                    <a:pt x="183362" y="2847556"/>
                  </a:moveTo>
                  <a:lnTo>
                    <a:pt x="169583" y="2893047"/>
                  </a:lnTo>
                  <a:lnTo>
                    <a:pt x="155867" y="2939643"/>
                  </a:lnTo>
                  <a:lnTo>
                    <a:pt x="142265" y="2987230"/>
                  </a:lnTo>
                  <a:lnTo>
                    <a:pt x="128841" y="3035706"/>
                  </a:lnTo>
                  <a:lnTo>
                    <a:pt x="115671" y="3084957"/>
                  </a:lnTo>
                  <a:lnTo>
                    <a:pt x="102831" y="3134880"/>
                  </a:lnTo>
                  <a:lnTo>
                    <a:pt x="90373" y="3185388"/>
                  </a:lnTo>
                  <a:lnTo>
                    <a:pt x="78371" y="3236341"/>
                  </a:lnTo>
                  <a:lnTo>
                    <a:pt x="66890" y="3287661"/>
                  </a:lnTo>
                  <a:lnTo>
                    <a:pt x="55994" y="3339236"/>
                  </a:lnTo>
                  <a:lnTo>
                    <a:pt x="45770" y="3390963"/>
                  </a:lnTo>
                  <a:lnTo>
                    <a:pt x="36271" y="3442716"/>
                  </a:lnTo>
                  <a:lnTo>
                    <a:pt x="30530" y="3494786"/>
                  </a:lnTo>
                  <a:lnTo>
                    <a:pt x="25641" y="3546703"/>
                  </a:lnTo>
                  <a:lnTo>
                    <a:pt x="21590" y="3598430"/>
                  </a:lnTo>
                  <a:lnTo>
                    <a:pt x="18389" y="3649954"/>
                  </a:lnTo>
                  <a:lnTo>
                    <a:pt x="16027" y="3701237"/>
                  </a:lnTo>
                  <a:lnTo>
                    <a:pt x="14516" y="3752265"/>
                  </a:lnTo>
                  <a:lnTo>
                    <a:pt x="13855" y="3803015"/>
                  </a:lnTo>
                  <a:lnTo>
                    <a:pt x="14058" y="3853459"/>
                  </a:lnTo>
                  <a:lnTo>
                    <a:pt x="15113" y="3903573"/>
                  </a:lnTo>
                  <a:lnTo>
                    <a:pt x="17018" y="3953319"/>
                  </a:lnTo>
                  <a:lnTo>
                    <a:pt x="19799" y="4002697"/>
                  </a:lnTo>
                  <a:lnTo>
                    <a:pt x="23444" y="4051655"/>
                  </a:lnTo>
                  <a:lnTo>
                    <a:pt x="27952" y="4100195"/>
                  </a:lnTo>
                  <a:lnTo>
                    <a:pt x="25234" y="4045724"/>
                  </a:lnTo>
                  <a:lnTo>
                    <a:pt x="23368" y="3991445"/>
                  </a:lnTo>
                  <a:lnTo>
                    <a:pt x="22339" y="3937406"/>
                  </a:lnTo>
                  <a:lnTo>
                    <a:pt x="22174" y="3883634"/>
                  </a:lnTo>
                  <a:lnTo>
                    <a:pt x="22847" y="3830155"/>
                  </a:lnTo>
                  <a:lnTo>
                    <a:pt x="24434" y="3783507"/>
                  </a:lnTo>
                  <a:lnTo>
                    <a:pt x="27203" y="3736124"/>
                  </a:lnTo>
                  <a:lnTo>
                    <a:pt x="31064" y="3688118"/>
                  </a:lnTo>
                  <a:lnTo>
                    <a:pt x="35979" y="3639566"/>
                  </a:lnTo>
                  <a:lnTo>
                    <a:pt x="41871" y="3590569"/>
                  </a:lnTo>
                  <a:lnTo>
                    <a:pt x="48691" y="3541230"/>
                  </a:lnTo>
                  <a:lnTo>
                    <a:pt x="56362" y="3491649"/>
                  </a:lnTo>
                  <a:lnTo>
                    <a:pt x="64833" y="3441903"/>
                  </a:lnTo>
                  <a:lnTo>
                    <a:pt x="74041" y="3392106"/>
                  </a:lnTo>
                  <a:lnTo>
                    <a:pt x="83921" y="3342348"/>
                  </a:lnTo>
                  <a:lnTo>
                    <a:pt x="94411" y="3292729"/>
                  </a:lnTo>
                  <a:lnTo>
                    <a:pt x="105460" y="3243326"/>
                  </a:lnTo>
                  <a:lnTo>
                    <a:pt x="117005" y="3194266"/>
                  </a:lnTo>
                  <a:lnTo>
                    <a:pt x="128981" y="3145612"/>
                  </a:lnTo>
                  <a:lnTo>
                    <a:pt x="135978" y="3096514"/>
                  </a:lnTo>
                  <a:lnTo>
                    <a:pt x="143814" y="3047187"/>
                  </a:lnTo>
                  <a:lnTo>
                    <a:pt x="152463" y="2997631"/>
                  </a:lnTo>
                  <a:lnTo>
                    <a:pt x="161937" y="2947835"/>
                  </a:lnTo>
                  <a:lnTo>
                    <a:pt x="172237" y="2897809"/>
                  </a:lnTo>
                  <a:lnTo>
                    <a:pt x="183362" y="2847556"/>
                  </a:lnTo>
                  <a:close/>
                </a:path>
                <a:path w="836294" h="4155440">
                  <a:moveTo>
                    <a:pt x="234810" y="2777032"/>
                  </a:moveTo>
                  <a:lnTo>
                    <a:pt x="216103" y="2830563"/>
                  </a:lnTo>
                  <a:lnTo>
                    <a:pt x="210654" y="2854007"/>
                  </a:lnTo>
                  <a:lnTo>
                    <a:pt x="216712" y="2834386"/>
                  </a:lnTo>
                  <a:lnTo>
                    <a:pt x="222758" y="2815005"/>
                  </a:lnTo>
                  <a:lnTo>
                    <a:pt x="228790" y="2795892"/>
                  </a:lnTo>
                  <a:lnTo>
                    <a:pt x="234810" y="2777032"/>
                  </a:lnTo>
                  <a:close/>
                </a:path>
                <a:path w="836294" h="4155440">
                  <a:moveTo>
                    <a:pt x="336956" y="2715590"/>
                  </a:moveTo>
                  <a:lnTo>
                    <a:pt x="336689" y="2700350"/>
                  </a:lnTo>
                  <a:lnTo>
                    <a:pt x="336588" y="2691130"/>
                  </a:lnTo>
                  <a:lnTo>
                    <a:pt x="336613" y="2647734"/>
                  </a:lnTo>
                  <a:lnTo>
                    <a:pt x="332511" y="2658592"/>
                  </a:lnTo>
                  <a:lnTo>
                    <a:pt x="328447" y="2669438"/>
                  </a:lnTo>
                  <a:lnTo>
                    <a:pt x="324421" y="2680284"/>
                  </a:lnTo>
                  <a:lnTo>
                    <a:pt x="320446" y="2691130"/>
                  </a:lnTo>
                  <a:lnTo>
                    <a:pt x="321462" y="2700350"/>
                  </a:lnTo>
                  <a:lnTo>
                    <a:pt x="322554" y="2709646"/>
                  </a:lnTo>
                  <a:lnTo>
                    <a:pt x="323723" y="2719006"/>
                  </a:lnTo>
                  <a:lnTo>
                    <a:pt x="324967" y="2728455"/>
                  </a:lnTo>
                  <a:lnTo>
                    <a:pt x="327291" y="2720238"/>
                  </a:lnTo>
                  <a:lnTo>
                    <a:pt x="331736" y="2716441"/>
                  </a:lnTo>
                  <a:lnTo>
                    <a:pt x="336956" y="2715590"/>
                  </a:lnTo>
                  <a:close/>
                </a:path>
                <a:path w="836294" h="4155440">
                  <a:moveTo>
                    <a:pt x="342798" y="2841333"/>
                  </a:moveTo>
                  <a:lnTo>
                    <a:pt x="341820" y="2826461"/>
                  </a:lnTo>
                  <a:lnTo>
                    <a:pt x="340906" y="2811678"/>
                  </a:lnTo>
                  <a:lnTo>
                    <a:pt x="340029" y="2795930"/>
                  </a:lnTo>
                  <a:lnTo>
                    <a:pt x="339318" y="2782354"/>
                  </a:lnTo>
                  <a:lnTo>
                    <a:pt x="335762" y="2795930"/>
                  </a:lnTo>
                  <a:lnTo>
                    <a:pt x="337629" y="2807271"/>
                  </a:lnTo>
                  <a:lnTo>
                    <a:pt x="339420" y="2818612"/>
                  </a:lnTo>
                  <a:lnTo>
                    <a:pt x="341147" y="2829966"/>
                  </a:lnTo>
                  <a:lnTo>
                    <a:pt x="342798" y="2841333"/>
                  </a:lnTo>
                  <a:close/>
                </a:path>
                <a:path w="836294" h="4155440">
                  <a:moveTo>
                    <a:pt x="344411" y="2382672"/>
                  </a:moveTo>
                  <a:lnTo>
                    <a:pt x="315315" y="2459024"/>
                  </a:lnTo>
                  <a:lnTo>
                    <a:pt x="297192" y="2508186"/>
                  </a:lnTo>
                  <a:lnTo>
                    <a:pt x="277164" y="2563914"/>
                  </a:lnTo>
                  <a:lnTo>
                    <a:pt x="255638" y="2625547"/>
                  </a:lnTo>
                  <a:lnTo>
                    <a:pt x="255638" y="2641320"/>
                  </a:lnTo>
                  <a:lnTo>
                    <a:pt x="257086" y="2689098"/>
                  </a:lnTo>
                  <a:lnTo>
                    <a:pt x="258076" y="2705747"/>
                  </a:lnTo>
                  <a:lnTo>
                    <a:pt x="273291" y="2660459"/>
                  </a:lnTo>
                  <a:lnTo>
                    <a:pt x="288061" y="2617495"/>
                  </a:lnTo>
                  <a:lnTo>
                    <a:pt x="302260" y="2576982"/>
                  </a:lnTo>
                  <a:lnTo>
                    <a:pt x="315798" y="2539098"/>
                  </a:lnTo>
                  <a:lnTo>
                    <a:pt x="319417" y="2497340"/>
                  </a:lnTo>
                  <a:lnTo>
                    <a:pt x="325386" y="2457399"/>
                  </a:lnTo>
                  <a:lnTo>
                    <a:pt x="333717" y="2419210"/>
                  </a:lnTo>
                  <a:lnTo>
                    <a:pt x="344411" y="2382672"/>
                  </a:lnTo>
                  <a:close/>
                </a:path>
                <a:path w="836294" h="4155440">
                  <a:moveTo>
                    <a:pt x="350405" y="2445347"/>
                  </a:moveTo>
                  <a:lnTo>
                    <a:pt x="342506" y="2466340"/>
                  </a:lnTo>
                  <a:lnTo>
                    <a:pt x="334086" y="2489009"/>
                  </a:lnTo>
                  <a:lnTo>
                    <a:pt x="325170" y="2513279"/>
                  </a:lnTo>
                  <a:lnTo>
                    <a:pt x="315798" y="2539098"/>
                  </a:lnTo>
                  <a:lnTo>
                    <a:pt x="314896" y="2559812"/>
                  </a:lnTo>
                  <a:lnTo>
                    <a:pt x="314528" y="2580957"/>
                  </a:lnTo>
                  <a:lnTo>
                    <a:pt x="314706" y="2602560"/>
                  </a:lnTo>
                  <a:lnTo>
                    <a:pt x="315404" y="2624645"/>
                  </a:lnTo>
                  <a:lnTo>
                    <a:pt x="319913" y="2612923"/>
                  </a:lnTo>
                  <a:lnTo>
                    <a:pt x="324358" y="2601518"/>
                  </a:lnTo>
                  <a:lnTo>
                    <a:pt x="329641" y="2598115"/>
                  </a:lnTo>
                  <a:lnTo>
                    <a:pt x="336092" y="2598115"/>
                  </a:lnTo>
                  <a:lnTo>
                    <a:pt x="336969" y="2598191"/>
                  </a:lnTo>
                  <a:lnTo>
                    <a:pt x="337832" y="2598356"/>
                  </a:lnTo>
                  <a:lnTo>
                    <a:pt x="337845" y="2598115"/>
                  </a:lnTo>
                  <a:lnTo>
                    <a:pt x="341655" y="2531795"/>
                  </a:lnTo>
                  <a:lnTo>
                    <a:pt x="348208" y="2464054"/>
                  </a:lnTo>
                  <a:lnTo>
                    <a:pt x="349491" y="2452903"/>
                  </a:lnTo>
                  <a:lnTo>
                    <a:pt x="350405" y="2445347"/>
                  </a:lnTo>
                  <a:close/>
                </a:path>
                <a:path w="836294" h="4155440">
                  <a:moveTo>
                    <a:pt x="365569" y="2329624"/>
                  </a:moveTo>
                  <a:lnTo>
                    <a:pt x="364312" y="2332177"/>
                  </a:lnTo>
                  <a:lnTo>
                    <a:pt x="353720" y="2357031"/>
                  </a:lnTo>
                  <a:lnTo>
                    <a:pt x="344411" y="2382672"/>
                  </a:lnTo>
                  <a:lnTo>
                    <a:pt x="352818" y="2361285"/>
                  </a:lnTo>
                  <a:lnTo>
                    <a:pt x="359143" y="2345385"/>
                  </a:lnTo>
                  <a:lnTo>
                    <a:pt x="363232" y="2335288"/>
                  </a:lnTo>
                  <a:lnTo>
                    <a:pt x="365569" y="2329624"/>
                  </a:lnTo>
                  <a:close/>
                </a:path>
                <a:path w="836294" h="4155440">
                  <a:moveTo>
                    <a:pt x="367538" y="2325636"/>
                  </a:moveTo>
                  <a:lnTo>
                    <a:pt x="367106" y="2325903"/>
                  </a:lnTo>
                  <a:lnTo>
                    <a:pt x="365569" y="2329624"/>
                  </a:lnTo>
                  <a:lnTo>
                    <a:pt x="367538" y="2325636"/>
                  </a:lnTo>
                  <a:close/>
                </a:path>
                <a:path w="836294" h="4155440">
                  <a:moveTo>
                    <a:pt x="391566" y="2339886"/>
                  </a:moveTo>
                  <a:lnTo>
                    <a:pt x="373037" y="2385403"/>
                  </a:lnTo>
                  <a:lnTo>
                    <a:pt x="358902" y="2433980"/>
                  </a:lnTo>
                  <a:lnTo>
                    <a:pt x="349148" y="2485847"/>
                  </a:lnTo>
                  <a:lnTo>
                    <a:pt x="343750" y="2541206"/>
                  </a:lnTo>
                  <a:lnTo>
                    <a:pt x="342696" y="2600261"/>
                  </a:lnTo>
                  <a:lnTo>
                    <a:pt x="348297" y="2603754"/>
                  </a:lnTo>
                  <a:lnTo>
                    <a:pt x="350812" y="2610840"/>
                  </a:lnTo>
                  <a:lnTo>
                    <a:pt x="343687" y="2629192"/>
                  </a:lnTo>
                  <a:lnTo>
                    <a:pt x="345147" y="2652814"/>
                  </a:lnTo>
                  <a:lnTo>
                    <a:pt x="347243" y="2677337"/>
                  </a:lnTo>
                  <a:lnTo>
                    <a:pt x="353212" y="2727972"/>
                  </a:lnTo>
                  <a:lnTo>
                    <a:pt x="359079" y="2766390"/>
                  </a:lnTo>
                  <a:lnTo>
                    <a:pt x="362165" y="2783814"/>
                  </a:lnTo>
                  <a:lnTo>
                    <a:pt x="365074" y="2801251"/>
                  </a:lnTo>
                  <a:lnTo>
                    <a:pt x="367817" y="2818714"/>
                  </a:lnTo>
                  <a:lnTo>
                    <a:pt x="370408" y="2836176"/>
                  </a:lnTo>
                  <a:lnTo>
                    <a:pt x="367195" y="2782189"/>
                  </a:lnTo>
                  <a:lnTo>
                    <a:pt x="365125" y="2729395"/>
                  </a:lnTo>
                  <a:lnTo>
                    <a:pt x="364324" y="2677337"/>
                  </a:lnTo>
                  <a:lnTo>
                    <a:pt x="364883" y="2625547"/>
                  </a:lnTo>
                  <a:lnTo>
                    <a:pt x="366953" y="2573578"/>
                  </a:lnTo>
                  <a:lnTo>
                    <a:pt x="370649" y="2520950"/>
                  </a:lnTo>
                  <a:lnTo>
                    <a:pt x="376085" y="2467229"/>
                  </a:lnTo>
                  <a:lnTo>
                    <a:pt x="384390" y="2397937"/>
                  </a:lnTo>
                  <a:lnTo>
                    <a:pt x="391566" y="2339886"/>
                  </a:lnTo>
                  <a:close/>
                </a:path>
                <a:path w="836294" h="4155440">
                  <a:moveTo>
                    <a:pt x="394855" y="3099524"/>
                  </a:moveTo>
                  <a:lnTo>
                    <a:pt x="391629" y="3047060"/>
                  </a:lnTo>
                  <a:lnTo>
                    <a:pt x="387756" y="2994431"/>
                  </a:lnTo>
                  <a:lnTo>
                    <a:pt x="383044" y="2941688"/>
                  </a:lnTo>
                  <a:lnTo>
                    <a:pt x="377317" y="2888932"/>
                  </a:lnTo>
                  <a:lnTo>
                    <a:pt x="370395" y="2836189"/>
                  </a:lnTo>
                  <a:lnTo>
                    <a:pt x="371665" y="2854109"/>
                  </a:lnTo>
                  <a:lnTo>
                    <a:pt x="373037" y="2872232"/>
                  </a:lnTo>
                  <a:lnTo>
                    <a:pt x="373176" y="2873070"/>
                  </a:lnTo>
                  <a:lnTo>
                    <a:pt x="373240" y="2874746"/>
                  </a:lnTo>
                  <a:lnTo>
                    <a:pt x="377698" y="2927502"/>
                  </a:lnTo>
                  <a:lnTo>
                    <a:pt x="382854" y="2982303"/>
                  </a:lnTo>
                  <a:lnTo>
                    <a:pt x="388607" y="3039529"/>
                  </a:lnTo>
                  <a:lnTo>
                    <a:pt x="394855" y="3099524"/>
                  </a:lnTo>
                  <a:close/>
                </a:path>
                <a:path w="836294" h="4155440">
                  <a:moveTo>
                    <a:pt x="469036" y="7327"/>
                  </a:moveTo>
                  <a:lnTo>
                    <a:pt x="466445" y="0"/>
                  </a:lnTo>
                  <a:lnTo>
                    <a:pt x="466318" y="1409"/>
                  </a:lnTo>
                  <a:lnTo>
                    <a:pt x="469036" y="7327"/>
                  </a:lnTo>
                  <a:close/>
                </a:path>
                <a:path w="836294" h="4155440">
                  <a:moveTo>
                    <a:pt x="546455" y="4022179"/>
                  </a:moveTo>
                  <a:lnTo>
                    <a:pt x="512483" y="3953243"/>
                  </a:lnTo>
                  <a:lnTo>
                    <a:pt x="496316" y="3914000"/>
                  </a:lnTo>
                  <a:lnTo>
                    <a:pt x="480898" y="3871544"/>
                  </a:lnTo>
                  <a:lnTo>
                    <a:pt x="466344" y="3825862"/>
                  </a:lnTo>
                  <a:lnTo>
                    <a:pt x="452767" y="3776903"/>
                  </a:lnTo>
                  <a:lnTo>
                    <a:pt x="440334" y="3724668"/>
                  </a:lnTo>
                  <a:lnTo>
                    <a:pt x="429145" y="3669131"/>
                  </a:lnTo>
                  <a:lnTo>
                    <a:pt x="419354" y="3610254"/>
                  </a:lnTo>
                  <a:lnTo>
                    <a:pt x="411073" y="3548037"/>
                  </a:lnTo>
                  <a:lnTo>
                    <a:pt x="404456" y="3482441"/>
                  </a:lnTo>
                  <a:lnTo>
                    <a:pt x="399580" y="3427082"/>
                  </a:lnTo>
                  <a:lnTo>
                    <a:pt x="394652" y="3373793"/>
                  </a:lnTo>
                  <a:lnTo>
                    <a:pt x="389712" y="3322523"/>
                  </a:lnTo>
                  <a:lnTo>
                    <a:pt x="384784" y="3273171"/>
                  </a:lnTo>
                  <a:lnTo>
                    <a:pt x="379933" y="3225698"/>
                  </a:lnTo>
                  <a:lnTo>
                    <a:pt x="375158" y="3180003"/>
                  </a:lnTo>
                  <a:lnTo>
                    <a:pt x="366928" y="3101835"/>
                  </a:lnTo>
                  <a:lnTo>
                    <a:pt x="368693" y="3134550"/>
                  </a:lnTo>
                  <a:lnTo>
                    <a:pt x="370306" y="3167164"/>
                  </a:lnTo>
                  <a:lnTo>
                    <a:pt x="371843" y="3199650"/>
                  </a:lnTo>
                  <a:lnTo>
                    <a:pt x="375666" y="3282886"/>
                  </a:lnTo>
                  <a:lnTo>
                    <a:pt x="378193" y="3334105"/>
                  </a:lnTo>
                  <a:lnTo>
                    <a:pt x="381088" y="3385591"/>
                  </a:lnTo>
                  <a:lnTo>
                    <a:pt x="384517" y="3437318"/>
                  </a:lnTo>
                  <a:lnTo>
                    <a:pt x="388658" y="3489210"/>
                  </a:lnTo>
                  <a:lnTo>
                    <a:pt x="393674" y="3541217"/>
                  </a:lnTo>
                  <a:lnTo>
                    <a:pt x="399757" y="3593287"/>
                  </a:lnTo>
                  <a:lnTo>
                    <a:pt x="407060" y="3645382"/>
                  </a:lnTo>
                  <a:lnTo>
                    <a:pt x="415759" y="3697427"/>
                  </a:lnTo>
                  <a:lnTo>
                    <a:pt x="419684" y="3714051"/>
                  </a:lnTo>
                  <a:lnTo>
                    <a:pt x="423303" y="3731031"/>
                  </a:lnTo>
                  <a:lnTo>
                    <a:pt x="426770" y="3748417"/>
                  </a:lnTo>
                  <a:lnTo>
                    <a:pt x="430199" y="3766274"/>
                  </a:lnTo>
                  <a:lnTo>
                    <a:pt x="438975" y="3810622"/>
                  </a:lnTo>
                  <a:lnTo>
                    <a:pt x="449757" y="3855682"/>
                  </a:lnTo>
                  <a:lnTo>
                    <a:pt x="464223" y="3900411"/>
                  </a:lnTo>
                  <a:lnTo>
                    <a:pt x="484047" y="3943769"/>
                  </a:lnTo>
                  <a:lnTo>
                    <a:pt x="510895" y="3984714"/>
                  </a:lnTo>
                  <a:lnTo>
                    <a:pt x="546455" y="4022179"/>
                  </a:lnTo>
                  <a:close/>
                </a:path>
                <a:path w="836294" h="4155440">
                  <a:moveTo>
                    <a:pt x="597319" y="4033088"/>
                  </a:moveTo>
                  <a:lnTo>
                    <a:pt x="595706" y="4024363"/>
                  </a:lnTo>
                  <a:lnTo>
                    <a:pt x="582345" y="4015181"/>
                  </a:lnTo>
                  <a:lnTo>
                    <a:pt x="575792" y="4010215"/>
                  </a:lnTo>
                  <a:lnTo>
                    <a:pt x="569595" y="4005072"/>
                  </a:lnTo>
                  <a:lnTo>
                    <a:pt x="574954" y="4014698"/>
                  </a:lnTo>
                  <a:lnTo>
                    <a:pt x="580339" y="4023995"/>
                  </a:lnTo>
                  <a:lnTo>
                    <a:pt x="585812" y="4033088"/>
                  </a:lnTo>
                  <a:lnTo>
                    <a:pt x="591121" y="4041610"/>
                  </a:lnTo>
                  <a:lnTo>
                    <a:pt x="591781" y="4040975"/>
                  </a:lnTo>
                  <a:lnTo>
                    <a:pt x="592391" y="4040263"/>
                  </a:lnTo>
                  <a:lnTo>
                    <a:pt x="597319" y="4033088"/>
                  </a:lnTo>
                  <a:close/>
                </a:path>
                <a:path w="836294" h="4155440">
                  <a:moveTo>
                    <a:pt x="835952" y="1422742"/>
                  </a:moveTo>
                  <a:lnTo>
                    <a:pt x="835075" y="1369250"/>
                  </a:lnTo>
                  <a:lnTo>
                    <a:pt x="832459" y="1316177"/>
                  </a:lnTo>
                  <a:lnTo>
                    <a:pt x="828179" y="1263510"/>
                  </a:lnTo>
                  <a:lnTo>
                    <a:pt x="822337" y="1211275"/>
                  </a:lnTo>
                  <a:lnTo>
                    <a:pt x="814984" y="1159471"/>
                  </a:lnTo>
                  <a:lnTo>
                    <a:pt x="806196" y="1108125"/>
                  </a:lnTo>
                  <a:lnTo>
                    <a:pt x="796061" y="1057224"/>
                  </a:lnTo>
                  <a:lnTo>
                    <a:pt x="784631" y="1006805"/>
                  </a:lnTo>
                  <a:lnTo>
                    <a:pt x="771994" y="956856"/>
                  </a:lnTo>
                  <a:lnTo>
                    <a:pt x="758228" y="907402"/>
                  </a:lnTo>
                  <a:lnTo>
                    <a:pt x="743407" y="858443"/>
                  </a:lnTo>
                  <a:lnTo>
                    <a:pt x="727595" y="809993"/>
                  </a:lnTo>
                  <a:lnTo>
                    <a:pt x="710869" y="762076"/>
                  </a:lnTo>
                  <a:lnTo>
                    <a:pt x="693305" y="714679"/>
                  </a:lnTo>
                  <a:lnTo>
                    <a:pt x="674979" y="667829"/>
                  </a:lnTo>
                  <a:lnTo>
                    <a:pt x="655967" y="621538"/>
                  </a:lnTo>
                  <a:lnTo>
                    <a:pt x="636333" y="575805"/>
                  </a:lnTo>
                  <a:lnTo>
                    <a:pt x="616165" y="530644"/>
                  </a:lnTo>
                  <a:lnTo>
                    <a:pt x="595515" y="486067"/>
                  </a:lnTo>
                  <a:lnTo>
                    <a:pt x="574484" y="442099"/>
                  </a:lnTo>
                  <a:lnTo>
                    <a:pt x="553135" y="398716"/>
                  </a:lnTo>
                  <a:lnTo>
                    <a:pt x="554101" y="417017"/>
                  </a:lnTo>
                  <a:lnTo>
                    <a:pt x="555180" y="435368"/>
                  </a:lnTo>
                  <a:lnTo>
                    <a:pt x="556412" y="453707"/>
                  </a:lnTo>
                  <a:lnTo>
                    <a:pt x="557809" y="472033"/>
                  </a:lnTo>
                  <a:lnTo>
                    <a:pt x="578053" y="514883"/>
                  </a:lnTo>
                  <a:lnTo>
                    <a:pt x="597903" y="558292"/>
                  </a:lnTo>
                  <a:lnTo>
                    <a:pt x="617270" y="602234"/>
                  </a:lnTo>
                  <a:lnTo>
                    <a:pt x="636104" y="646709"/>
                  </a:lnTo>
                  <a:lnTo>
                    <a:pt x="654329" y="691705"/>
                  </a:lnTo>
                  <a:lnTo>
                    <a:pt x="671880" y="737209"/>
                  </a:lnTo>
                  <a:lnTo>
                    <a:pt x="688682" y="783209"/>
                  </a:lnTo>
                  <a:lnTo>
                    <a:pt x="704672" y="829691"/>
                  </a:lnTo>
                  <a:lnTo>
                    <a:pt x="719772" y="876655"/>
                  </a:lnTo>
                  <a:lnTo>
                    <a:pt x="733933" y="924077"/>
                  </a:lnTo>
                  <a:lnTo>
                    <a:pt x="747064" y="971969"/>
                  </a:lnTo>
                  <a:lnTo>
                    <a:pt x="759104" y="1020292"/>
                  </a:lnTo>
                  <a:lnTo>
                    <a:pt x="769988" y="1069047"/>
                  </a:lnTo>
                  <a:lnTo>
                    <a:pt x="779653" y="1118222"/>
                  </a:lnTo>
                  <a:lnTo>
                    <a:pt x="788009" y="1167815"/>
                  </a:lnTo>
                  <a:lnTo>
                    <a:pt x="795007" y="1217815"/>
                  </a:lnTo>
                  <a:lnTo>
                    <a:pt x="800582" y="1268196"/>
                  </a:lnTo>
                  <a:lnTo>
                    <a:pt x="804633" y="1318958"/>
                  </a:lnTo>
                  <a:lnTo>
                    <a:pt x="807123" y="1370088"/>
                  </a:lnTo>
                  <a:lnTo>
                    <a:pt x="807974" y="1421574"/>
                  </a:lnTo>
                  <a:lnTo>
                    <a:pt x="802436" y="1471930"/>
                  </a:lnTo>
                  <a:lnTo>
                    <a:pt x="794385" y="1521104"/>
                  </a:lnTo>
                  <a:lnTo>
                    <a:pt x="783983" y="1569199"/>
                  </a:lnTo>
                  <a:lnTo>
                    <a:pt x="771347" y="1616278"/>
                  </a:lnTo>
                  <a:lnTo>
                    <a:pt x="756615" y="1662442"/>
                  </a:lnTo>
                  <a:lnTo>
                    <a:pt x="739940" y="1707769"/>
                  </a:lnTo>
                  <a:lnTo>
                    <a:pt x="721436" y="1752346"/>
                  </a:lnTo>
                  <a:lnTo>
                    <a:pt x="701255" y="1796249"/>
                  </a:lnTo>
                  <a:lnTo>
                    <a:pt x="679526" y="1839569"/>
                  </a:lnTo>
                  <a:lnTo>
                    <a:pt x="656386" y="1882394"/>
                  </a:lnTo>
                  <a:lnTo>
                    <a:pt x="631964" y="1924812"/>
                  </a:lnTo>
                  <a:lnTo>
                    <a:pt x="606425" y="1966887"/>
                  </a:lnTo>
                  <a:lnTo>
                    <a:pt x="579869" y="2008720"/>
                  </a:lnTo>
                  <a:lnTo>
                    <a:pt x="552450" y="2050389"/>
                  </a:lnTo>
                  <a:lnTo>
                    <a:pt x="524306" y="2091982"/>
                  </a:lnTo>
                  <a:lnTo>
                    <a:pt x="495579" y="2133574"/>
                  </a:lnTo>
                  <a:lnTo>
                    <a:pt x="389305" y="2284793"/>
                  </a:lnTo>
                  <a:lnTo>
                    <a:pt x="376174" y="2308110"/>
                  </a:lnTo>
                  <a:lnTo>
                    <a:pt x="367538" y="2325636"/>
                  </a:lnTo>
                  <a:lnTo>
                    <a:pt x="372249" y="2322614"/>
                  </a:lnTo>
                  <a:lnTo>
                    <a:pt x="379107" y="2322614"/>
                  </a:lnTo>
                  <a:lnTo>
                    <a:pt x="380238" y="2322741"/>
                  </a:lnTo>
                  <a:lnTo>
                    <a:pt x="388213" y="2324849"/>
                  </a:lnTo>
                  <a:lnTo>
                    <a:pt x="392633" y="2331389"/>
                  </a:lnTo>
                  <a:lnTo>
                    <a:pt x="391566" y="2339873"/>
                  </a:lnTo>
                  <a:lnTo>
                    <a:pt x="396544" y="2329624"/>
                  </a:lnTo>
                  <a:lnTo>
                    <a:pt x="519239" y="2148662"/>
                  </a:lnTo>
                  <a:lnTo>
                    <a:pt x="548347" y="2106523"/>
                  </a:lnTo>
                  <a:lnTo>
                    <a:pt x="576846" y="2064372"/>
                  </a:lnTo>
                  <a:lnTo>
                    <a:pt x="604608" y="2022119"/>
                  </a:lnTo>
                  <a:lnTo>
                    <a:pt x="631507" y="1979676"/>
                  </a:lnTo>
                  <a:lnTo>
                    <a:pt x="657390" y="1936965"/>
                  </a:lnTo>
                  <a:lnTo>
                    <a:pt x="682117" y="1893874"/>
                  </a:lnTo>
                  <a:lnTo>
                    <a:pt x="705573" y="1850313"/>
                  </a:lnTo>
                  <a:lnTo>
                    <a:pt x="727595" y="1806219"/>
                  </a:lnTo>
                  <a:lnTo>
                    <a:pt x="748055" y="1761477"/>
                  </a:lnTo>
                  <a:lnTo>
                    <a:pt x="766813" y="1715998"/>
                  </a:lnTo>
                  <a:lnTo>
                    <a:pt x="783729" y="1669707"/>
                  </a:lnTo>
                  <a:lnTo>
                    <a:pt x="798677" y="1622501"/>
                  </a:lnTo>
                  <a:lnTo>
                    <a:pt x="811517" y="1574292"/>
                  </a:lnTo>
                  <a:lnTo>
                    <a:pt x="822096" y="1524990"/>
                  </a:lnTo>
                  <a:lnTo>
                    <a:pt x="830287" y="1474495"/>
                  </a:lnTo>
                  <a:lnTo>
                    <a:pt x="835952" y="1422742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0" name="object 490"/>
            <p:cNvPicPr/>
            <p:nvPr/>
          </p:nvPicPr>
          <p:blipFill>
            <a:blip r:embed="rId17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48176" y="861900"/>
              <a:ext cx="4848636" cy="6569946"/>
            </a:xfrm>
            <a:prstGeom prst="rect">
              <a:avLst/>
            </a:prstGeom>
          </p:spPr>
        </p:pic>
        <p:pic>
          <p:nvPicPr>
            <p:cNvPr id="491" name="object 491"/>
            <p:cNvPicPr/>
            <p:nvPr/>
          </p:nvPicPr>
          <p:blipFill>
            <a:blip r:embed="rId17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31504" y="6023847"/>
              <a:ext cx="47386" cy="825179"/>
            </a:xfrm>
            <a:prstGeom prst="rect">
              <a:avLst/>
            </a:prstGeom>
          </p:spPr>
        </p:pic>
        <p:pic>
          <p:nvPicPr>
            <p:cNvPr id="492" name="object 492"/>
            <p:cNvPicPr/>
            <p:nvPr/>
          </p:nvPicPr>
          <p:blipFill>
            <a:blip r:embed="rId17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66355" y="5283378"/>
              <a:ext cx="104562" cy="443368"/>
            </a:xfrm>
            <a:prstGeom prst="rect">
              <a:avLst/>
            </a:prstGeom>
          </p:spPr>
        </p:pic>
        <p:sp>
          <p:nvSpPr>
            <p:cNvPr id="493" name="object 493"/>
            <p:cNvSpPr/>
            <p:nvPr/>
          </p:nvSpPr>
          <p:spPr>
            <a:xfrm>
              <a:off x="12879428" y="5422453"/>
              <a:ext cx="422909" cy="1395730"/>
            </a:xfrm>
            <a:custGeom>
              <a:avLst/>
              <a:gdLst/>
              <a:ahLst/>
              <a:cxnLst/>
              <a:rect l="l" t="t" r="r" b="b"/>
              <a:pathLst>
                <a:path w="422909" h="1395729">
                  <a:moveTo>
                    <a:pt x="388846" y="1316692"/>
                  </a:moveTo>
                  <a:lnTo>
                    <a:pt x="325529" y="1319047"/>
                  </a:lnTo>
                  <a:lnTo>
                    <a:pt x="265453" y="1323607"/>
                  </a:lnTo>
                  <a:lnTo>
                    <a:pt x="209099" y="1330337"/>
                  </a:lnTo>
                  <a:lnTo>
                    <a:pt x="156948" y="1339201"/>
                  </a:lnTo>
                  <a:lnTo>
                    <a:pt x="109481" y="1350164"/>
                  </a:lnTo>
                  <a:lnTo>
                    <a:pt x="67180" y="1363191"/>
                  </a:lnTo>
                  <a:lnTo>
                    <a:pt x="30526" y="1378248"/>
                  </a:lnTo>
                  <a:lnTo>
                    <a:pt x="0" y="1395297"/>
                  </a:lnTo>
                  <a:lnTo>
                    <a:pt x="13411" y="1393366"/>
                  </a:lnTo>
                  <a:lnTo>
                    <a:pt x="27385" y="1391572"/>
                  </a:lnTo>
                  <a:lnTo>
                    <a:pt x="41922" y="1389932"/>
                  </a:lnTo>
                  <a:lnTo>
                    <a:pt x="57024" y="1388460"/>
                  </a:lnTo>
                  <a:lnTo>
                    <a:pt x="99254" y="1378175"/>
                  </a:lnTo>
                  <a:lnTo>
                    <a:pt x="141854" y="1368767"/>
                  </a:lnTo>
                  <a:lnTo>
                    <a:pt x="308370" y="1335098"/>
                  </a:lnTo>
                  <a:lnTo>
                    <a:pt x="348864" y="1326247"/>
                  </a:lnTo>
                  <a:lnTo>
                    <a:pt x="388846" y="1316692"/>
                  </a:lnTo>
                  <a:close/>
                </a:path>
                <a:path w="422909" h="1395729">
                  <a:moveTo>
                    <a:pt x="304409" y="1180864"/>
                  </a:moveTo>
                  <a:lnTo>
                    <a:pt x="323689" y="1213314"/>
                  </a:lnTo>
                  <a:lnTo>
                    <a:pt x="343202" y="1242017"/>
                  </a:lnTo>
                  <a:lnTo>
                    <a:pt x="362776" y="1267001"/>
                  </a:lnTo>
                  <a:lnTo>
                    <a:pt x="382239" y="1288295"/>
                  </a:lnTo>
                  <a:lnTo>
                    <a:pt x="412568" y="1287780"/>
                  </a:lnTo>
                  <a:lnTo>
                    <a:pt x="422803" y="1287719"/>
                  </a:lnTo>
                  <a:lnTo>
                    <a:pt x="422154" y="1286861"/>
                  </a:lnTo>
                  <a:lnTo>
                    <a:pt x="421400" y="1286076"/>
                  </a:lnTo>
                  <a:lnTo>
                    <a:pt x="420552" y="1285374"/>
                  </a:lnTo>
                  <a:lnTo>
                    <a:pt x="403221" y="1269570"/>
                  </a:lnTo>
                  <a:lnTo>
                    <a:pt x="385413" y="1250134"/>
                  </a:lnTo>
                  <a:lnTo>
                    <a:pt x="367309" y="1227047"/>
                  </a:lnTo>
                  <a:lnTo>
                    <a:pt x="351776" y="1204235"/>
                  </a:lnTo>
                  <a:lnTo>
                    <a:pt x="336597" y="1204235"/>
                  </a:lnTo>
                  <a:lnTo>
                    <a:pt x="310769" y="1186256"/>
                  </a:lnTo>
                  <a:lnTo>
                    <a:pt x="304409" y="1180864"/>
                  </a:lnTo>
                  <a:close/>
                </a:path>
                <a:path w="422909" h="1395729">
                  <a:moveTo>
                    <a:pt x="349088" y="1200288"/>
                  </a:moveTo>
                  <a:lnTo>
                    <a:pt x="346429" y="1202863"/>
                  </a:lnTo>
                  <a:lnTo>
                    <a:pt x="342911" y="1204235"/>
                  </a:lnTo>
                  <a:lnTo>
                    <a:pt x="351776" y="1204235"/>
                  </a:lnTo>
                  <a:lnTo>
                    <a:pt x="349088" y="1200288"/>
                  </a:lnTo>
                  <a:close/>
                </a:path>
                <a:path w="422909" h="1395729">
                  <a:moveTo>
                    <a:pt x="152812" y="258201"/>
                  </a:moveTo>
                  <a:lnTo>
                    <a:pt x="154594" y="291183"/>
                  </a:lnTo>
                  <a:lnTo>
                    <a:pt x="156233" y="324058"/>
                  </a:lnTo>
                  <a:lnTo>
                    <a:pt x="157774" y="356806"/>
                  </a:lnTo>
                  <a:lnTo>
                    <a:pt x="161589" y="439987"/>
                  </a:lnTo>
                  <a:lnTo>
                    <a:pt x="164103" y="490874"/>
                  </a:lnTo>
                  <a:lnTo>
                    <a:pt x="166974" y="542006"/>
                  </a:lnTo>
                  <a:lnTo>
                    <a:pt x="170369" y="593316"/>
                  </a:lnTo>
                  <a:lnTo>
                    <a:pt x="174458" y="644738"/>
                  </a:lnTo>
                  <a:lnTo>
                    <a:pt x="179409" y="696203"/>
                  </a:lnTo>
                  <a:lnTo>
                    <a:pt x="185392" y="747646"/>
                  </a:lnTo>
                  <a:lnTo>
                    <a:pt x="192574" y="798998"/>
                  </a:lnTo>
                  <a:lnTo>
                    <a:pt x="201124" y="850194"/>
                  </a:lnTo>
                  <a:lnTo>
                    <a:pt x="205057" y="866813"/>
                  </a:lnTo>
                  <a:lnTo>
                    <a:pt x="208710" y="883929"/>
                  </a:lnTo>
                  <a:lnTo>
                    <a:pt x="212215" y="901555"/>
                  </a:lnTo>
                  <a:lnTo>
                    <a:pt x="215700" y="919699"/>
                  </a:lnTo>
                  <a:lnTo>
                    <a:pt x="224450" y="963973"/>
                  </a:lnTo>
                  <a:lnTo>
                    <a:pt x="234946" y="1007896"/>
                  </a:lnTo>
                  <a:lnTo>
                    <a:pt x="248847" y="1050652"/>
                  </a:lnTo>
                  <a:lnTo>
                    <a:pt x="267809" y="1091425"/>
                  </a:lnTo>
                  <a:lnTo>
                    <a:pt x="293491" y="1129398"/>
                  </a:lnTo>
                  <a:lnTo>
                    <a:pt x="327550" y="1163755"/>
                  </a:lnTo>
                  <a:lnTo>
                    <a:pt x="311143" y="1131909"/>
                  </a:lnTo>
                  <a:lnTo>
                    <a:pt x="295105" y="1096925"/>
                  </a:lnTo>
                  <a:lnTo>
                    <a:pt x="279577" y="1058791"/>
                  </a:lnTo>
                  <a:lnTo>
                    <a:pt x="264696" y="1017493"/>
                  </a:lnTo>
                  <a:lnTo>
                    <a:pt x="250602" y="973019"/>
                  </a:lnTo>
                  <a:lnTo>
                    <a:pt x="237434" y="925354"/>
                  </a:lnTo>
                  <a:lnTo>
                    <a:pt x="225330" y="874485"/>
                  </a:lnTo>
                  <a:lnTo>
                    <a:pt x="214430" y="820400"/>
                  </a:lnTo>
                  <a:lnTo>
                    <a:pt x="204872" y="763085"/>
                  </a:lnTo>
                  <a:lnTo>
                    <a:pt x="196796" y="702527"/>
                  </a:lnTo>
                  <a:lnTo>
                    <a:pt x="190339" y="638713"/>
                  </a:lnTo>
                  <a:lnTo>
                    <a:pt x="185463" y="583242"/>
                  </a:lnTo>
                  <a:lnTo>
                    <a:pt x="180529" y="529866"/>
                  </a:lnTo>
                  <a:lnTo>
                    <a:pt x="175575" y="478508"/>
                  </a:lnTo>
                  <a:lnTo>
                    <a:pt x="170641" y="429094"/>
                  </a:lnTo>
                  <a:lnTo>
                    <a:pt x="165768" y="381548"/>
                  </a:lnTo>
                  <a:lnTo>
                    <a:pt x="160995" y="335795"/>
                  </a:lnTo>
                  <a:lnTo>
                    <a:pt x="152812" y="258201"/>
                  </a:lnTo>
                  <a:close/>
                </a:path>
                <a:path w="422909" h="1395729">
                  <a:moveTo>
                    <a:pt x="117137" y="147890"/>
                  </a:moveTo>
                  <a:lnTo>
                    <a:pt x="116509" y="154550"/>
                  </a:lnTo>
                  <a:lnTo>
                    <a:pt x="115902" y="161262"/>
                  </a:lnTo>
                  <a:lnTo>
                    <a:pt x="115326" y="167963"/>
                  </a:lnTo>
                  <a:lnTo>
                    <a:pt x="117610" y="190568"/>
                  </a:lnTo>
                  <a:lnTo>
                    <a:pt x="119967" y="213520"/>
                  </a:lnTo>
                  <a:lnTo>
                    <a:pt x="124875" y="260515"/>
                  </a:lnTo>
                  <a:lnTo>
                    <a:pt x="123216" y="232426"/>
                  </a:lnTo>
                  <a:lnTo>
                    <a:pt x="121391" y="204285"/>
                  </a:lnTo>
                  <a:lnTo>
                    <a:pt x="119374" y="176103"/>
                  </a:lnTo>
                  <a:lnTo>
                    <a:pt x="117137" y="147890"/>
                  </a:lnTo>
                  <a:close/>
                </a:path>
                <a:path w="422909" h="1395729">
                  <a:moveTo>
                    <a:pt x="100750" y="0"/>
                  </a:moveTo>
                  <a:lnTo>
                    <a:pt x="101894" y="16197"/>
                  </a:lnTo>
                  <a:lnTo>
                    <a:pt x="103117" y="32512"/>
                  </a:lnTo>
                  <a:lnTo>
                    <a:pt x="103515" y="29831"/>
                  </a:lnTo>
                  <a:lnTo>
                    <a:pt x="103923" y="28543"/>
                  </a:lnTo>
                  <a:lnTo>
                    <a:pt x="104488" y="27360"/>
                  </a:lnTo>
                  <a:lnTo>
                    <a:pt x="102663" y="13676"/>
                  </a:lnTo>
                  <a:lnTo>
                    <a:pt x="10075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12877700" y="6810916"/>
              <a:ext cx="59055" cy="8255"/>
            </a:xfrm>
            <a:custGeom>
              <a:avLst/>
              <a:gdLst/>
              <a:ahLst/>
              <a:cxnLst/>
              <a:rect l="l" t="t" r="r" b="b"/>
              <a:pathLst>
                <a:path w="59054" h="8254">
                  <a:moveTo>
                    <a:pt x="58752" y="0"/>
                  </a:moveTo>
                  <a:lnTo>
                    <a:pt x="15140" y="4900"/>
                  </a:lnTo>
                  <a:lnTo>
                    <a:pt x="0" y="7989"/>
                  </a:lnTo>
                  <a:lnTo>
                    <a:pt x="12417" y="6204"/>
                  </a:lnTo>
                  <a:lnTo>
                    <a:pt x="25326" y="4535"/>
                  </a:lnTo>
                  <a:lnTo>
                    <a:pt x="38725" y="2993"/>
                  </a:lnTo>
                  <a:lnTo>
                    <a:pt x="52616" y="1591"/>
                  </a:lnTo>
                  <a:lnTo>
                    <a:pt x="58752" y="0"/>
                  </a:lnTo>
                  <a:close/>
                </a:path>
              </a:pathLst>
            </a:custGeom>
            <a:solidFill>
              <a:srgbClr val="8C88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12858944" y="6812511"/>
              <a:ext cx="71755" cy="21590"/>
            </a:xfrm>
            <a:custGeom>
              <a:avLst/>
              <a:gdLst/>
              <a:ahLst/>
              <a:cxnLst/>
              <a:rect l="l" t="t" r="r" b="b"/>
              <a:pathLst>
                <a:path w="71754" h="21590">
                  <a:moveTo>
                    <a:pt x="71369" y="0"/>
                  </a:moveTo>
                  <a:lnTo>
                    <a:pt x="31180" y="4604"/>
                  </a:lnTo>
                  <a:lnTo>
                    <a:pt x="0" y="21015"/>
                  </a:lnTo>
                  <a:lnTo>
                    <a:pt x="17611" y="15349"/>
                  </a:lnTo>
                  <a:lnTo>
                    <a:pt x="35390" y="9973"/>
                  </a:lnTo>
                  <a:lnTo>
                    <a:pt x="53316" y="4865"/>
                  </a:lnTo>
                  <a:lnTo>
                    <a:pt x="71369" y="0"/>
                  </a:lnTo>
                  <a:close/>
                </a:path>
              </a:pathLst>
            </a:custGeom>
            <a:solidFill>
              <a:srgbClr val="9993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12643205" y="6767823"/>
              <a:ext cx="201930" cy="76200"/>
            </a:xfrm>
            <a:custGeom>
              <a:avLst/>
              <a:gdLst/>
              <a:ahLst/>
              <a:cxnLst/>
              <a:rect l="l" t="t" r="r" b="b"/>
              <a:pathLst>
                <a:path w="201929" h="76200">
                  <a:moveTo>
                    <a:pt x="10795" y="45516"/>
                  </a:moveTo>
                  <a:lnTo>
                    <a:pt x="7581" y="24180"/>
                  </a:lnTo>
                  <a:lnTo>
                    <a:pt x="4546" y="2730"/>
                  </a:lnTo>
                  <a:lnTo>
                    <a:pt x="0" y="0"/>
                  </a:lnTo>
                  <a:lnTo>
                    <a:pt x="3136" y="36474"/>
                  </a:lnTo>
                  <a:lnTo>
                    <a:pt x="4267" y="48628"/>
                  </a:lnTo>
                  <a:lnTo>
                    <a:pt x="10795" y="45516"/>
                  </a:lnTo>
                  <a:close/>
                </a:path>
                <a:path w="201929" h="76200">
                  <a:moveTo>
                    <a:pt x="201637" y="40817"/>
                  </a:moveTo>
                  <a:lnTo>
                    <a:pt x="181152" y="48006"/>
                  </a:lnTo>
                  <a:lnTo>
                    <a:pt x="160934" y="55676"/>
                  </a:lnTo>
                  <a:lnTo>
                    <a:pt x="140995" y="63842"/>
                  </a:lnTo>
                  <a:lnTo>
                    <a:pt x="121348" y="72555"/>
                  </a:lnTo>
                  <a:lnTo>
                    <a:pt x="123672" y="76136"/>
                  </a:lnTo>
                  <a:lnTo>
                    <a:pt x="135813" y="72250"/>
                  </a:lnTo>
                  <a:lnTo>
                    <a:pt x="149415" y="68275"/>
                  </a:lnTo>
                  <a:lnTo>
                    <a:pt x="164439" y="64274"/>
                  </a:lnTo>
                  <a:lnTo>
                    <a:pt x="180924" y="60312"/>
                  </a:lnTo>
                  <a:lnTo>
                    <a:pt x="195529" y="46126"/>
                  </a:lnTo>
                  <a:lnTo>
                    <a:pt x="201637" y="40817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12766880" y="6828137"/>
              <a:ext cx="57785" cy="16510"/>
            </a:xfrm>
            <a:custGeom>
              <a:avLst/>
              <a:gdLst/>
              <a:ahLst/>
              <a:cxnLst/>
              <a:rect l="l" t="t" r="r" b="b"/>
              <a:pathLst>
                <a:path w="57784" h="16509">
                  <a:moveTo>
                    <a:pt x="57254" y="0"/>
                  </a:moveTo>
                  <a:lnTo>
                    <a:pt x="40774" y="3951"/>
                  </a:lnTo>
                  <a:lnTo>
                    <a:pt x="25741" y="7952"/>
                  </a:lnTo>
                  <a:lnTo>
                    <a:pt x="12151" y="11929"/>
                  </a:lnTo>
                  <a:lnTo>
                    <a:pt x="0" y="15811"/>
                  </a:lnTo>
                  <a:lnTo>
                    <a:pt x="178" y="16104"/>
                  </a:lnTo>
                  <a:lnTo>
                    <a:pt x="12124" y="12367"/>
                  </a:lnTo>
                  <a:lnTo>
                    <a:pt x="25461" y="8539"/>
                  </a:lnTo>
                  <a:lnTo>
                    <a:pt x="40198" y="4686"/>
                  </a:lnTo>
                  <a:lnTo>
                    <a:pt x="56343" y="879"/>
                  </a:lnTo>
                  <a:lnTo>
                    <a:pt x="57254" y="0"/>
                  </a:lnTo>
                  <a:close/>
                </a:path>
              </a:pathLst>
            </a:custGeom>
            <a:solidFill>
              <a:srgbClr val="8C88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12767060" y="6829016"/>
              <a:ext cx="56515" cy="32384"/>
            </a:xfrm>
            <a:custGeom>
              <a:avLst/>
              <a:gdLst/>
              <a:ahLst/>
              <a:cxnLst/>
              <a:rect l="l" t="t" r="r" b="b"/>
              <a:pathLst>
                <a:path w="56515" h="32384">
                  <a:moveTo>
                    <a:pt x="56165" y="0"/>
                  </a:moveTo>
                  <a:lnTo>
                    <a:pt x="40014" y="3811"/>
                  </a:lnTo>
                  <a:lnTo>
                    <a:pt x="25275" y="7663"/>
                  </a:lnTo>
                  <a:lnTo>
                    <a:pt x="11940" y="11489"/>
                  </a:lnTo>
                  <a:lnTo>
                    <a:pt x="0" y="15224"/>
                  </a:lnTo>
                  <a:lnTo>
                    <a:pt x="3486" y="20742"/>
                  </a:lnTo>
                  <a:lnTo>
                    <a:pt x="6596" y="26198"/>
                  </a:lnTo>
                  <a:lnTo>
                    <a:pt x="9360" y="31548"/>
                  </a:lnTo>
                  <a:lnTo>
                    <a:pt x="15999" y="31967"/>
                  </a:lnTo>
                  <a:lnTo>
                    <a:pt x="23077" y="28575"/>
                  </a:lnTo>
                  <a:lnTo>
                    <a:pt x="28805" y="26145"/>
                  </a:lnTo>
                  <a:lnTo>
                    <a:pt x="56165" y="0"/>
                  </a:lnTo>
                  <a:close/>
                </a:path>
              </a:pathLst>
            </a:custGeom>
            <a:solidFill>
              <a:srgbClr val="9993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12783055" y="6855162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12805" y="0"/>
                  </a:moveTo>
                  <a:lnTo>
                    <a:pt x="7078" y="2429"/>
                  </a:lnTo>
                  <a:lnTo>
                    <a:pt x="2816" y="4429"/>
                  </a:lnTo>
                  <a:lnTo>
                    <a:pt x="0" y="5821"/>
                  </a:lnTo>
                  <a:lnTo>
                    <a:pt x="2743" y="4502"/>
                  </a:lnTo>
                  <a:lnTo>
                    <a:pt x="6921" y="2575"/>
                  </a:lnTo>
                  <a:lnTo>
                    <a:pt x="12575" y="219"/>
                  </a:lnTo>
                  <a:lnTo>
                    <a:pt x="12805" y="0"/>
                  </a:lnTo>
                  <a:close/>
                </a:path>
              </a:pathLst>
            </a:custGeom>
            <a:solidFill>
              <a:srgbClr val="9991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12776420" y="6855376"/>
              <a:ext cx="19685" cy="9525"/>
            </a:xfrm>
            <a:custGeom>
              <a:avLst/>
              <a:gdLst/>
              <a:ahLst/>
              <a:cxnLst/>
              <a:rect l="l" t="t" r="r" b="b"/>
              <a:pathLst>
                <a:path w="19684" h="9525">
                  <a:moveTo>
                    <a:pt x="0" y="5183"/>
                  </a:moveTo>
                  <a:lnTo>
                    <a:pt x="1455" y="8041"/>
                  </a:lnTo>
                  <a:lnTo>
                    <a:pt x="2146" y="9455"/>
                  </a:lnTo>
                  <a:lnTo>
                    <a:pt x="6575" y="7423"/>
                  </a:lnTo>
                  <a:lnTo>
                    <a:pt x="10684" y="5601"/>
                  </a:lnTo>
                  <a:lnTo>
                    <a:pt x="6669" y="5601"/>
                  </a:lnTo>
                  <a:lnTo>
                    <a:pt x="2753" y="5382"/>
                  </a:lnTo>
                  <a:lnTo>
                    <a:pt x="0" y="5183"/>
                  </a:lnTo>
                  <a:close/>
                </a:path>
                <a:path w="19684" h="9525">
                  <a:moveTo>
                    <a:pt x="19214" y="0"/>
                  </a:moveTo>
                  <a:lnTo>
                    <a:pt x="13549" y="2355"/>
                  </a:lnTo>
                  <a:lnTo>
                    <a:pt x="9381" y="4282"/>
                  </a:lnTo>
                  <a:lnTo>
                    <a:pt x="6669" y="5601"/>
                  </a:lnTo>
                  <a:lnTo>
                    <a:pt x="10684" y="5601"/>
                  </a:lnTo>
                  <a:lnTo>
                    <a:pt x="15496" y="3518"/>
                  </a:lnTo>
                  <a:lnTo>
                    <a:pt x="19214" y="0"/>
                  </a:lnTo>
                  <a:close/>
                </a:path>
              </a:pathLst>
            </a:custGeom>
            <a:solidFill>
              <a:srgbClr val="FEF2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12653268" y="6842050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09">
                  <a:moveTo>
                    <a:pt x="5371" y="0"/>
                  </a:moveTo>
                  <a:lnTo>
                    <a:pt x="0" y="2638"/>
                  </a:lnTo>
                  <a:lnTo>
                    <a:pt x="4010" y="3361"/>
                  </a:lnTo>
                  <a:lnTo>
                    <a:pt x="5989" y="3706"/>
                  </a:lnTo>
                  <a:lnTo>
                    <a:pt x="5371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12650398" y="684469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2869" y="0"/>
                  </a:moveTo>
                  <a:lnTo>
                    <a:pt x="0" y="1434"/>
                  </a:lnTo>
                  <a:lnTo>
                    <a:pt x="764" y="8910"/>
                  </a:lnTo>
                  <a:lnTo>
                    <a:pt x="10429" y="10167"/>
                  </a:lnTo>
                  <a:lnTo>
                    <a:pt x="8868" y="1057"/>
                  </a:lnTo>
                  <a:lnTo>
                    <a:pt x="2869" y="0"/>
                  </a:lnTo>
                  <a:close/>
                </a:path>
              </a:pathLst>
            </a:custGeom>
            <a:solidFill>
              <a:srgbClr val="FCF0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12732256" y="6852794"/>
              <a:ext cx="8255" cy="3810"/>
            </a:xfrm>
            <a:custGeom>
              <a:avLst/>
              <a:gdLst/>
              <a:ahLst/>
              <a:cxnLst/>
              <a:rect l="l" t="t" r="r" b="b"/>
              <a:pathLst>
                <a:path w="8254" h="3809">
                  <a:moveTo>
                    <a:pt x="6868" y="0"/>
                  </a:moveTo>
                  <a:lnTo>
                    <a:pt x="4565" y="1183"/>
                  </a:lnTo>
                  <a:lnTo>
                    <a:pt x="2282" y="2376"/>
                  </a:lnTo>
                  <a:lnTo>
                    <a:pt x="0" y="3591"/>
                  </a:lnTo>
                  <a:lnTo>
                    <a:pt x="1455" y="3759"/>
                  </a:lnTo>
                  <a:lnTo>
                    <a:pt x="3319" y="2942"/>
                  </a:lnTo>
                  <a:lnTo>
                    <a:pt x="5392" y="2062"/>
                  </a:lnTo>
                  <a:lnTo>
                    <a:pt x="7643" y="1141"/>
                  </a:lnTo>
                  <a:lnTo>
                    <a:pt x="6868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4" name="object 504"/>
            <p:cNvPicPr/>
            <p:nvPr/>
          </p:nvPicPr>
          <p:blipFill>
            <a:blip r:embed="rId17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59268" y="6845759"/>
              <a:ext cx="28911" cy="41926"/>
            </a:xfrm>
            <a:prstGeom prst="rect">
              <a:avLst/>
            </a:prstGeom>
          </p:spPr>
        </p:pic>
        <p:sp>
          <p:nvSpPr>
            <p:cNvPr id="505" name="object 505"/>
            <p:cNvSpPr/>
            <p:nvPr/>
          </p:nvSpPr>
          <p:spPr>
            <a:xfrm>
              <a:off x="12723805" y="6856390"/>
              <a:ext cx="10160" cy="5080"/>
            </a:xfrm>
            <a:custGeom>
              <a:avLst/>
              <a:gdLst/>
              <a:ahLst/>
              <a:cxnLst/>
              <a:rect l="l" t="t" r="r" b="b"/>
              <a:pathLst>
                <a:path w="10159" h="5079">
                  <a:moveTo>
                    <a:pt x="8450" y="0"/>
                  </a:moveTo>
                  <a:lnTo>
                    <a:pt x="5612" y="1497"/>
                  </a:lnTo>
                  <a:lnTo>
                    <a:pt x="2806" y="3015"/>
                  </a:lnTo>
                  <a:lnTo>
                    <a:pt x="0" y="4565"/>
                  </a:lnTo>
                  <a:lnTo>
                    <a:pt x="356" y="4586"/>
                  </a:lnTo>
                  <a:lnTo>
                    <a:pt x="2607" y="3476"/>
                  </a:lnTo>
                  <a:lnTo>
                    <a:pt x="5790" y="1968"/>
                  </a:lnTo>
                  <a:lnTo>
                    <a:pt x="9905" y="16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CF0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12690017" y="6886416"/>
              <a:ext cx="43815" cy="13970"/>
            </a:xfrm>
            <a:custGeom>
              <a:avLst/>
              <a:gdLst/>
              <a:ahLst/>
              <a:cxnLst/>
              <a:rect l="l" t="t" r="r" b="b"/>
              <a:pathLst>
                <a:path w="43815" h="13970">
                  <a:moveTo>
                    <a:pt x="0" y="0"/>
                  </a:moveTo>
                  <a:lnTo>
                    <a:pt x="9015" y="7277"/>
                  </a:lnTo>
                  <a:lnTo>
                    <a:pt x="22344" y="13727"/>
                  </a:lnTo>
                  <a:lnTo>
                    <a:pt x="29339" y="9371"/>
                  </a:lnTo>
                  <a:lnTo>
                    <a:pt x="36438" y="5183"/>
                  </a:lnTo>
                  <a:lnTo>
                    <a:pt x="43642" y="1141"/>
                  </a:lnTo>
                  <a:lnTo>
                    <a:pt x="36658" y="2774"/>
                  </a:lnTo>
                  <a:lnTo>
                    <a:pt x="27686" y="2278"/>
                  </a:lnTo>
                  <a:lnTo>
                    <a:pt x="17953" y="1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12656909" y="6886238"/>
              <a:ext cx="42545" cy="38735"/>
            </a:xfrm>
            <a:custGeom>
              <a:avLst/>
              <a:gdLst/>
              <a:ahLst/>
              <a:cxnLst/>
              <a:rect l="l" t="t" r="r" b="b"/>
              <a:pathLst>
                <a:path w="42545" h="38734">
                  <a:moveTo>
                    <a:pt x="28079" y="32156"/>
                  </a:moveTo>
                  <a:lnTo>
                    <a:pt x="27127" y="31381"/>
                  </a:lnTo>
                  <a:lnTo>
                    <a:pt x="13601" y="25057"/>
                  </a:lnTo>
                  <a:lnTo>
                    <a:pt x="0" y="18872"/>
                  </a:lnTo>
                  <a:lnTo>
                    <a:pt x="1447" y="31127"/>
                  </a:lnTo>
                  <a:lnTo>
                    <a:pt x="4648" y="35407"/>
                  </a:lnTo>
                  <a:lnTo>
                    <a:pt x="9220" y="37376"/>
                  </a:lnTo>
                  <a:lnTo>
                    <a:pt x="14782" y="38519"/>
                  </a:lnTo>
                  <a:lnTo>
                    <a:pt x="17716" y="38519"/>
                  </a:lnTo>
                  <a:lnTo>
                    <a:pt x="20637" y="37604"/>
                  </a:lnTo>
                  <a:lnTo>
                    <a:pt x="28079" y="32156"/>
                  </a:lnTo>
                  <a:close/>
                </a:path>
                <a:path w="42545" h="38734">
                  <a:moveTo>
                    <a:pt x="42125" y="7454"/>
                  </a:moveTo>
                  <a:lnTo>
                    <a:pt x="33108" y="177"/>
                  </a:lnTo>
                  <a:lnTo>
                    <a:pt x="31267" y="0"/>
                  </a:lnTo>
                  <a:lnTo>
                    <a:pt x="30683" y="533"/>
                  </a:lnTo>
                  <a:lnTo>
                    <a:pt x="30035" y="1016"/>
                  </a:lnTo>
                  <a:lnTo>
                    <a:pt x="29362" y="1447"/>
                  </a:lnTo>
                  <a:lnTo>
                    <a:pt x="37884" y="5435"/>
                  </a:lnTo>
                  <a:lnTo>
                    <a:pt x="42125" y="7454"/>
                  </a:lnTo>
                  <a:close/>
                </a:path>
              </a:pathLst>
            </a:custGeom>
            <a:solidFill>
              <a:srgbClr val="7E7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12684042" y="691761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0"/>
                  </a:moveTo>
                  <a:lnTo>
                    <a:pt x="356" y="282"/>
                  </a:lnTo>
                  <a:lnTo>
                    <a:pt x="596" y="492"/>
                  </a:lnTo>
                  <a:lnTo>
                    <a:pt x="952" y="774"/>
                  </a:lnTo>
                  <a:lnTo>
                    <a:pt x="1130" y="649"/>
                  </a:lnTo>
                  <a:lnTo>
                    <a:pt x="858" y="408"/>
                  </a:lnTo>
                  <a:lnTo>
                    <a:pt x="366" y="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0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12655702" y="6853942"/>
              <a:ext cx="84455" cy="55880"/>
            </a:xfrm>
            <a:custGeom>
              <a:avLst/>
              <a:gdLst/>
              <a:ahLst/>
              <a:cxnLst/>
              <a:rect l="l" t="t" r="r" b="b"/>
              <a:pathLst>
                <a:path w="84454" h="55879">
                  <a:moveTo>
                    <a:pt x="18135" y="55435"/>
                  </a:moveTo>
                  <a:lnTo>
                    <a:pt x="0" y="40919"/>
                  </a:lnTo>
                  <a:lnTo>
                    <a:pt x="1206" y="51168"/>
                  </a:lnTo>
                  <a:lnTo>
                    <a:pt x="18135" y="55435"/>
                  </a:lnTo>
                  <a:close/>
                </a:path>
                <a:path w="84454" h="55879">
                  <a:moveTo>
                    <a:pt x="56654" y="46202"/>
                  </a:moveTo>
                  <a:lnTo>
                    <a:pt x="43319" y="39751"/>
                  </a:lnTo>
                  <a:lnTo>
                    <a:pt x="53619" y="48107"/>
                  </a:lnTo>
                  <a:lnTo>
                    <a:pt x="56654" y="46202"/>
                  </a:lnTo>
                  <a:close/>
                </a:path>
                <a:path w="84454" h="55879">
                  <a:moveTo>
                    <a:pt x="84264" y="114"/>
                  </a:moveTo>
                  <a:lnTo>
                    <a:pt x="81940" y="914"/>
                  </a:lnTo>
                  <a:lnTo>
                    <a:pt x="79870" y="1803"/>
                  </a:lnTo>
                  <a:lnTo>
                    <a:pt x="78003" y="2628"/>
                  </a:lnTo>
                  <a:lnTo>
                    <a:pt x="78193" y="2641"/>
                  </a:lnTo>
                  <a:lnTo>
                    <a:pt x="80022" y="1854"/>
                  </a:lnTo>
                  <a:lnTo>
                    <a:pt x="82054" y="1003"/>
                  </a:lnTo>
                  <a:lnTo>
                    <a:pt x="84264" y="114"/>
                  </a:lnTo>
                  <a:close/>
                </a:path>
              </a:pathLst>
            </a:custGeom>
            <a:solidFill>
              <a:srgbClr val="8C88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12654280" y="6882339"/>
              <a:ext cx="55244" cy="35560"/>
            </a:xfrm>
            <a:custGeom>
              <a:avLst/>
              <a:gdLst/>
              <a:ahLst/>
              <a:cxnLst/>
              <a:rect l="l" t="t" r="r" b="b"/>
              <a:pathLst>
                <a:path w="55245" h="35559">
                  <a:moveTo>
                    <a:pt x="29756" y="35280"/>
                  </a:moveTo>
                  <a:lnTo>
                    <a:pt x="19558" y="27038"/>
                  </a:lnTo>
                  <a:lnTo>
                    <a:pt x="8255" y="24218"/>
                  </a:lnTo>
                  <a:lnTo>
                    <a:pt x="2628" y="22758"/>
                  </a:lnTo>
                  <a:lnTo>
                    <a:pt x="16230" y="28943"/>
                  </a:lnTo>
                  <a:lnTo>
                    <a:pt x="29756" y="35280"/>
                  </a:lnTo>
                  <a:close/>
                </a:path>
                <a:path w="55245" h="35559">
                  <a:moveTo>
                    <a:pt x="55029" y="19710"/>
                  </a:moveTo>
                  <a:lnTo>
                    <a:pt x="44754" y="11353"/>
                  </a:lnTo>
                  <a:lnTo>
                    <a:pt x="31991" y="5346"/>
                  </a:lnTo>
                  <a:lnTo>
                    <a:pt x="30530" y="6273"/>
                  </a:lnTo>
                  <a:lnTo>
                    <a:pt x="28879" y="6934"/>
                  </a:lnTo>
                  <a:lnTo>
                    <a:pt x="27089" y="7264"/>
                  </a:lnTo>
                  <a:lnTo>
                    <a:pt x="24498" y="7480"/>
                  </a:lnTo>
                  <a:lnTo>
                    <a:pt x="19939" y="7480"/>
                  </a:lnTo>
                  <a:lnTo>
                    <a:pt x="15709" y="5232"/>
                  </a:lnTo>
                  <a:lnTo>
                    <a:pt x="13131" y="1625"/>
                  </a:lnTo>
                  <a:lnTo>
                    <a:pt x="0" y="0"/>
                  </a:lnTo>
                  <a:lnTo>
                    <a:pt x="1435" y="12522"/>
                  </a:lnTo>
                  <a:lnTo>
                    <a:pt x="19558" y="27038"/>
                  </a:lnTo>
                  <a:lnTo>
                    <a:pt x="37452" y="31330"/>
                  </a:lnTo>
                  <a:lnTo>
                    <a:pt x="43230" y="27330"/>
                  </a:lnTo>
                  <a:lnTo>
                    <a:pt x="49098" y="23456"/>
                  </a:lnTo>
                  <a:lnTo>
                    <a:pt x="55029" y="19710"/>
                  </a:lnTo>
                  <a:close/>
                </a:path>
              </a:pathLst>
            </a:custGeom>
            <a:solidFill>
              <a:srgbClr val="8C86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12673843" y="6909371"/>
              <a:ext cx="18415" cy="8890"/>
            </a:xfrm>
            <a:custGeom>
              <a:avLst/>
              <a:gdLst/>
              <a:ahLst/>
              <a:cxnLst/>
              <a:rect l="l" t="t" r="r" b="b"/>
              <a:pathLst>
                <a:path w="18415" h="8890">
                  <a:moveTo>
                    <a:pt x="0" y="0"/>
                  </a:moveTo>
                  <a:lnTo>
                    <a:pt x="10198" y="8240"/>
                  </a:lnTo>
                  <a:lnTo>
                    <a:pt x="11423" y="8826"/>
                  </a:lnTo>
                  <a:lnTo>
                    <a:pt x="17884" y="4282"/>
                  </a:lnTo>
                  <a:lnTo>
                    <a:pt x="5936" y="14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1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12653264" y="6873162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0" y="0"/>
                  </a:moveTo>
                  <a:lnTo>
                    <a:pt x="1015" y="9162"/>
                  </a:lnTo>
                  <a:lnTo>
                    <a:pt x="5580" y="9758"/>
                  </a:lnTo>
                  <a:lnTo>
                    <a:pt x="14146" y="10795"/>
                  </a:lnTo>
                  <a:lnTo>
                    <a:pt x="12983" y="9172"/>
                  </a:lnTo>
                  <a:lnTo>
                    <a:pt x="12146" y="7277"/>
                  </a:lnTo>
                  <a:lnTo>
                    <a:pt x="11151" y="19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1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3" name="object 513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12664420" y="6875078"/>
              <a:ext cx="18460" cy="10617"/>
            </a:xfrm>
            <a:prstGeom prst="rect">
              <a:avLst/>
            </a:prstGeom>
          </p:spPr>
        </p:pic>
        <p:sp>
          <p:nvSpPr>
            <p:cNvPr id="514" name="object 514"/>
            <p:cNvSpPr/>
            <p:nvPr/>
          </p:nvSpPr>
          <p:spPr>
            <a:xfrm>
              <a:off x="12651165" y="6853603"/>
              <a:ext cx="13335" cy="21590"/>
            </a:xfrm>
            <a:custGeom>
              <a:avLst/>
              <a:gdLst/>
              <a:ahLst/>
              <a:cxnLst/>
              <a:rect l="l" t="t" r="r" b="b"/>
              <a:pathLst>
                <a:path w="13334" h="21590">
                  <a:moveTo>
                    <a:pt x="0" y="0"/>
                  </a:moveTo>
                  <a:lnTo>
                    <a:pt x="2094" y="19559"/>
                  </a:lnTo>
                  <a:lnTo>
                    <a:pt x="13256" y="21475"/>
                  </a:lnTo>
                  <a:lnTo>
                    <a:pt x="10826" y="7999"/>
                  </a:lnTo>
                  <a:lnTo>
                    <a:pt x="9654" y="1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2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12688915" y="6854050"/>
              <a:ext cx="53975" cy="35560"/>
            </a:xfrm>
            <a:custGeom>
              <a:avLst/>
              <a:gdLst/>
              <a:ahLst/>
              <a:cxnLst/>
              <a:rect l="l" t="t" r="r" b="b"/>
              <a:pathLst>
                <a:path w="53975" h="35559">
                  <a:moveTo>
                    <a:pt x="3633" y="25444"/>
                  </a:moveTo>
                  <a:lnTo>
                    <a:pt x="3392" y="25601"/>
                  </a:lnTo>
                  <a:lnTo>
                    <a:pt x="2753" y="27810"/>
                  </a:lnTo>
                  <a:lnTo>
                    <a:pt x="1581" y="29831"/>
                  </a:lnTo>
                  <a:lnTo>
                    <a:pt x="0" y="31475"/>
                  </a:lnTo>
                  <a:lnTo>
                    <a:pt x="1099" y="32365"/>
                  </a:lnTo>
                  <a:lnTo>
                    <a:pt x="19062" y="33949"/>
                  </a:lnTo>
                  <a:lnTo>
                    <a:pt x="28792" y="34644"/>
                  </a:lnTo>
                  <a:lnTo>
                    <a:pt x="35086" y="35011"/>
                  </a:lnTo>
                  <a:lnTo>
                    <a:pt x="37768" y="35140"/>
                  </a:lnTo>
                  <a:lnTo>
                    <a:pt x="44752" y="33517"/>
                  </a:lnTo>
                  <a:lnTo>
                    <a:pt x="48878" y="31224"/>
                  </a:lnTo>
                  <a:lnTo>
                    <a:pt x="27885" y="28754"/>
                  </a:lnTo>
                  <a:lnTo>
                    <a:pt x="3633" y="25444"/>
                  </a:lnTo>
                  <a:close/>
                </a:path>
                <a:path w="53975" h="35559">
                  <a:moveTo>
                    <a:pt x="51066" y="0"/>
                  </a:moveTo>
                  <a:lnTo>
                    <a:pt x="48846" y="890"/>
                  </a:lnTo>
                  <a:lnTo>
                    <a:pt x="44982" y="2523"/>
                  </a:lnTo>
                  <a:lnTo>
                    <a:pt x="53349" y="3455"/>
                  </a:lnTo>
                  <a:lnTo>
                    <a:pt x="51066" y="0"/>
                  </a:lnTo>
                  <a:close/>
                </a:path>
              </a:pathLst>
            </a:custGeom>
            <a:solidFill>
              <a:srgbClr val="9993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6" name="object 516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2686366" y="6879644"/>
              <a:ext cx="5926" cy="5884"/>
            </a:xfrm>
            <a:prstGeom prst="rect">
              <a:avLst/>
            </a:prstGeom>
          </p:spPr>
        </p:pic>
        <p:sp>
          <p:nvSpPr>
            <p:cNvPr id="517" name="object 517"/>
            <p:cNvSpPr/>
            <p:nvPr/>
          </p:nvSpPr>
          <p:spPr>
            <a:xfrm>
              <a:off x="12688189" y="6879484"/>
              <a:ext cx="50165" cy="6985"/>
            </a:xfrm>
            <a:custGeom>
              <a:avLst/>
              <a:gdLst/>
              <a:ahLst/>
              <a:cxnLst/>
              <a:rect l="l" t="t" r="r" b="b"/>
              <a:pathLst>
                <a:path w="50165" h="6984">
                  <a:moveTo>
                    <a:pt x="722" y="6041"/>
                  </a:moveTo>
                  <a:lnTo>
                    <a:pt x="0" y="6753"/>
                  </a:lnTo>
                  <a:lnTo>
                    <a:pt x="1832" y="6931"/>
                  </a:lnTo>
                  <a:lnTo>
                    <a:pt x="722" y="6041"/>
                  </a:lnTo>
                  <a:close/>
                </a:path>
                <a:path w="50165" h="6984">
                  <a:moveTo>
                    <a:pt x="4376" y="0"/>
                  </a:moveTo>
                  <a:lnTo>
                    <a:pt x="49600" y="5790"/>
                  </a:lnTo>
                  <a:lnTo>
                    <a:pt x="39540" y="4642"/>
                  </a:lnTo>
                  <a:lnTo>
                    <a:pt x="28623" y="3310"/>
                  </a:lnTo>
                  <a:lnTo>
                    <a:pt x="16891" y="1767"/>
                  </a:lnTo>
                  <a:lnTo>
                    <a:pt x="4376" y="0"/>
                  </a:lnTo>
                  <a:close/>
                </a:path>
              </a:pathLst>
            </a:custGeom>
            <a:solidFill>
              <a:srgbClr val="9991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12692564" y="6856577"/>
              <a:ext cx="60960" cy="29209"/>
            </a:xfrm>
            <a:custGeom>
              <a:avLst/>
              <a:gdLst/>
              <a:ahLst/>
              <a:cxnLst/>
              <a:rect l="l" t="t" r="r" b="b"/>
              <a:pathLst>
                <a:path w="60959" h="29209">
                  <a:moveTo>
                    <a:pt x="31360" y="4387"/>
                  </a:moveTo>
                  <a:lnTo>
                    <a:pt x="23319" y="8830"/>
                  </a:lnTo>
                  <a:lnTo>
                    <a:pt x="15472" y="13397"/>
                  </a:lnTo>
                  <a:lnTo>
                    <a:pt x="7697" y="18090"/>
                  </a:lnTo>
                  <a:lnTo>
                    <a:pt x="0" y="22910"/>
                  </a:lnTo>
                  <a:lnTo>
                    <a:pt x="24247" y="26220"/>
                  </a:lnTo>
                  <a:lnTo>
                    <a:pt x="45244" y="28690"/>
                  </a:lnTo>
                  <a:lnTo>
                    <a:pt x="50364" y="25873"/>
                  </a:lnTo>
                  <a:lnTo>
                    <a:pt x="55548" y="23119"/>
                  </a:lnTo>
                  <a:lnTo>
                    <a:pt x="60773" y="20449"/>
                  </a:lnTo>
                  <a:lnTo>
                    <a:pt x="57673" y="14125"/>
                  </a:lnTo>
                  <a:lnTo>
                    <a:pt x="54008" y="7601"/>
                  </a:lnTo>
                  <a:lnTo>
                    <a:pt x="51943" y="4408"/>
                  </a:lnTo>
                  <a:lnTo>
                    <a:pt x="31622" y="4408"/>
                  </a:lnTo>
                  <a:lnTo>
                    <a:pt x="31360" y="4387"/>
                  </a:lnTo>
                  <a:close/>
                </a:path>
                <a:path w="60959" h="29209">
                  <a:moveTo>
                    <a:pt x="41328" y="0"/>
                  </a:moveTo>
                  <a:lnTo>
                    <a:pt x="37087" y="1811"/>
                  </a:lnTo>
                  <a:lnTo>
                    <a:pt x="33862" y="3319"/>
                  </a:lnTo>
                  <a:lnTo>
                    <a:pt x="31622" y="4408"/>
                  </a:lnTo>
                  <a:lnTo>
                    <a:pt x="51943" y="4408"/>
                  </a:lnTo>
                  <a:lnTo>
                    <a:pt x="49694" y="931"/>
                  </a:lnTo>
                  <a:lnTo>
                    <a:pt x="41328" y="0"/>
                  </a:lnTo>
                  <a:close/>
                </a:path>
              </a:pathLst>
            </a:custGeom>
            <a:solidFill>
              <a:srgbClr val="FEF2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12953175" y="4903738"/>
              <a:ext cx="275590" cy="1723389"/>
            </a:xfrm>
            <a:custGeom>
              <a:avLst/>
              <a:gdLst/>
              <a:ahLst/>
              <a:cxnLst/>
              <a:rect l="l" t="t" r="r" b="b"/>
              <a:pathLst>
                <a:path w="275590" h="1723390">
                  <a:moveTo>
                    <a:pt x="57443" y="552150"/>
                  </a:moveTo>
                  <a:lnTo>
                    <a:pt x="57380" y="553459"/>
                  </a:lnTo>
                  <a:lnTo>
                    <a:pt x="53249" y="581888"/>
                  </a:lnTo>
                  <a:lnTo>
                    <a:pt x="49591" y="609892"/>
                  </a:lnTo>
                  <a:lnTo>
                    <a:pt x="46304" y="638132"/>
                  </a:lnTo>
                  <a:lnTo>
                    <a:pt x="43391" y="666607"/>
                  </a:lnTo>
                  <a:lnTo>
                    <a:pt x="45628" y="694820"/>
                  </a:lnTo>
                  <a:lnTo>
                    <a:pt x="47645" y="723002"/>
                  </a:lnTo>
                  <a:lnTo>
                    <a:pt x="49469" y="751143"/>
                  </a:lnTo>
                  <a:lnTo>
                    <a:pt x="51129" y="779232"/>
                  </a:lnTo>
                  <a:lnTo>
                    <a:pt x="59365" y="857407"/>
                  </a:lnTo>
                  <a:lnTo>
                    <a:pt x="64132" y="903095"/>
                  </a:lnTo>
                  <a:lnTo>
                    <a:pt x="68995" y="950575"/>
                  </a:lnTo>
                  <a:lnTo>
                    <a:pt x="73918" y="999918"/>
                  </a:lnTo>
                  <a:lnTo>
                    <a:pt x="78862" y="1051196"/>
                  </a:lnTo>
                  <a:lnTo>
                    <a:pt x="83791" y="1104479"/>
                  </a:lnTo>
                  <a:lnTo>
                    <a:pt x="88667" y="1159839"/>
                  </a:lnTo>
                  <a:lnTo>
                    <a:pt x="95290" y="1225435"/>
                  </a:lnTo>
                  <a:lnTo>
                    <a:pt x="103564" y="1287655"/>
                  </a:lnTo>
                  <a:lnTo>
                    <a:pt x="113358" y="1346523"/>
                  </a:lnTo>
                  <a:lnTo>
                    <a:pt x="124540" y="1402062"/>
                  </a:lnTo>
                  <a:lnTo>
                    <a:pt x="136979" y="1454295"/>
                  </a:lnTo>
                  <a:lnTo>
                    <a:pt x="150544" y="1503246"/>
                  </a:lnTo>
                  <a:lnTo>
                    <a:pt x="165103" y="1548937"/>
                  </a:lnTo>
                  <a:lnTo>
                    <a:pt x="180526" y="1591392"/>
                  </a:lnTo>
                  <a:lnTo>
                    <a:pt x="196681" y="1630633"/>
                  </a:lnTo>
                  <a:lnTo>
                    <a:pt x="213437" y="1666685"/>
                  </a:lnTo>
                  <a:lnTo>
                    <a:pt x="237023" y="1704969"/>
                  </a:lnTo>
                  <a:lnTo>
                    <a:pt x="262850" y="1722952"/>
                  </a:lnTo>
                  <a:lnTo>
                    <a:pt x="269164" y="1722952"/>
                  </a:lnTo>
                  <a:lnTo>
                    <a:pt x="272682" y="1721581"/>
                  </a:lnTo>
                  <a:lnTo>
                    <a:pt x="275342" y="1719005"/>
                  </a:lnTo>
                  <a:lnTo>
                    <a:pt x="269875" y="1710259"/>
                  </a:lnTo>
                  <a:lnTo>
                    <a:pt x="264541" y="1701390"/>
                  </a:lnTo>
                  <a:lnTo>
                    <a:pt x="259162" y="1692094"/>
                  </a:lnTo>
                  <a:lnTo>
                    <a:pt x="253803" y="1682472"/>
                  </a:lnTo>
                  <a:lnTo>
                    <a:pt x="219744" y="1648115"/>
                  </a:lnTo>
                  <a:lnTo>
                    <a:pt x="194063" y="1610142"/>
                  </a:lnTo>
                  <a:lnTo>
                    <a:pt x="175100" y="1569369"/>
                  </a:lnTo>
                  <a:lnTo>
                    <a:pt x="161200" y="1526613"/>
                  </a:lnTo>
                  <a:lnTo>
                    <a:pt x="150703" y="1482690"/>
                  </a:lnTo>
                  <a:lnTo>
                    <a:pt x="141953" y="1438416"/>
                  </a:lnTo>
                  <a:lnTo>
                    <a:pt x="138468" y="1420272"/>
                  </a:lnTo>
                  <a:lnTo>
                    <a:pt x="134839" y="1402062"/>
                  </a:lnTo>
                  <a:lnTo>
                    <a:pt x="131310" y="1385530"/>
                  </a:lnTo>
                  <a:lnTo>
                    <a:pt x="127378" y="1368911"/>
                  </a:lnTo>
                  <a:lnTo>
                    <a:pt x="118827" y="1317713"/>
                  </a:lnTo>
                  <a:lnTo>
                    <a:pt x="111645" y="1266359"/>
                  </a:lnTo>
                  <a:lnTo>
                    <a:pt x="105663" y="1214916"/>
                  </a:lnTo>
                  <a:lnTo>
                    <a:pt x="100712" y="1163451"/>
                  </a:lnTo>
                  <a:lnTo>
                    <a:pt x="96623" y="1112030"/>
                  </a:lnTo>
                  <a:lnTo>
                    <a:pt x="93227" y="1060721"/>
                  </a:lnTo>
                  <a:lnTo>
                    <a:pt x="90357" y="1009590"/>
                  </a:lnTo>
                  <a:lnTo>
                    <a:pt x="87842" y="958703"/>
                  </a:lnTo>
                  <a:lnTo>
                    <a:pt x="84027" y="875524"/>
                  </a:lnTo>
                  <a:lnTo>
                    <a:pt x="82487" y="842775"/>
                  </a:lnTo>
                  <a:lnTo>
                    <a:pt x="80847" y="809901"/>
                  </a:lnTo>
                  <a:lnTo>
                    <a:pt x="79065" y="776918"/>
                  </a:lnTo>
                  <a:lnTo>
                    <a:pt x="72811" y="716916"/>
                  </a:lnTo>
                  <a:lnTo>
                    <a:pt x="67056" y="659697"/>
                  </a:lnTo>
                  <a:lnTo>
                    <a:pt x="61901" y="604896"/>
                  </a:lnTo>
                  <a:lnTo>
                    <a:pt x="57443" y="552150"/>
                  </a:lnTo>
                  <a:close/>
                </a:path>
                <a:path w="275590" h="1723390">
                  <a:moveTo>
                    <a:pt x="56367" y="538004"/>
                  </a:moveTo>
                  <a:lnTo>
                    <a:pt x="44187" y="538004"/>
                  </a:lnTo>
                  <a:lnTo>
                    <a:pt x="44857" y="538056"/>
                  </a:lnTo>
                  <a:lnTo>
                    <a:pt x="51673" y="539072"/>
                  </a:lnTo>
                  <a:lnTo>
                    <a:pt x="56260" y="543847"/>
                  </a:lnTo>
                  <a:lnTo>
                    <a:pt x="57244" y="549637"/>
                  </a:lnTo>
                  <a:lnTo>
                    <a:pt x="56367" y="538004"/>
                  </a:lnTo>
                  <a:close/>
                </a:path>
                <a:path w="275590" h="1723390">
                  <a:moveTo>
                    <a:pt x="37422" y="405369"/>
                  </a:moveTo>
                  <a:lnTo>
                    <a:pt x="37600" y="407097"/>
                  </a:lnTo>
                  <a:lnTo>
                    <a:pt x="37464" y="408888"/>
                  </a:lnTo>
                  <a:lnTo>
                    <a:pt x="33520" y="422948"/>
                  </a:lnTo>
                  <a:lnTo>
                    <a:pt x="30136" y="435226"/>
                  </a:lnTo>
                  <a:lnTo>
                    <a:pt x="26809" y="447494"/>
                  </a:lnTo>
                  <a:lnTo>
                    <a:pt x="23538" y="459755"/>
                  </a:lnTo>
                  <a:lnTo>
                    <a:pt x="24287" y="474384"/>
                  </a:lnTo>
                  <a:lnTo>
                    <a:pt x="25118" y="489079"/>
                  </a:lnTo>
                  <a:lnTo>
                    <a:pt x="26025" y="503853"/>
                  </a:lnTo>
                  <a:lnTo>
                    <a:pt x="27004" y="518717"/>
                  </a:lnTo>
                  <a:lnTo>
                    <a:pt x="28916" y="532393"/>
                  </a:lnTo>
                  <a:lnTo>
                    <a:pt x="30742" y="546077"/>
                  </a:lnTo>
                  <a:lnTo>
                    <a:pt x="33056" y="541198"/>
                  </a:lnTo>
                  <a:lnTo>
                    <a:pt x="38145" y="538004"/>
                  </a:lnTo>
                  <a:lnTo>
                    <a:pt x="56367" y="538004"/>
                  </a:lnTo>
                  <a:lnTo>
                    <a:pt x="55877" y="531512"/>
                  </a:lnTo>
                  <a:lnTo>
                    <a:pt x="49275" y="478658"/>
                  </a:lnTo>
                  <a:lnTo>
                    <a:pt x="43286" y="443787"/>
                  </a:lnTo>
                  <a:lnTo>
                    <a:pt x="41700" y="434060"/>
                  </a:lnTo>
                  <a:lnTo>
                    <a:pt x="40193" y="424417"/>
                  </a:lnTo>
                  <a:lnTo>
                    <a:pt x="38767" y="414855"/>
                  </a:lnTo>
                  <a:lnTo>
                    <a:pt x="37422" y="405369"/>
                  </a:lnTo>
                  <a:close/>
                </a:path>
                <a:path w="275590" h="1723390">
                  <a:moveTo>
                    <a:pt x="35800" y="392804"/>
                  </a:moveTo>
                  <a:lnTo>
                    <a:pt x="24669" y="392804"/>
                  </a:lnTo>
                  <a:lnTo>
                    <a:pt x="26004" y="392993"/>
                  </a:lnTo>
                  <a:lnTo>
                    <a:pt x="32648" y="394878"/>
                  </a:lnTo>
                  <a:lnTo>
                    <a:pt x="36417" y="399349"/>
                  </a:lnTo>
                  <a:lnTo>
                    <a:pt x="37297" y="404521"/>
                  </a:lnTo>
                  <a:lnTo>
                    <a:pt x="35800" y="392804"/>
                  </a:lnTo>
                  <a:close/>
                </a:path>
                <a:path w="275590" h="1723390">
                  <a:moveTo>
                    <a:pt x="27894" y="306587"/>
                  </a:moveTo>
                  <a:lnTo>
                    <a:pt x="23151" y="318953"/>
                  </a:lnTo>
                  <a:lnTo>
                    <a:pt x="20816" y="325120"/>
                  </a:lnTo>
                  <a:lnTo>
                    <a:pt x="20706" y="359006"/>
                  </a:lnTo>
                  <a:lnTo>
                    <a:pt x="20866" y="375978"/>
                  </a:lnTo>
                  <a:lnTo>
                    <a:pt x="21161" y="392993"/>
                  </a:lnTo>
                  <a:lnTo>
                    <a:pt x="21894" y="392867"/>
                  </a:lnTo>
                  <a:lnTo>
                    <a:pt x="22638" y="392804"/>
                  </a:lnTo>
                  <a:lnTo>
                    <a:pt x="35800" y="392804"/>
                  </a:lnTo>
                  <a:lnTo>
                    <a:pt x="34058" y="379169"/>
                  </a:lnTo>
                  <a:lnTo>
                    <a:pt x="31410" y="354404"/>
                  </a:lnTo>
                  <a:lnTo>
                    <a:pt x="29354" y="330213"/>
                  </a:lnTo>
                  <a:lnTo>
                    <a:pt x="27894" y="306587"/>
                  </a:lnTo>
                  <a:close/>
                </a:path>
                <a:path w="275590" h="1723390">
                  <a:moveTo>
                    <a:pt x="40970" y="122750"/>
                  </a:moveTo>
                  <a:lnTo>
                    <a:pt x="34606" y="122750"/>
                  </a:lnTo>
                  <a:lnTo>
                    <a:pt x="33705" y="130289"/>
                  </a:lnTo>
                  <a:lnTo>
                    <a:pt x="28788" y="175515"/>
                  </a:lnTo>
                  <a:lnTo>
                    <a:pt x="23637" y="242575"/>
                  </a:lnTo>
                  <a:lnTo>
                    <a:pt x="22051" y="275750"/>
                  </a:lnTo>
                  <a:lnTo>
                    <a:pt x="22889" y="275907"/>
                  </a:lnTo>
                  <a:lnTo>
                    <a:pt x="23727" y="276148"/>
                  </a:lnTo>
                  <a:lnTo>
                    <a:pt x="25391" y="276808"/>
                  </a:lnTo>
                  <a:lnTo>
                    <a:pt x="26177" y="277195"/>
                  </a:lnTo>
                  <a:lnTo>
                    <a:pt x="26910" y="277656"/>
                  </a:lnTo>
                  <a:lnTo>
                    <a:pt x="27962" y="218603"/>
                  </a:lnTo>
                  <a:lnTo>
                    <a:pt x="33355" y="163248"/>
                  </a:lnTo>
                  <a:lnTo>
                    <a:pt x="40970" y="122750"/>
                  </a:lnTo>
                  <a:close/>
                </a:path>
                <a:path w="275590" h="1723390">
                  <a:moveTo>
                    <a:pt x="63244" y="0"/>
                  </a:moveTo>
                  <a:lnTo>
                    <a:pt x="56459" y="0"/>
                  </a:lnTo>
                  <a:lnTo>
                    <a:pt x="51307" y="3298"/>
                  </a:lnTo>
                  <a:lnTo>
                    <a:pt x="37029" y="38675"/>
                  </a:lnTo>
                  <a:lnTo>
                    <a:pt x="17924" y="96600"/>
                  </a:lnTo>
                  <a:lnTo>
                    <a:pt x="9590" y="134793"/>
                  </a:lnTo>
                  <a:lnTo>
                    <a:pt x="3617" y="174731"/>
                  </a:lnTo>
                  <a:lnTo>
                    <a:pt x="0" y="216496"/>
                  </a:lnTo>
                  <a:lnTo>
                    <a:pt x="9375" y="190678"/>
                  </a:lnTo>
                  <a:lnTo>
                    <a:pt x="18296" y="166403"/>
                  </a:lnTo>
                  <a:lnTo>
                    <a:pt x="26720" y="143738"/>
                  </a:lnTo>
                  <a:lnTo>
                    <a:pt x="34606" y="122750"/>
                  </a:lnTo>
                  <a:lnTo>
                    <a:pt x="40970" y="122750"/>
                  </a:lnTo>
                  <a:lnTo>
                    <a:pt x="43108" y="111382"/>
                  </a:lnTo>
                  <a:lnTo>
                    <a:pt x="57239" y="62794"/>
                  </a:lnTo>
                  <a:lnTo>
                    <a:pt x="75767" y="17276"/>
                  </a:lnTo>
                  <a:lnTo>
                    <a:pt x="76835" y="8774"/>
                  </a:lnTo>
                  <a:lnTo>
                    <a:pt x="72416" y="2251"/>
                  </a:lnTo>
                  <a:lnTo>
                    <a:pt x="64437" y="146"/>
                  </a:lnTo>
                  <a:lnTo>
                    <a:pt x="63244" y="0"/>
                  </a:lnTo>
                  <a:close/>
                </a:path>
              </a:pathLst>
            </a:custGeom>
            <a:solidFill>
              <a:srgbClr val="7E7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12900603" y="5205780"/>
              <a:ext cx="57785" cy="213360"/>
            </a:xfrm>
            <a:custGeom>
              <a:avLst/>
              <a:gdLst/>
              <a:ahLst/>
              <a:cxnLst/>
              <a:rect l="l" t="t" r="r" b="b"/>
              <a:pathLst>
                <a:path w="57784" h="213360">
                  <a:moveTo>
                    <a:pt x="52186" y="0"/>
                  </a:moveTo>
                  <a:lnTo>
                    <a:pt x="38481" y="36286"/>
                  </a:lnTo>
                  <a:lnTo>
                    <a:pt x="25213" y="72504"/>
                  </a:lnTo>
                  <a:lnTo>
                    <a:pt x="12386" y="108657"/>
                  </a:lnTo>
                  <a:lnTo>
                    <a:pt x="0" y="144749"/>
                  </a:lnTo>
                  <a:lnTo>
                    <a:pt x="7172" y="212852"/>
                  </a:lnTo>
                  <a:lnTo>
                    <a:pt x="19001" y="176356"/>
                  </a:lnTo>
                  <a:lnTo>
                    <a:pt x="31287" y="139796"/>
                  </a:lnTo>
                  <a:lnTo>
                    <a:pt x="44028" y="103173"/>
                  </a:lnTo>
                  <a:lnTo>
                    <a:pt x="57223" y="66490"/>
                  </a:lnTo>
                  <a:lnTo>
                    <a:pt x="55548" y="49482"/>
                  </a:lnTo>
                  <a:lnTo>
                    <a:pt x="54151" y="32730"/>
                  </a:lnTo>
                  <a:lnTo>
                    <a:pt x="53031" y="16236"/>
                  </a:lnTo>
                  <a:lnTo>
                    <a:pt x="52186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12952789" y="5179243"/>
              <a:ext cx="22860" cy="93345"/>
            </a:xfrm>
            <a:custGeom>
              <a:avLst/>
              <a:gdLst/>
              <a:ahLst/>
              <a:cxnLst/>
              <a:rect l="l" t="t" r="r" b="b"/>
              <a:pathLst>
                <a:path w="22859" h="93345">
                  <a:moveTo>
                    <a:pt x="19831" y="0"/>
                  </a:moveTo>
                  <a:lnTo>
                    <a:pt x="14229" y="0"/>
                  </a:lnTo>
                  <a:lnTo>
                    <a:pt x="8952" y="3413"/>
                  </a:lnTo>
                  <a:lnTo>
                    <a:pt x="0" y="26533"/>
                  </a:lnTo>
                  <a:lnTo>
                    <a:pt x="844" y="42773"/>
                  </a:lnTo>
                  <a:lnTo>
                    <a:pt x="1964" y="59267"/>
                  </a:lnTo>
                  <a:lnTo>
                    <a:pt x="3361" y="76016"/>
                  </a:lnTo>
                  <a:lnTo>
                    <a:pt x="5036" y="93023"/>
                  </a:lnTo>
                  <a:lnTo>
                    <a:pt x="21203" y="49621"/>
                  </a:lnTo>
                  <a:lnTo>
                    <a:pt x="21998" y="12597"/>
                  </a:lnTo>
                  <a:lnTo>
                    <a:pt x="22428" y="240"/>
                  </a:lnTo>
                  <a:lnTo>
                    <a:pt x="19831" y="0"/>
                  </a:lnTo>
                  <a:close/>
                </a:path>
              </a:pathLst>
            </a:custGeom>
            <a:solidFill>
              <a:srgbClr val="7E7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12730429" y="5309596"/>
              <a:ext cx="243204" cy="1438910"/>
            </a:xfrm>
            <a:custGeom>
              <a:avLst/>
              <a:gdLst/>
              <a:ahLst/>
              <a:cxnLst/>
              <a:rect l="l" t="t" r="r" b="b"/>
              <a:pathLst>
                <a:path w="243204" h="1438909">
                  <a:moveTo>
                    <a:pt x="55765" y="1432953"/>
                  </a:moveTo>
                  <a:lnTo>
                    <a:pt x="55676" y="1432267"/>
                  </a:lnTo>
                  <a:lnTo>
                    <a:pt x="48983" y="1380934"/>
                  </a:lnTo>
                  <a:lnTo>
                    <a:pt x="43167" y="1328940"/>
                  </a:lnTo>
                  <a:lnTo>
                    <a:pt x="38277" y="1276972"/>
                  </a:lnTo>
                  <a:lnTo>
                    <a:pt x="34340" y="1225016"/>
                  </a:lnTo>
                  <a:lnTo>
                    <a:pt x="31356" y="1173073"/>
                  </a:lnTo>
                  <a:lnTo>
                    <a:pt x="29324" y="1121143"/>
                  </a:lnTo>
                  <a:lnTo>
                    <a:pt x="23266" y="1068844"/>
                  </a:lnTo>
                  <a:lnTo>
                    <a:pt x="18300" y="1016190"/>
                  </a:lnTo>
                  <a:lnTo>
                    <a:pt x="14452" y="963155"/>
                  </a:lnTo>
                  <a:lnTo>
                    <a:pt x="11696" y="909764"/>
                  </a:lnTo>
                  <a:lnTo>
                    <a:pt x="10033" y="856030"/>
                  </a:lnTo>
                  <a:lnTo>
                    <a:pt x="9486" y="801928"/>
                  </a:lnTo>
                  <a:lnTo>
                    <a:pt x="5905" y="850963"/>
                  </a:lnTo>
                  <a:lnTo>
                    <a:pt x="3175" y="899960"/>
                  </a:lnTo>
                  <a:lnTo>
                    <a:pt x="1282" y="948944"/>
                  </a:lnTo>
                  <a:lnTo>
                    <a:pt x="215" y="997902"/>
                  </a:lnTo>
                  <a:lnTo>
                    <a:pt x="0" y="1046835"/>
                  </a:lnTo>
                  <a:lnTo>
                    <a:pt x="609" y="1095768"/>
                  </a:lnTo>
                  <a:lnTo>
                    <a:pt x="2057" y="1144701"/>
                  </a:lnTo>
                  <a:lnTo>
                    <a:pt x="4343" y="1193634"/>
                  </a:lnTo>
                  <a:lnTo>
                    <a:pt x="7454" y="1242568"/>
                  </a:lnTo>
                  <a:lnTo>
                    <a:pt x="11404" y="1291526"/>
                  </a:lnTo>
                  <a:lnTo>
                    <a:pt x="16179" y="1340485"/>
                  </a:lnTo>
                  <a:lnTo>
                    <a:pt x="21793" y="1389481"/>
                  </a:lnTo>
                  <a:lnTo>
                    <a:pt x="28232" y="1438490"/>
                  </a:lnTo>
                  <a:lnTo>
                    <a:pt x="34086" y="1434566"/>
                  </a:lnTo>
                  <a:lnTo>
                    <a:pt x="41122" y="1432267"/>
                  </a:lnTo>
                  <a:lnTo>
                    <a:pt x="51104" y="1432267"/>
                  </a:lnTo>
                  <a:lnTo>
                    <a:pt x="53467" y="1432509"/>
                  </a:lnTo>
                  <a:lnTo>
                    <a:pt x="55765" y="1432953"/>
                  </a:lnTo>
                  <a:close/>
                </a:path>
                <a:path w="243204" h="1438909">
                  <a:moveTo>
                    <a:pt x="142468" y="126479"/>
                  </a:moveTo>
                  <a:lnTo>
                    <a:pt x="126441" y="179705"/>
                  </a:lnTo>
                  <a:lnTo>
                    <a:pt x="111366" y="232829"/>
                  </a:lnTo>
                  <a:lnTo>
                    <a:pt x="97243" y="285838"/>
                  </a:lnTo>
                  <a:lnTo>
                    <a:pt x="84086" y="338759"/>
                  </a:lnTo>
                  <a:lnTo>
                    <a:pt x="71894" y="391566"/>
                  </a:lnTo>
                  <a:lnTo>
                    <a:pt x="60655" y="444284"/>
                  </a:lnTo>
                  <a:lnTo>
                    <a:pt x="54495" y="496430"/>
                  </a:lnTo>
                  <a:lnTo>
                    <a:pt x="49288" y="548297"/>
                  </a:lnTo>
                  <a:lnTo>
                    <a:pt x="45034" y="599871"/>
                  </a:lnTo>
                  <a:lnTo>
                    <a:pt x="41732" y="651154"/>
                  </a:lnTo>
                  <a:lnTo>
                    <a:pt x="39370" y="702132"/>
                  </a:lnTo>
                  <a:lnTo>
                    <a:pt x="37973" y="752830"/>
                  </a:lnTo>
                  <a:lnTo>
                    <a:pt x="37528" y="803224"/>
                  </a:lnTo>
                  <a:lnTo>
                    <a:pt x="41833" y="755484"/>
                  </a:lnTo>
                  <a:lnTo>
                    <a:pt x="46939" y="707694"/>
                  </a:lnTo>
                  <a:lnTo>
                    <a:pt x="52844" y="659866"/>
                  </a:lnTo>
                  <a:lnTo>
                    <a:pt x="59550" y="612000"/>
                  </a:lnTo>
                  <a:lnTo>
                    <a:pt x="67056" y="564057"/>
                  </a:lnTo>
                  <a:lnTo>
                    <a:pt x="75374" y="516077"/>
                  </a:lnTo>
                  <a:lnTo>
                    <a:pt x="84493" y="468020"/>
                  </a:lnTo>
                  <a:lnTo>
                    <a:pt x="94424" y="419887"/>
                  </a:lnTo>
                  <a:lnTo>
                    <a:pt x="105156" y="371690"/>
                  </a:lnTo>
                  <a:lnTo>
                    <a:pt x="116700" y="323405"/>
                  </a:lnTo>
                  <a:lnTo>
                    <a:pt x="129044" y="275031"/>
                  </a:lnTo>
                  <a:lnTo>
                    <a:pt x="131368" y="237109"/>
                  </a:lnTo>
                  <a:lnTo>
                    <a:pt x="134378" y="199707"/>
                  </a:lnTo>
                  <a:lnTo>
                    <a:pt x="138087" y="162839"/>
                  </a:lnTo>
                  <a:lnTo>
                    <a:pt x="142468" y="126479"/>
                  </a:lnTo>
                  <a:close/>
                </a:path>
                <a:path w="243204" h="1438909">
                  <a:moveTo>
                    <a:pt x="242709" y="67487"/>
                  </a:moveTo>
                  <a:lnTo>
                    <a:pt x="236626" y="31927"/>
                  </a:lnTo>
                  <a:lnTo>
                    <a:pt x="231914" y="0"/>
                  </a:lnTo>
                  <a:lnTo>
                    <a:pt x="219303" y="46202"/>
                  </a:lnTo>
                  <a:lnTo>
                    <a:pt x="207441" y="92290"/>
                  </a:lnTo>
                  <a:lnTo>
                    <a:pt x="196354" y="138252"/>
                  </a:lnTo>
                  <a:lnTo>
                    <a:pt x="186042" y="184086"/>
                  </a:lnTo>
                  <a:lnTo>
                    <a:pt x="196329" y="274916"/>
                  </a:lnTo>
                  <a:lnTo>
                    <a:pt x="206438" y="223266"/>
                  </a:lnTo>
                  <a:lnTo>
                    <a:pt x="217538" y="171488"/>
                  </a:lnTo>
                  <a:lnTo>
                    <a:pt x="229628" y="119570"/>
                  </a:lnTo>
                  <a:lnTo>
                    <a:pt x="242709" y="67487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12962350" y="5296728"/>
              <a:ext cx="14604" cy="80645"/>
            </a:xfrm>
            <a:custGeom>
              <a:avLst/>
              <a:gdLst/>
              <a:ahLst/>
              <a:cxnLst/>
              <a:rect l="l" t="t" r="r" b="b"/>
              <a:pathLst>
                <a:path w="14604" h="80645">
                  <a:moveTo>
                    <a:pt x="11989" y="0"/>
                  </a:moveTo>
                  <a:lnTo>
                    <a:pt x="6764" y="848"/>
                  </a:lnTo>
                  <a:lnTo>
                    <a:pt x="2324" y="4638"/>
                  </a:lnTo>
                  <a:lnTo>
                    <a:pt x="0" y="12858"/>
                  </a:lnTo>
                  <a:lnTo>
                    <a:pt x="3048" y="34047"/>
                  </a:lnTo>
                  <a:lnTo>
                    <a:pt x="6481" y="55621"/>
                  </a:lnTo>
                  <a:lnTo>
                    <a:pt x="10795" y="80343"/>
                  </a:lnTo>
                  <a:lnTo>
                    <a:pt x="14355" y="66762"/>
                  </a:lnTo>
                  <a:lnTo>
                    <a:pt x="12940" y="33247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rgbClr val="7E7A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12974335" y="5296546"/>
              <a:ext cx="16510" cy="67310"/>
            </a:xfrm>
            <a:custGeom>
              <a:avLst/>
              <a:gdLst/>
              <a:ahLst/>
              <a:cxnLst/>
              <a:rect l="l" t="t" r="r" b="b"/>
              <a:pathLst>
                <a:path w="16509" h="67310">
                  <a:moveTo>
                    <a:pt x="3507" y="0"/>
                  </a:moveTo>
                  <a:lnTo>
                    <a:pt x="2230" y="0"/>
                  </a:lnTo>
                  <a:lnTo>
                    <a:pt x="0" y="178"/>
                  </a:lnTo>
                  <a:lnTo>
                    <a:pt x="956" y="33426"/>
                  </a:lnTo>
                  <a:lnTo>
                    <a:pt x="2376" y="66950"/>
                  </a:lnTo>
                  <a:lnTo>
                    <a:pt x="12358" y="30142"/>
                  </a:lnTo>
                  <a:lnTo>
                    <a:pt x="16303" y="16083"/>
                  </a:lnTo>
                  <a:lnTo>
                    <a:pt x="4806" y="178"/>
                  </a:lnTo>
                  <a:lnTo>
                    <a:pt x="3507" y="0"/>
                  </a:lnTo>
                  <a:close/>
                </a:path>
              </a:pathLst>
            </a:custGeom>
            <a:solidFill>
              <a:srgbClr val="7D77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12851969" y="5454973"/>
              <a:ext cx="234950" cy="1273175"/>
            </a:xfrm>
            <a:custGeom>
              <a:avLst/>
              <a:gdLst/>
              <a:ahLst/>
              <a:cxnLst/>
              <a:rect l="l" t="t" r="r" b="b"/>
              <a:pathLst>
                <a:path w="234950" h="1273175">
                  <a:moveTo>
                    <a:pt x="54102" y="256133"/>
                  </a:moveTo>
                  <a:lnTo>
                    <a:pt x="51587" y="230962"/>
                  </a:lnTo>
                  <a:lnTo>
                    <a:pt x="49047" y="205854"/>
                  </a:lnTo>
                  <a:lnTo>
                    <a:pt x="43040" y="147193"/>
                  </a:lnTo>
                  <a:lnTo>
                    <a:pt x="40398" y="162242"/>
                  </a:lnTo>
                  <a:lnTo>
                    <a:pt x="32969" y="207327"/>
                  </a:lnTo>
                  <a:lnTo>
                    <a:pt x="32791" y="256133"/>
                  </a:lnTo>
                  <a:lnTo>
                    <a:pt x="33515" y="301155"/>
                  </a:lnTo>
                  <a:lnTo>
                    <a:pt x="35242" y="349237"/>
                  </a:lnTo>
                  <a:lnTo>
                    <a:pt x="37947" y="398106"/>
                  </a:lnTo>
                  <a:lnTo>
                    <a:pt x="41275" y="362699"/>
                  </a:lnTo>
                  <a:lnTo>
                    <a:pt x="45072" y="327228"/>
                  </a:lnTo>
                  <a:lnTo>
                    <a:pt x="49339" y="291719"/>
                  </a:lnTo>
                  <a:lnTo>
                    <a:pt x="54102" y="256133"/>
                  </a:lnTo>
                  <a:close/>
                </a:path>
                <a:path w="234950" h="1273175">
                  <a:moveTo>
                    <a:pt x="96951" y="1265783"/>
                  </a:moveTo>
                  <a:lnTo>
                    <a:pt x="94564" y="1263434"/>
                  </a:lnTo>
                  <a:lnTo>
                    <a:pt x="91668" y="1263434"/>
                  </a:lnTo>
                  <a:lnTo>
                    <a:pt x="88773" y="1263434"/>
                  </a:lnTo>
                  <a:lnTo>
                    <a:pt x="86410" y="1265783"/>
                  </a:lnTo>
                  <a:lnTo>
                    <a:pt x="86410" y="1271587"/>
                  </a:lnTo>
                  <a:lnTo>
                    <a:pt x="89039" y="1273035"/>
                  </a:lnTo>
                  <a:lnTo>
                    <a:pt x="94322" y="1273035"/>
                  </a:lnTo>
                  <a:lnTo>
                    <a:pt x="96951" y="1271587"/>
                  </a:lnTo>
                  <a:lnTo>
                    <a:pt x="96951" y="1265783"/>
                  </a:lnTo>
                  <a:close/>
                </a:path>
                <a:path w="234950" h="1273175">
                  <a:moveTo>
                    <a:pt x="100164" y="1236484"/>
                  </a:moveTo>
                  <a:lnTo>
                    <a:pt x="99923" y="1235392"/>
                  </a:lnTo>
                  <a:lnTo>
                    <a:pt x="88836" y="1186535"/>
                  </a:lnTo>
                  <a:lnTo>
                    <a:pt x="78473" y="1136599"/>
                  </a:lnTo>
                  <a:lnTo>
                    <a:pt x="69075" y="1086688"/>
                  </a:lnTo>
                  <a:lnTo>
                    <a:pt x="60642" y="1036777"/>
                  </a:lnTo>
                  <a:lnTo>
                    <a:pt x="53174" y="986866"/>
                  </a:lnTo>
                  <a:lnTo>
                    <a:pt x="46672" y="936942"/>
                  </a:lnTo>
                  <a:lnTo>
                    <a:pt x="41135" y="887018"/>
                  </a:lnTo>
                  <a:lnTo>
                    <a:pt x="36576" y="837057"/>
                  </a:lnTo>
                  <a:lnTo>
                    <a:pt x="32981" y="787082"/>
                  </a:lnTo>
                  <a:lnTo>
                    <a:pt x="30353" y="737069"/>
                  </a:lnTo>
                  <a:lnTo>
                    <a:pt x="28702" y="687006"/>
                  </a:lnTo>
                  <a:lnTo>
                    <a:pt x="28003" y="636905"/>
                  </a:lnTo>
                  <a:lnTo>
                    <a:pt x="28282" y="586740"/>
                  </a:lnTo>
                  <a:lnTo>
                    <a:pt x="22415" y="538365"/>
                  </a:lnTo>
                  <a:lnTo>
                    <a:pt x="17386" y="490715"/>
                  </a:lnTo>
                  <a:lnTo>
                    <a:pt x="13195" y="443750"/>
                  </a:lnTo>
                  <a:lnTo>
                    <a:pt x="9829" y="397484"/>
                  </a:lnTo>
                  <a:lnTo>
                    <a:pt x="5981" y="447509"/>
                  </a:lnTo>
                  <a:lnTo>
                    <a:pt x="3073" y="497446"/>
                  </a:lnTo>
                  <a:lnTo>
                    <a:pt x="1104" y="547306"/>
                  </a:lnTo>
                  <a:lnTo>
                    <a:pt x="76" y="597103"/>
                  </a:lnTo>
                  <a:lnTo>
                    <a:pt x="0" y="646836"/>
                  </a:lnTo>
                  <a:lnTo>
                    <a:pt x="863" y="696518"/>
                  </a:lnTo>
                  <a:lnTo>
                    <a:pt x="2667" y="746163"/>
                  </a:lnTo>
                  <a:lnTo>
                    <a:pt x="5410" y="795756"/>
                  </a:lnTo>
                  <a:lnTo>
                    <a:pt x="9093" y="845312"/>
                  </a:lnTo>
                  <a:lnTo>
                    <a:pt x="13728" y="894854"/>
                  </a:lnTo>
                  <a:lnTo>
                    <a:pt x="19304" y="944372"/>
                  </a:lnTo>
                  <a:lnTo>
                    <a:pt x="25819" y="993876"/>
                  </a:lnTo>
                  <a:lnTo>
                    <a:pt x="33274" y="1043368"/>
                  </a:lnTo>
                  <a:lnTo>
                    <a:pt x="41681" y="1092873"/>
                  </a:lnTo>
                  <a:lnTo>
                    <a:pt x="51015" y="1142377"/>
                  </a:lnTo>
                  <a:lnTo>
                    <a:pt x="61302" y="1191907"/>
                  </a:lnTo>
                  <a:lnTo>
                    <a:pt x="72529" y="1241450"/>
                  </a:lnTo>
                  <a:lnTo>
                    <a:pt x="77939" y="1237640"/>
                  </a:lnTo>
                  <a:lnTo>
                    <a:pt x="84543" y="1235392"/>
                  </a:lnTo>
                  <a:lnTo>
                    <a:pt x="94602" y="1235392"/>
                  </a:lnTo>
                  <a:lnTo>
                    <a:pt x="97459" y="1235773"/>
                  </a:lnTo>
                  <a:lnTo>
                    <a:pt x="100164" y="1236484"/>
                  </a:lnTo>
                  <a:close/>
                </a:path>
                <a:path w="234950" h="1273175">
                  <a:moveTo>
                    <a:pt x="234480" y="1091387"/>
                  </a:moveTo>
                  <a:lnTo>
                    <a:pt x="221437" y="1036434"/>
                  </a:lnTo>
                  <a:lnTo>
                    <a:pt x="209308" y="981964"/>
                  </a:lnTo>
                  <a:lnTo>
                    <a:pt x="198094" y="927989"/>
                  </a:lnTo>
                  <a:lnTo>
                    <a:pt x="187782" y="874509"/>
                  </a:lnTo>
                  <a:lnTo>
                    <a:pt x="178384" y="821537"/>
                  </a:lnTo>
                  <a:lnTo>
                    <a:pt x="169900" y="769073"/>
                  </a:lnTo>
                  <a:lnTo>
                    <a:pt x="162331" y="717130"/>
                  </a:lnTo>
                  <a:lnTo>
                    <a:pt x="155663" y="665695"/>
                  </a:lnTo>
                  <a:lnTo>
                    <a:pt x="149923" y="614794"/>
                  </a:lnTo>
                  <a:lnTo>
                    <a:pt x="145084" y="564413"/>
                  </a:lnTo>
                  <a:lnTo>
                    <a:pt x="141160" y="514565"/>
                  </a:lnTo>
                  <a:lnTo>
                    <a:pt x="138163" y="465251"/>
                  </a:lnTo>
                  <a:lnTo>
                    <a:pt x="136067" y="416471"/>
                  </a:lnTo>
                  <a:lnTo>
                    <a:pt x="134899" y="368249"/>
                  </a:lnTo>
                  <a:lnTo>
                    <a:pt x="134645" y="320560"/>
                  </a:lnTo>
                  <a:lnTo>
                    <a:pt x="135293" y="273443"/>
                  </a:lnTo>
                  <a:lnTo>
                    <a:pt x="136880" y="226872"/>
                  </a:lnTo>
                  <a:lnTo>
                    <a:pt x="139369" y="180873"/>
                  </a:lnTo>
                  <a:lnTo>
                    <a:pt x="142773" y="135445"/>
                  </a:lnTo>
                  <a:lnTo>
                    <a:pt x="136169" y="66408"/>
                  </a:lnTo>
                  <a:lnTo>
                    <a:pt x="133235" y="32918"/>
                  </a:lnTo>
                  <a:lnTo>
                    <a:pt x="130568" y="0"/>
                  </a:lnTo>
                  <a:lnTo>
                    <a:pt x="124269" y="44932"/>
                  </a:lnTo>
                  <a:lnTo>
                    <a:pt x="118935" y="90474"/>
                  </a:lnTo>
                  <a:lnTo>
                    <a:pt x="114554" y="136613"/>
                  </a:lnTo>
                  <a:lnTo>
                    <a:pt x="111125" y="183337"/>
                  </a:lnTo>
                  <a:lnTo>
                    <a:pt x="108661" y="230644"/>
                  </a:lnTo>
                  <a:lnTo>
                    <a:pt x="107149" y="278536"/>
                  </a:lnTo>
                  <a:lnTo>
                    <a:pt x="106591" y="327012"/>
                  </a:lnTo>
                  <a:lnTo>
                    <a:pt x="106997" y="376047"/>
                  </a:lnTo>
                  <a:lnTo>
                    <a:pt x="108343" y="425665"/>
                  </a:lnTo>
                  <a:lnTo>
                    <a:pt x="110655" y="475830"/>
                  </a:lnTo>
                  <a:lnTo>
                    <a:pt x="113919" y="526554"/>
                  </a:lnTo>
                  <a:lnTo>
                    <a:pt x="118135" y="577837"/>
                  </a:lnTo>
                  <a:lnTo>
                    <a:pt x="123304" y="629666"/>
                  </a:lnTo>
                  <a:lnTo>
                    <a:pt x="129425" y="682040"/>
                  </a:lnTo>
                  <a:lnTo>
                    <a:pt x="136499" y="734949"/>
                  </a:lnTo>
                  <a:lnTo>
                    <a:pt x="144526" y="788390"/>
                  </a:lnTo>
                  <a:lnTo>
                    <a:pt x="153504" y="842365"/>
                  </a:lnTo>
                  <a:lnTo>
                    <a:pt x="163436" y="896861"/>
                  </a:lnTo>
                  <a:lnTo>
                    <a:pt x="174307" y="951877"/>
                  </a:lnTo>
                  <a:lnTo>
                    <a:pt x="186143" y="1007402"/>
                  </a:lnTo>
                  <a:lnTo>
                    <a:pt x="209524" y="1052118"/>
                  </a:lnTo>
                  <a:lnTo>
                    <a:pt x="221830" y="1072400"/>
                  </a:lnTo>
                  <a:lnTo>
                    <a:pt x="234480" y="1091387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12983916" y="5441742"/>
              <a:ext cx="27305" cy="128905"/>
            </a:xfrm>
            <a:custGeom>
              <a:avLst/>
              <a:gdLst/>
              <a:ahLst/>
              <a:cxnLst/>
              <a:rect l="l" t="t" r="r" b="b"/>
              <a:pathLst>
                <a:path w="27305" h="128904">
                  <a:moveTo>
                    <a:pt x="12774" y="0"/>
                  </a:moveTo>
                  <a:lnTo>
                    <a:pt x="7402" y="0"/>
                  </a:lnTo>
                  <a:lnTo>
                    <a:pt x="2314" y="3193"/>
                  </a:lnTo>
                  <a:lnTo>
                    <a:pt x="0" y="8073"/>
                  </a:lnTo>
                  <a:lnTo>
                    <a:pt x="3702" y="38189"/>
                  </a:lnTo>
                  <a:lnTo>
                    <a:pt x="7023" y="68326"/>
                  </a:lnTo>
                  <a:lnTo>
                    <a:pt x="9995" y="98469"/>
                  </a:lnTo>
                  <a:lnTo>
                    <a:pt x="12648" y="128603"/>
                  </a:lnTo>
                  <a:lnTo>
                    <a:pt x="15566" y="100127"/>
                  </a:lnTo>
                  <a:lnTo>
                    <a:pt x="18854" y="71887"/>
                  </a:lnTo>
                  <a:lnTo>
                    <a:pt x="22512" y="43883"/>
                  </a:lnTo>
                  <a:lnTo>
                    <a:pt x="26700" y="14146"/>
                  </a:lnTo>
                  <a:lnTo>
                    <a:pt x="26501" y="11633"/>
                  </a:lnTo>
                  <a:lnTo>
                    <a:pt x="25517" y="5842"/>
                  </a:lnTo>
                  <a:lnTo>
                    <a:pt x="20931" y="1068"/>
                  </a:lnTo>
                  <a:lnTo>
                    <a:pt x="12774" y="0"/>
                  </a:lnTo>
                  <a:close/>
                </a:path>
              </a:pathLst>
            </a:custGeom>
            <a:solidFill>
              <a:srgbClr val="7D77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13068996" y="6592312"/>
              <a:ext cx="58419" cy="113664"/>
            </a:xfrm>
            <a:custGeom>
              <a:avLst/>
              <a:gdLst/>
              <a:ahLst/>
              <a:cxnLst/>
              <a:rect l="l" t="t" r="r" b="b"/>
              <a:pathLst>
                <a:path w="58419" h="113665">
                  <a:moveTo>
                    <a:pt x="0" y="0"/>
                  </a:moveTo>
                  <a:lnTo>
                    <a:pt x="14787" y="56538"/>
                  </a:lnTo>
                  <a:lnTo>
                    <a:pt x="30501" y="113556"/>
                  </a:lnTo>
                  <a:lnTo>
                    <a:pt x="57977" y="107577"/>
                  </a:lnTo>
                  <a:lnTo>
                    <a:pt x="39883" y="41747"/>
                  </a:lnTo>
                  <a:lnTo>
                    <a:pt x="29262" y="31724"/>
                  </a:lnTo>
                  <a:lnTo>
                    <a:pt x="19081" y="21419"/>
                  </a:lnTo>
                  <a:lnTo>
                    <a:pt x="9331" y="108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12495248" y="2911392"/>
              <a:ext cx="688975" cy="263525"/>
            </a:xfrm>
            <a:custGeom>
              <a:avLst/>
              <a:gdLst/>
              <a:ahLst/>
              <a:cxnLst/>
              <a:rect l="l" t="t" r="r" b="b"/>
              <a:pathLst>
                <a:path w="688975" h="263525">
                  <a:moveTo>
                    <a:pt x="452989" y="0"/>
                  </a:moveTo>
                  <a:lnTo>
                    <a:pt x="407416" y="2117"/>
                  </a:lnTo>
                  <a:lnTo>
                    <a:pt x="356139" y="8908"/>
                  </a:lnTo>
                  <a:lnTo>
                    <a:pt x="302569" y="21031"/>
                  </a:lnTo>
                  <a:lnTo>
                    <a:pt x="250116" y="39144"/>
                  </a:lnTo>
                  <a:lnTo>
                    <a:pt x="202191" y="63903"/>
                  </a:lnTo>
                  <a:lnTo>
                    <a:pt x="155424" y="95997"/>
                  </a:lnTo>
                  <a:lnTo>
                    <a:pt x="110777" y="130505"/>
                  </a:lnTo>
                  <a:lnTo>
                    <a:pt x="70009" y="164834"/>
                  </a:lnTo>
                  <a:lnTo>
                    <a:pt x="34883" y="196396"/>
                  </a:lnTo>
                  <a:lnTo>
                    <a:pt x="7160" y="222600"/>
                  </a:lnTo>
                  <a:lnTo>
                    <a:pt x="0" y="241317"/>
                  </a:lnTo>
                  <a:lnTo>
                    <a:pt x="1663" y="248139"/>
                  </a:lnTo>
                  <a:lnTo>
                    <a:pt x="5239" y="254254"/>
                  </a:lnTo>
                  <a:lnTo>
                    <a:pt x="10279" y="258929"/>
                  </a:lnTo>
                  <a:lnTo>
                    <a:pt x="16424" y="261915"/>
                  </a:lnTo>
                  <a:lnTo>
                    <a:pt x="23317" y="262965"/>
                  </a:lnTo>
                  <a:lnTo>
                    <a:pt x="26322" y="262965"/>
                  </a:lnTo>
                  <a:lnTo>
                    <a:pt x="29348" y="262379"/>
                  </a:lnTo>
                  <a:lnTo>
                    <a:pt x="66717" y="247678"/>
                  </a:lnTo>
                  <a:lnTo>
                    <a:pt x="109708" y="231574"/>
                  </a:lnTo>
                  <a:lnTo>
                    <a:pt x="124068" y="226516"/>
                  </a:lnTo>
                  <a:lnTo>
                    <a:pt x="43693" y="226516"/>
                  </a:lnTo>
                  <a:lnTo>
                    <a:pt x="78854" y="194388"/>
                  </a:lnTo>
                  <a:lnTo>
                    <a:pt x="120984" y="158348"/>
                  </a:lnTo>
                  <a:lnTo>
                    <a:pt x="167857" y="121653"/>
                  </a:lnTo>
                  <a:lnTo>
                    <a:pt x="217248" y="87557"/>
                  </a:lnTo>
                  <a:lnTo>
                    <a:pt x="259812" y="65582"/>
                  </a:lnTo>
                  <a:lnTo>
                    <a:pt x="307800" y="48848"/>
                  </a:lnTo>
                  <a:lnTo>
                    <a:pt x="358080" y="37151"/>
                  </a:lnTo>
                  <a:lnTo>
                    <a:pt x="407521" y="30284"/>
                  </a:lnTo>
                  <a:lnTo>
                    <a:pt x="452989" y="28041"/>
                  </a:lnTo>
                  <a:lnTo>
                    <a:pt x="569447" y="28041"/>
                  </a:lnTo>
                  <a:lnTo>
                    <a:pt x="565177" y="25000"/>
                  </a:lnTo>
                  <a:lnTo>
                    <a:pt x="520548" y="7203"/>
                  </a:lnTo>
                  <a:lnTo>
                    <a:pt x="506548" y="4090"/>
                  </a:lnTo>
                  <a:lnTo>
                    <a:pt x="490463" y="1835"/>
                  </a:lnTo>
                  <a:lnTo>
                    <a:pt x="472532" y="463"/>
                  </a:lnTo>
                  <a:lnTo>
                    <a:pt x="452989" y="0"/>
                  </a:lnTo>
                  <a:close/>
                </a:path>
                <a:path w="688975" h="263525">
                  <a:moveTo>
                    <a:pt x="413368" y="128467"/>
                  </a:moveTo>
                  <a:lnTo>
                    <a:pt x="372531" y="131033"/>
                  </a:lnTo>
                  <a:lnTo>
                    <a:pt x="327186" y="138140"/>
                  </a:lnTo>
                  <a:lnTo>
                    <a:pt x="278820" y="148902"/>
                  </a:lnTo>
                  <a:lnTo>
                    <a:pt x="228919" y="162433"/>
                  </a:lnTo>
                  <a:lnTo>
                    <a:pt x="178970" y="177846"/>
                  </a:lnTo>
                  <a:lnTo>
                    <a:pt x="130458" y="194255"/>
                  </a:lnTo>
                  <a:lnTo>
                    <a:pt x="84870" y="210774"/>
                  </a:lnTo>
                  <a:lnTo>
                    <a:pt x="43693" y="226516"/>
                  </a:lnTo>
                  <a:lnTo>
                    <a:pt x="124068" y="226516"/>
                  </a:lnTo>
                  <a:lnTo>
                    <a:pt x="158884" y="214253"/>
                  </a:lnTo>
                  <a:lnTo>
                    <a:pt x="211910" y="197060"/>
                  </a:lnTo>
                  <a:lnTo>
                    <a:pt x="266452" y="181344"/>
                  </a:lnTo>
                  <a:lnTo>
                    <a:pt x="320172" y="168450"/>
                  </a:lnTo>
                  <a:lnTo>
                    <a:pt x="370736" y="159726"/>
                  </a:lnTo>
                  <a:lnTo>
                    <a:pt x="415828" y="156518"/>
                  </a:lnTo>
                  <a:lnTo>
                    <a:pt x="580758" y="156518"/>
                  </a:lnTo>
                  <a:lnTo>
                    <a:pt x="573344" y="153650"/>
                  </a:lnTo>
                  <a:lnTo>
                    <a:pt x="532117" y="141371"/>
                  </a:lnTo>
                  <a:lnTo>
                    <a:pt x="480435" y="132388"/>
                  </a:lnTo>
                  <a:lnTo>
                    <a:pt x="413368" y="128467"/>
                  </a:lnTo>
                  <a:close/>
                </a:path>
                <a:path w="688975" h="263525">
                  <a:moveTo>
                    <a:pt x="580758" y="156518"/>
                  </a:moveTo>
                  <a:lnTo>
                    <a:pt x="415828" y="156518"/>
                  </a:lnTo>
                  <a:lnTo>
                    <a:pt x="477810" y="160229"/>
                  </a:lnTo>
                  <a:lnTo>
                    <a:pt x="525974" y="168739"/>
                  </a:lnTo>
                  <a:lnTo>
                    <a:pt x="564742" y="180377"/>
                  </a:lnTo>
                  <a:lnTo>
                    <a:pt x="598535" y="193470"/>
                  </a:lnTo>
                  <a:lnTo>
                    <a:pt x="615133" y="200105"/>
                  </a:lnTo>
                  <a:lnTo>
                    <a:pt x="632437" y="206601"/>
                  </a:lnTo>
                  <a:lnTo>
                    <a:pt x="650875" y="212703"/>
                  </a:lnTo>
                  <a:lnTo>
                    <a:pt x="670878" y="218160"/>
                  </a:lnTo>
                  <a:lnTo>
                    <a:pt x="674166" y="218569"/>
                  </a:lnTo>
                  <a:lnTo>
                    <a:pt x="682459" y="218569"/>
                  </a:lnTo>
                  <a:lnTo>
                    <a:pt x="688741" y="212297"/>
                  </a:lnTo>
                  <a:lnTo>
                    <a:pt x="688741" y="201721"/>
                  </a:lnTo>
                  <a:lnTo>
                    <a:pt x="687914" y="199093"/>
                  </a:lnTo>
                  <a:lnTo>
                    <a:pt x="686490" y="196904"/>
                  </a:lnTo>
                  <a:lnTo>
                    <a:pt x="681507" y="183837"/>
                  </a:lnTo>
                  <a:lnTo>
                    <a:pt x="652533" y="183837"/>
                  </a:lnTo>
                  <a:lnTo>
                    <a:pt x="641355" y="180015"/>
                  </a:lnTo>
                  <a:lnTo>
                    <a:pt x="630496" y="175986"/>
                  </a:lnTo>
                  <a:lnTo>
                    <a:pt x="619784" y="171789"/>
                  </a:lnTo>
                  <a:lnTo>
                    <a:pt x="609048" y="167460"/>
                  </a:lnTo>
                  <a:lnTo>
                    <a:pt x="580758" y="156518"/>
                  </a:lnTo>
                  <a:close/>
                </a:path>
                <a:path w="688975" h="263525">
                  <a:moveTo>
                    <a:pt x="569447" y="28041"/>
                  </a:moveTo>
                  <a:lnTo>
                    <a:pt x="452989" y="28041"/>
                  </a:lnTo>
                  <a:lnTo>
                    <a:pt x="470670" y="28440"/>
                  </a:lnTo>
                  <a:lnTo>
                    <a:pt x="486728" y="29623"/>
                  </a:lnTo>
                  <a:lnTo>
                    <a:pt x="557774" y="53236"/>
                  </a:lnTo>
                  <a:lnTo>
                    <a:pt x="595551" y="84103"/>
                  </a:lnTo>
                  <a:lnTo>
                    <a:pt x="626974" y="127442"/>
                  </a:lnTo>
                  <a:lnTo>
                    <a:pt x="652533" y="183837"/>
                  </a:lnTo>
                  <a:lnTo>
                    <a:pt x="681507" y="183837"/>
                  </a:lnTo>
                  <a:lnTo>
                    <a:pt x="664020" y="137980"/>
                  </a:lnTo>
                  <a:lnTo>
                    <a:pt x="636552" y="89968"/>
                  </a:lnTo>
                  <a:lnTo>
                    <a:pt x="603725" y="52448"/>
                  </a:lnTo>
                  <a:lnTo>
                    <a:pt x="569447" y="28041"/>
                  </a:lnTo>
                  <a:close/>
                </a:path>
              </a:pathLst>
            </a:custGeom>
            <a:solidFill>
              <a:srgbClr val="403C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10625621" y="3984326"/>
              <a:ext cx="35560" cy="49530"/>
            </a:xfrm>
            <a:custGeom>
              <a:avLst/>
              <a:gdLst/>
              <a:ahLst/>
              <a:cxnLst/>
              <a:rect l="l" t="t" r="r" b="b"/>
              <a:pathLst>
                <a:path w="35559" h="49529">
                  <a:moveTo>
                    <a:pt x="29412" y="0"/>
                  </a:moveTo>
                  <a:lnTo>
                    <a:pt x="22254" y="9393"/>
                  </a:lnTo>
                  <a:lnTo>
                    <a:pt x="14965" y="18614"/>
                  </a:lnTo>
                  <a:lnTo>
                    <a:pt x="7546" y="27658"/>
                  </a:lnTo>
                  <a:lnTo>
                    <a:pt x="0" y="36522"/>
                  </a:lnTo>
                  <a:lnTo>
                    <a:pt x="6376" y="49307"/>
                  </a:lnTo>
                  <a:lnTo>
                    <a:pt x="13852" y="38832"/>
                  </a:lnTo>
                  <a:lnTo>
                    <a:pt x="21165" y="28160"/>
                  </a:lnTo>
                  <a:lnTo>
                    <a:pt x="28312" y="17297"/>
                  </a:lnTo>
                  <a:lnTo>
                    <a:pt x="35286" y="6251"/>
                  </a:lnTo>
                  <a:lnTo>
                    <a:pt x="29412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10617949" y="3975639"/>
              <a:ext cx="48260" cy="45720"/>
            </a:xfrm>
            <a:custGeom>
              <a:avLst/>
              <a:gdLst/>
              <a:ahLst/>
              <a:cxnLst/>
              <a:rect l="l" t="t" r="r" b="b"/>
              <a:pathLst>
                <a:path w="48259" h="45720">
                  <a:moveTo>
                    <a:pt x="37084" y="8699"/>
                  </a:moveTo>
                  <a:lnTo>
                    <a:pt x="34086" y="5486"/>
                  </a:lnTo>
                  <a:lnTo>
                    <a:pt x="28905" y="4241"/>
                  </a:lnTo>
                  <a:lnTo>
                    <a:pt x="23964" y="2387"/>
                  </a:lnTo>
                  <a:lnTo>
                    <a:pt x="19367" y="0"/>
                  </a:lnTo>
                  <a:lnTo>
                    <a:pt x="14643" y="7531"/>
                  </a:lnTo>
                  <a:lnTo>
                    <a:pt x="9842" y="14986"/>
                  </a:lnTo>
                  <a:lnTo>
                    <a:pt x="4965" y="22339"/>
                  </a:lnTo>
                  <a:lnTo>
                    <a:pt x="0" y="29591"/>
                  </a:lnTo>
                  <a:lnTo>
                    <a:pt x="7670" y="45212"/>
                  </a:lnTo>
                  <a:lnTo>
                    <a:pt x="15214" y="36347"/>
                  </a:lnTo>
                  <a:lnTo>
                    <a:pt x="22631" y="27305"/>
                  </a:lnTo>
                  <a:lnTo>
                    <a:pt x="29921" y="18084"/>
                  </a:lnTo>
                  <a:lnTo>
                    <a:pt x="37084" y="8699"/>
                  </a:lnTo>
                  <a:close/>
                </a:path>
                <a:path w="48259" h="45720">
                  <a:moveTo>
                    <a:pt x="47675" y="7213"/>
                  </a:moveTo>
                  <a:lnTo>
                    <a:pt x="44653" y="7150"/>
                  </a:lnTo>
                  <a:lnTo>
                    <a:pt x="41681" y="6883"/>
                  </a:lnTo>
                  <a:lnTo>
                    <a:pt x="38773" y="6413"/>
                  </a:lnTo>
                  <a:lnTo>
                    <a:pt x="37084" y="8699"/>
                  </a:lnTo>
                  <a:lnTo>
                    <a:pt x="42951" y="14947"/>
                  </a:lnTo>
                  <a:lnTo>
                    <a:pt x="46113" y="9804"/>
                  </a:lnTo>
                  <a:lnTo>
                    <a:pt x="47675" y="7213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10652035" y="3981115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79" h="3810">
                  <a:moveTo>
                    <a:pt x="0" y="0"/>
                  </a:moveTo>
                  <a:lnTo>
                    <a:pt x="2994" y="3214"/>
                  </a:lnTo>
                  <a:lnTo>
                    <a:pt x="3570" y="2450"/>
                  </a:lnTo>
                  <a:lnTo>
                    <a:pt x="4125" y="1696"/>
                  </a:lnTo>
                  <a:lnTo>
                    <a:pt x="4701" y="931"/>
                  </a:lnTo>
                  <a:lnTo>
                    <a:pt x="3109" y="680"/>
                  </a:lnTo>
                  <a:lnTo>
                    <a:pt x="1539" y="3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10156414" y="3052401"/>
              <a:ext cx="616585" cy="502284"/>
            </a:xfrm>
            <a:custGeom>
              <a:avLst/>
              <a:gdLst/>
              <a:ahLst/>
              <a:cxnLst/>
              <a:rect l="l" t="t" r="r" b="b"/>
              <a:pathLst>
                <a:path w="616584" h="502285">
                  <a:moveTo>
                    <a:pt x="495806" y="156005"/>
                  </a:moveTo>
                  <a:lnTo>
                    <a:pt x="475639" y="175355"/>
                  </a:lnTo>
                  <a:lnTo>
                    <a:pt x="502317" y="213535"/>
                  </a:lnTo>
                  <a:lnTo>
                    <a:pt x="525715" y="255067"/>
                  </a:lnTo>
                  <a:lnTo>
                    <a:pt x="545686" y="299632"/>
                  </a:lnTo>
                  <a:lnTo>
                    <a:pt x="562081" y="346913"/>
                  </a:lnTo>
                  <a:lnTo>
                    <a:pt x="574750" y="396591"/>
                  </a:lnTo>
                  <a:lnTo>
                    <a:pt x="583545" y="448349"/>
                  </a:lnTo>
                  <a:lnTo>
                    <a:pt x="588317" y="501869"/>
                  </a:lnTo>
                  <a:lnTo>
                    <a:pt x="593112" y="500728"/>
                  </a:lnTo>
                  <a:lnTo>
                    <a:pt x="598107" y="500120"/>
                  </a:lnTo>
                  <a:lnTo>
                    <a:pt x="616176" y="500120"/>
                  </a:lnTo>
                  <a:lnTo>
                    <a:pt x="611251" y="444879"/>
                  </a:lnTo>
                  <a:lnTo>
                    <a:pt x="601881" y="390149"/>
                  </a:lnTo>
                  <a:lnTo>
                    <a:pt x="588347" y="337599"/>
                  </a:lnTo>
                  <a:lnTo>
                    <a:pt x="570811" y="287569"/>
                  </a:lnTo>
                  <a:lnTo>
                    <a:pt x="549435" y="240400"/>
                  </a:lnTo>
                  <a:lnTo>
                    <a:pt x="524379" y="196432"/>
                  </a:lnTo>
                  <a:lnTo>
                    <a:pt x="495806" y="156005"/>
                  </a:lnTo>
                  <a:close/>
                </a:path>
                <a:path w="616584" h="502285">
                  <a:moveTo>
                    <a:pt x="616176" y="500120"/>
                  </a:moveTo>
                  <a:lnTo>
                    <a:pt x="607719" y="500120"/>
                  </a:lnTo>
                  <a:lnTo>
                    <a:pt x="612086" y="500581"/>
                  </a:lnTo>
                  <a:lnTo>
                    <a:pt x="616295" y="501450"/>
                  </a:lnTo>
                  <a:lnTo>
                    <a:pt x="616176" y="500120"/>
                  </a:lnTo>
                  <a:close/>
                </a:path>
                <a:path w="616584" h="502285">
                  <a:moveTo>
                    <a:pt x="328940" y="28041"/>
                  </a:moveTo>
                  <a:lnTo>
                    <a:pt x="188884" y="28041"/>
                  </a:lnTo>
                  <a:lnTo>
                    <a:pt x="207502" y="28546"/>
                  </a:lnTo>
                  <a:lnTo>
                    <a:pt x="226074" y="30055"/>
                  </a:lnTo>
                  <a:lnTo>
                    <a:pt x="307376" y="49047"/>
                  </a:lnTo>
                  <a:lnTo>
                    <a:pt x="349317" y="67670"/>
                  </a:lnTo>
                  <a:lnTo>
                    <a:pt x="388463" y="91560"/>
                  </a:lnTo>
                  <a:lnTo>
                    <a:pt x="424644" y="120360"/>
                  </a:lnTo>
                  <a:lnTo>
                    <a:pt x="457692" y="153712"/>
                  </a:lnTo>
                  <a:lnTo>
                    <a:pt x="477786" y="134425"/>
                  </a:lnTo>
                  <a:lnTo>
                    <a:pt x="442387" y="98821"/>
                  </a:lnTo>
                  <a:lnTo>
                    <a:pt x="403609" y="68057"/>
                  </a:lnTo>
                  <a:lnTo>
                    <a:pt x="361635" y="42521"/>
                  </a:lnTo>
                  <a:lnTo>
                    <a:pt x="328940" y="28041"/>
                  </a:lnTo>
                  <a:close/>
                </a:path>
                <a:path w="616584" h="502285">
                  <a:moveTo>
                    <a:pt x="188884" y="0"/>
                  </a:moveTo>
                  <a:lnTo>
                    <a:pt x="140186" y="3077"/>
                  </a:lnTo>
                  <a:lnTo>
                    <a:pt x="92286" y="12129"/>
                  </a:lnTo>
                  <a:lnTo>
                    <a:pt x="45464" y="26879"/>
                  </a:lnTo>
                  <a:lnTo>
                    <a:pt x="0" y="47056"/>
                  </a:lnTo>
                  <a:lnTo>
                    <a:pt x="565" y="63380"/>
                  </a:lnTo>
                  <a:lnTo>
                    <a:pt x="18239" y="56913"/>
                  </a:lnTo>
                  <a:lnTo>
                    <a:pt x="36034" y="52027"/>
                  </a:lnTo>
                  <a:lnTo>
                    <a:pt x="53905" y="48770"/>
                  </a:lnTo>
                  <a:lnTo>
                    <a:pt x="71809" y="47192"/>
                  </a:lnTo>
                  <a:lnTo>
                    <a:pt x="100531" y="38921"/>
                  </a:lnTo>
                  <a:lnTo>
                    <a:pt x="129667" y="32924"/>
                  </a:lnTo>
                  <a:lnTo>
                    <a:pt x="159142" y="29273"/>
                  </a:lnTo>
                  <a:lnTo>
                    <a:pt x="188884" y="28041"/>
                  </a:lnTo>
                  <a:lnTo>
                    <a:pt x="328940" y="28041"/>
                  </a:lnTo>
                  <a:lnTo>
                    <a:pt x="316648" y="22596"/>
                  </a:lnTo>
                  <a:lnTo>
                    <a:pt x="268829" y="8669"/>
                  </a:lnTo>
                  <a:lnTo>
                    <a:pt x="249056" y="4890"/>
                  </a:lnTo>
                  <a:lnTo>
                    <a:pt x="229096" y="2179"/>
                  </a:lnTo>
                  <a:lnTo>
                    <a:pt x="209016" y="546"/>
                  </a:lnTo>
                  <a:lnTo>
                    <a:pt x="188884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10614111" y="3186827"/>
              <a:ext cx="38735" cy="41275"/>
            </a:xfrm>
            <a:custGeom>
              <a:avLst/>
              <a:gdLst/>
              <a:ahLst/>
              <a:cxnLst/>
              <a:rect l="l" t="t" r="r" b="b"/>
              <a:pathLst>
                <a:path w="38734" h="41275">
                  <a:moveTo>
                    <a:pt x="20093" y="0"/>
                  </a:moveTo>
                  <a:lnTo>
                    <a:pt x="0" y="19287"/>
                  </a:lnTo>
                  <a:lnTo>
                    <a:pt x="4591" y="24564"/>
                  </a:lnTo>
                  <a:lnTo>
                    <a:pt x="9114" y="29932"/>
                  </a:lnTo>
                  <a:lnTo>
                    <a:pt x="13567" y="35388"/>
                  </a:lnTo>
                  <a:lnTo>
                    <a:pt x="17947" y="40930"/>
                  </a:lnTo>
                  <a:lnTo>
                    <a:pt x="38114" y="21580"/>
                  </a:lnTo>
                  <a:lnTo>
                    <a:pt x="33712" y="16061"/>
                  </a:lnTo>
                  <a:lnTo>
                    <a:pt x="29241" y="10625"/>
                  </a:lnTo>
                  <a:lnTo>
                    <a:pt x="24701" y="5271"/>
                  </a:lnTo>
                  <a:lnTo>
                    <a:pt x="200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10156975" y="3099597"/>
              <a:ext cx="71755" cy="31115"/>
            </a:xfrm>
            <a:custGeom>
              <a:avLst/>
              <a:gdLst/>
              <a:ahLst/>
              <a:cxnLst/>
              <a:rect l="l" t="t" r="r" b="b"/>
              <a:pathLst>
                <a:path w="71754" h="31114">
                  <a:moveTo>
                    <a:pt x="71254" y="0"/>
                  </a:moveTo>
                  <a:lnTo>
                    <a:pt x="53350" y="1576"/>
                  </a:lnTo>
                  <a:lnTo>
                    <a:pt x="35477" y="4831"/>
                  </a:lnTo>
                  <a:lnTo>
                    <a:pt x="17680" y="9716"/>
                  </a:lnTo>
                  <a:lnTo>
                    <a:pt x="0" y="16187"/>
                  </a:lnTo>
                  <a:lnTo>
                    <a:pt x="502" y="30836"/>
                  </a:lnTo>
                  <a:lnTo>
                    <a:pt x="17836" y="21849"/>
                  </a:lnTo>
                  <a:lnTo>
                    <a:pt x="35415" y="13702"/>
                  </a:lnTo>
                  <a:lnTo>
                    <a:pt x="53225" y="6412"/>
                  </a:lnTo>
                  <a:lnTo>
                    <a:pt x="71254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10088190" y="3123307"/>
              <a:ext cx="32384" cy="29845"/>
            </a:xfrm>
            <a:custGeom>
              <a:avLst/>
              <a:gdLst/>
              <a:ahLst/>
              <a:cxnLst/>
              <a:rect l="l" t="t" r="r" b="b"/>
              <a:pathLst>
                <a:path w="32384" h="29844">
                  <a:moveTo>
                    <a:pt x="26690" y="0"/>
                  </a:moveTo>
                  <a:lnTo>
                    <a:pt x="0" y="21214"/>
                  </a:lnTo>
                  <a:lnTo>
                    <a:pt x="5109" y="29349"/>
                  </a:lnTo>
                  <a:lnTo>
                    <a:pt x="11778" y="24461"/>
                  </a:lnTo>
                  <a:lnTo>
                    <a:pt x="18492" y="19789"/>
                  </a:lnTo>
                  <a:lnTo>
                    <a:pt x="25248" y="15337"/>
                  </a:lnTo>
                  <a:lnTo>
                    <a:pt x="32040" y="11109"/>
                  </a:lnTo>
                  <a:lnTo>
                    <a:pt x="2669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10086937" y="3114655"/>
              <a:ext cx="42545" cy="52069"/>
            </a:xfrm>
            <a:custGeom>
              <a:avLst/>
              <a:gdLst/>
              <a:ahLst/>
              <a:cxnLst/>
              <a:rect l="l" t="t" r="r" b="b"/>
              <a:pathLst>
                <a:path w="42545" h="52069">
                  <a:moveTo>
                    <a:pt x="17830" y="15303"/>
                  </a:moveTo>
                  <a:lnTo>
                    <a:pt x="11811" y="19354"/>
                  </a:lnTo>
                  <a:lnTo>
                    <a:pt x="5880" y="23545"/>
                  </a:lnTo>
                  <a:lnTo>
                    <a:pt x="0" y="27876"/>
                  </a:lnTo>
                  <a:lnTo>
                    <a:pt x="1244" y="29870"/>
                  </a:lnTo>
                  <a:lnTo>
                    <a:pt x="6705" y="24879"/>
                  </a:lnTo>
                  <a:lnTo>
                    <a:pt x="12230" y="20027"/>
                  </a:lnTo>
                  <a:lnTo>
                    <a:pt x="17830" y="15303"/>
                  </a:lnTo>
                  <a:close/>
                </a:path>
                <a:path w="42545" h="52069">
                  <a:moveTo>
                    <a:pt x="40132" y="33959"/>
                  </a:moveTo>
                  <a:lnTo>
                    <a:pt x="33286" y="19761"/>
                  </a:lnTo>
                  <a:lnTo>
                    <a:pt x="26492" y="23990"/>
                  </a:lnTo>
                  <a:lnTo>
                    <a:pt x="19735" y="28448"/>
                  </a:lnTo>
                  <a:lnTo>
                    <a:pt x="13017" y="33121"/>
                  </a:lnTo>
                  <a:lnTo>
                    <a:pt x="6362" y="38011"/>
                  </a:lnTo>
                  <a:lnTo>
                    <a:pt x="14909" y="51498"/>
                  </a:lnTo>
                  <a:lnTo>
                    <a:pt x="21145" y="46939"/>
                  </a:lnTo>
                  <a:lnTo>
                    <a:pt x="27432" y="42494"/>
                  </a:lnTo>
                  <a:lnTo>
                    <a:pt x="33756" y="38163"/>
                  </a:lnTo>
                  <a:lnTo>
                    <a:pt x="40132" y="33959"/>
                  </a:lnTo>
                  <a:close/>
                </a:path>
                <a:path w="42545" h="52069">
                  <a:moveTo>
                    <a:pt x="42443" y="14465"/>
                  </a:moveTo>
                  <a:lnTo>
                    <a:pt x="41948" y="0"/>
                  </a:lnTo>
                  <a:lnTo>
                    <a:pt x="37249" y="2794"/>
                  </a:lnTo>
                  <a:lnTo>
                    <a:pt x="32575" y="5689"/>
                  </a:lnTo>
                  <a:lnTo>
                    <a:pt x="27940" y="8648"/>
                  </a:lnTo>
                  <a:lnTo>
                    <a:pt x="33286" y="19761"/>
                  </a:lnTo>
                  <a:lnTo>
                    <a:pt x="36334" y="17932"/>
                  </a:lnTo>
                  <a:lnTo>
                    <a:pt x="39382" y="16167"/>
                  </a:lnTo>
                  <a:lnTo>
                    <a:pt x="42443" y="14465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10120237" y="3129112"/>
              <a:ext cx="10160" cy="19685"/>
            </a:xfrm>
            <a:custGeom>
              <a:avLst/>
              <a:gdLst/>
              <a:ahLst/>
              <a:cxnLst/>
              <a:rect l="l" t="t" r="r" b="b"/>
              <a:pathLst>
                <a:path w="10159" h="19685">
                  <a:moveTo>
                    <a:pt x="9151" y="0"/>
                  </a:moveTo>
                  <a:lnTo>
                    <a:pt x="6083" y="1696"/>
                  </a:lnTo>
                  <a:lnTo>
                    <a:pt x="3047" y="3465"/>
                  </a:lnTo>
                  <a:lnTo>
                    <a:pt x="0" y="5308"/>
                  </a:lnTo>
                  <a:lnTo>
                    <a:pt x="6837" y="19486"/>
                  </a:lnTo>
                  <a:lnTo>
                    <a:pt x="9758" y="17612"/>
                  </a:lnTo>
                  <a:lnTo>
                    <a:pt x="91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9856452" y="3164400"/>
              <a:ext cx="215265" cy="339090"/>
            </a:xfrm>
            <a:custGeom>
              <a:avLst/>
              <a:gdLst/>
              <a:ahLst/>
              <a:cxnLst/>
              <a:rect l="l" t="t" r="r" b="b"/>
              <a:pathLst>
                <a:path w="215265" h="339089">
                  <a:moveTo>
                    <a:pt x="8261" y="285603"/>
                  </a:moveTo>
                  <a:lnTo>
                    <a:pt x="5392" y="293436"/>
                  </a:lnTo>
                  <a:lnTo>
                    <a:pt x="2638" y="301320"/>
                  </a:lnTo>
                  <a:lnTo>
                    <a:pt x="0" y="309309"/>
                  </a:lnTo>
                  <a:lnTo>
                    <a:pt x="2435" y="324168"/>
                  </a:lnTo>
                  <a:lnTo>
                    <a:pt x="4942" y="339026"/>
                  </a:lnTo>
                  <a:lnTo>
                    <a:pt x="6471" y="331906"/>
                  </a:lnTo>
                  <a:lnTo>
                    <a:pt x="8292" y="323821"/>
                  </a:lnTo>
                  <a:lnTo>
                    <a:pt x="10192" y="315777"/>
                  </a:lnTo>
                  <a:lnTo>
                    <a:pt x="12167" y="307773"/>
                  </a:lnTo>
                  <a:lnTo>
                    <a:pt x="14219" y="299812"/>
                  </a:lnTo>
                  <a:lnTo>
                    <a:pt x="8261" y="285603"/>
                  </a:lnTo>
                  <a:close/>
                </a:path>
                <a:path w="215265" h="339089">
                  <a:moveTo>
                    <a:pt x="56144" y="180748"/>
                  </a:moveTo>
                  <a:lnTo>
                    <a:pt x="47315" y="197155"/>
                  </a:lnTo>
                  <a:lnTo>
                    <a:pt x="38850" y="213903"/>
                  </a:lnTo>
                  <a:lnTo>
                    <a:pt x="30761" y="230978"/>
                  </a:lnTo>
                  <a:lnTo>
                    <a:pt x="23056" y="248369"/>
                  </a:lnTo>
                  <a:lnTo>
                    <a:pt x="26742" y="257175"/>
                  </a:lnTo>
                  <a:lnTo>
                    <a:pt x="33398" y="237569"/>
                  </a:lnTo>
                  <a:lnTo>
                    <a:pt x="40524" y="218290"/>
                  </a:lnTo>
                  <a:lnTo>
                    <a:pt x="48111" y="199347"/>
                  </a:lnTo>
                  <a:lnTo>
                    <a:pt x="56144" y="180748"/>
                  </a:lnTo>
                  <a:close/>
                </a:path>
                <a:path w="215265" h="339089">
                  <a:moveTo>
                    <a:pt x="211113" y="0"/>
                  </a:moveTo>
                  <a:lnTo>
                    <a:pt x="180874" y="33110"/>
                  </a:lnTo>
                  <a:lnTo>
                    <a:pt x="152608" y="69125"/>
                  </a:lnTo>
                  <a:lnTo>
                    <a:pt x="126488" y="107873"/>
                  </a:lnTo>
                  <a:lnTo>
                    <a:pt x="102687" y="149183"/>
                  </a:lnTo>
                  <a:lnTo>
                    <a:pt x="81379" y="192884"/>
                  </a:lnTo>
                  <a:lnTo>
                    <a:pt x="83871" y="188413"/>
                  </a:lnTo>
                  <a:lnTo>
                    <a:pt x="86395" y="184004"/>
                  </a:lnTo>
                  <a:lnTo>
                    <a:pt x="88971" y="179617"/>
                  </a:lnTo>
                  <a:lnTo>
                    <a:pt x="116176" y="128474"/>
                  </a:lnTo>
                  <a:lnTo>
                    <a:pt x="146541" y="82153"/>
                  </a:lnTo>
                  <a:lnTo>
                    <a:pt x="179617" y="41186"/>
                  </a:lnTo>
                  <a:lnTo>
                    <a:pt x="214956" y="6104"/>
                  </a:lnTo>
                  <a:lnTo>
                    <a:pt x="211113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9861398" y="3159829"/>
              <a:ext cx="206375" cy="377190"/>
            </a:xfrm>
            <a:custGeom>
              <a:avLst/>
              <a:gdLst/>
              <a:ahLst/>
              <a:cxnLst/>
              <a:rect l="l" t="t" r="r" b="b"/>
              <a:pathLst>
                <a:path w="206375" h="377189">
                  <a:moveTo>
                    <a:pt x="19596" y="329018"/>
                  </a:moveTo>
                  <a:lnTo>
                    <a:pt x="9271" y="304393"/>
                  </a:lnTo>
                  <a:lnTo>
                    <a:pt x="7213" y="312343"/>
                  </a:lnTo>
                  <a:lnTo>
                    <a:pt x="5245" y="320344"/>
                  </a:lnTo>
                  <a:lnTo>
                    <a:pt x="3340" y="328396"/>
                  </a:lnTo>
                  <a:lnTo>
                    <a:pt x="1003" y="338848"/>
                  </a:lnTo>
                  <a:lnTo>
                    <a:pt x="0" y="343598"/>
                  </a:lnTo>
                  <a:lnTo>
                    <a:pt x="2908" y="360362"/>
                  </a:lnTo>
                  <a:lnTo>
                    <a:pt x="5892" y="377113"/>
                  </a:lnTo>
                  <a:lnTo>
                    <a:pt x="9042" y="364921"/>
                  </a:lnTo>
                  <a:lnTo>
                    <a:pt x="12382" y="352844"/>
                  </a:lnTo>
                  <a:lnTo>
                    <a:pt x="15900" y="340880"/>
                  </a:lnTo>
                  <a:lnTo>
                    <a:pt x="19596" y="329018"/>
                  </a:lnTo>
                  <a:close/>
                </a:path>
                <a:path w="206375" h="377189">
                  <a:moveTo>
                    <a:pt x="21793" y="261747"/>
                  </a:moveTo>
                  <a:lnTo>
                    <a:pt x="3302" y="290182"/>
                  </a:lnTo>
                  <a:lnTo>
                    <a:pt x="9258" y="304393"/>
                  </a:lnTo>
                  <a:lnTo>
                    <a:pt x="12192" y="293611"/>
                  </a:lnTo>
                  <a:lnTo>
                    <a:pt x="15252" y="282905"/>
                  </a:lnTo>
                  <a:lnTo>
                    <a:pt x="18453" y="272275"/>
                  </a:lnTo>
                  <a:lnTo>
                    <a:pt x="21793" y="261747"/>
                  </a:lnTo>
                  <a:close/>
                </a:path>
                <a:path w="206375" h="377189">
                  <a:moveTo>
                    <a:pt x="206159" y="4572"/>
                  </a:moveTo>
                  <a:lnTo>
                    <a:pt x="168694" y="30810"/>
                  </a:lnTo>
                  <a:lnTo>
                    <a:pt x="135991" y="64922"/>
                  </a:lnTo>
                  <a:lnTo>
                    <a:pt x="105397" y="102171"/>
                  </a:lnTo>
                  <a:lnTo>
                    <a:pt x="77063" y="142367"/>
                  </a:lnTo>
                  <a:lnTo>
                    <a:pt x="51193" y="185331"/>
                  </a:lnTo>
                  <a:lnTo>
                    <a:pt x="35572" y="222872"/>
                  </a:lnTo>
                  <a:lnTo>
                    <a:pt x="21793" y="261747"/>
                  </a:lnTo>
                  <a:lnTo>
                    <a:pt x="33451" y="289585"/>
                  </a:lnTo>
                  <a:lnTo>
                    <a:pt x="43116" y="265645"/>
                  </a:lnTo>
                  <a:lnTo>
                    <a:pt x="53594" y="242138"/>
                  </a:lnTo>
                  <a:lnTo>
                    <a:pt x="64630" y="219557"/>
                  </a:lnTo>
                  <a:lnTo>
                    <a:pt x="76428" y="197459"/>
                  </a:lnTo>
                  <a:lnTo>
                    <a:pt x="97739" y="153758"/>
                  </a:lnTo>
                  <a:lnTo>
                    <a:pt x="121539" y="112445"/>
                  </a:lnTo>
                  <a:lnTo>
                    <a:pt x="147650" y="73698"/>
                  </a:lnTo>
                  <a:lnTo>
                    <a:pt x="175920" y="37680"/>
                  </a:lnTo>
                  <a:lnTo>
                    <a:pt x="206159" y="4572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9870673" y="3421573"/>
              <a:ext cx="24765" cy="67310"/>
            </a:xfrm>
            <a:custGeom>
              <a:avLst/>
              <a:gdLst/>
              <a:ahLst/>
              <a:cxnLst/>
              <a:rect l="l" t="t" r="r" b="b"/>
              <a:pathLst>
                <a:path w="24765" h="67310">
                  <a:moveTo>
                    <a:pt x="12523" y="0"/>
                  </a:moveTo>
                  <a:lnTo>
                    <a:pt x="9183" y="10530"/>
                  </a:lnTo>
                  <a:lnTo>
                    <a:pt x="5982" y="21151"/>
                  </a:lnTo>
                  <a:lnTo>
                    <a:pt x="2921" y="31858"/>
                  </a:lnTo>
                  <a:lnTo>
                    <a:pt x="0" y="42647"/>
                  </a:lnTo>
                  <a:lnTo>
                    <a:pt x="10313" y="67275"/>
                  </a:lnTo>
                  <a:lnTo>
                    <a:pt x="13596" y="57279"/>
                  </a:lnTo>
                  <a:lnTo>
                    <a:pt x="17003" y="47376"/>
                  </a:lnTo>
                  <a:lnTo>
                    <a:pt x="20534" y="37562"/>
                  </a:lnTo>
                  <a:lnTo>
                    <a:pt x="24187" y="27831"/>
                  </a:lnTo>
                  <a:lnTo>
                    <a:pt x="125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9816638" y="3561366"/>
              <a:ext cx="156845" cy="577850"/>
            </a:xfrm>
            <a:custGeom>
              <a:avLst/>
              <a:gdLst/>
              <a:ahLst/>
              <a:cxnLst/>
              <a:rect l="l" t="t" r="r" b="b"/>
              <a:pathLst>
                <a:path w="156845" h="577850">
                  <a:moveTo>
                    <a:pt x="26618" y="0"/>
                  </a:moveTo>
                  <a:lnTo>
                    <a:pt x="23351" y="4554"/>
                  </a:lnTo>
                  <a:lnTo>
                    <a:pt x="19069" y="8345"/>
                  </a:lnTo>
                  <a:lnTo>
                    <a:pt x="14116" y="11046"/>
                  </a:lnTo>
                  <a:lnTo>
                    <a:pt x="6150" y="60815"/>
                  </a:lnTo>
                  <a:lnTo>
                    <a:pt x="1450" y="110372"/>
                  </a:lnTo>
                  <a:lnTo>
                    <a:pt x="0" y="159511"/>
                  </a:lnTo>
                  <a:lnTo>
                    <a:pt x="1781" y="208025"/>
                  </a:lnTo>
                  <a:lnTo>
                    <a:pt x="18598" y="314887"/>
                  </a:lnTo>
                  <a:lnTo>
                    <a:pt x="28612" y="355586"/>
                  </a:lnTo>
                  <a:lnTo>
                    <a:pt x="48416" y="411175"/>
                  </a:lnTo>
                  <a:lnTo>
                    <a:pt x="80820" y="477391"/>
                  </a:lnTo>
                  <a:lnTo>
                    <a:pt x="103853" y="513909"/>
                  </a:lnTo>
                  <a:lnTo>
                    <a:pt x="129212" y="547370"/>
                  </a:lnTo>
                  <a:lnTo>
                    <a:pt x="156771" y="577668"/>
                  </a:lnTo>
                  <a:lnTo>
                    <a:pt x="143264" y="520109"/>
                  </a:lnTo>
                  <a:lnTo>
                    <a:pt x="127332" y="498536"/>
                  </a:lnTo>
                  <a:lnTo>
                    <a:pt x="112387" y="475633"/>
                  </a:lnTo>
                  <a:lnTo>
                    <a:pt x="85601" y="425966"/>
                  </a:lnTo>
                  <a:lnTo>
                    <a:pt x="66557" y="380558"/>
                  </a:lnTo>
                  <a:lnTo>
                    <a:pt x="51294" y="333144"/>
                  </a:lnTo>
                  <a:lnTo>
                    <a:pt x="39838" y="284001"/>
                  </a:lnTo>
                  <a:lnTo>
                    <a:pt x="32214" y="233407"/>
                  </a:lnTo>
                  <a:lnTo>
                    <a:pt x="28448" y="181637"/>
                  </a:lnTo>
                  <a:lnTo>
                    <a:pt x="28566" y="128969"/>
                  </a:lnTo>
                  <a:lnTo>
                    <a:pt x="28041" y="103650"/>
                  </a:lnTo>
                  <a:lnTo>
                    <a:pt x="28384" y="78162"/>
                  </a:lnTo>
                  <a:lnTo>
                    <a:pt x="29601" y="52537"/>
                  </a:lnTo>
                  <a:lnTo>
                    <a:pt x="31697" y="26805"/>
                  </a:lnTo>
                  <a:lnTo>
                    <a:pt x="26618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9844678" y="3588167"/>
              <a:ext cx="8255" cy="102235"/>
            </a:xfrm>
            <a:custGeom>
              <a:avLst/>
              <a:gdLst/>
              <a:ahLst/>
              <a:cxnLst/>
              <a:rect l="l" t="t" r="r" b="b"/>
              <a:pathLst>
                <a:path w="8254" h="102235">
                  <a:moveTo>
                    <a:pt x="3660" y="0"/>
                  </a:moveTo>
                  <a:lnTo>
                    <a:pt x="1563" y="25737"/>
                  </a:lnTo>
                  <a:lnTo>
                    <a:pt x="343" y="51364"/>
                  </a:lnTo>
                  <a:lnTo>
                    <a:pt x="0" y="76851"/>
                  </a:lnTo>
                  <a:lnTo>
                    <a:pt x="529" y="102164"/>
                  </a:lnTo>
                  <a:lnTo>
                    <a:pt x="1580" y="82289"/>
                  </a:lnTo>
                  <a:lnTo>
                    <a:pt x="3177" y="62346"/>
                  </a:lnTo>
                  <a:lnTo>
                    <a:pt x="5322" y="42343"/>
                  </a:lnTo>
                  <a:lnTo>
                    <a:pt x="8016" y="22292"/>
                  </a:lnTo>
                  <a:lnTo>
                    <a:pt x="366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9998701" y="4124529"/>
              <a:ext cx="377190" cy="130175"/>
            </a:xfrm>
            <a:custGeom>
              <a:avLst/>
              <a:gdLst/>
              <a:ahLst/>
              <a:cxnLst/>
              <a:rect l="l" t="t" r="r" b="b"/>
              <a:pathLst>
                <a:path w="377190" h="130175">
                  <a:moveTo>
                    <a:pt x="366376" y="81798"/>
                  </a:moveTo>
                  <a:lnTo>
                    <a:pt x="353986" y="85765"/>
                  </a:lnTo>
                  <a:lnTo>
                    <a:pt x="341511" y="89310"/>
                  </a:lnTo>
                  <a:lnTo>
                    <a:pt x="328956" y="92428"/>
                  </a:lnTo>
                  <a:lnTo>
                    <a:pt x="316325" y="95117"/>
                  </a:lnTo>
                  <a:lnTo>
                    <a:pt x="335445" y="119661"/>
                  </a:lnTo>
                  <a:lnTo>
                    <a:pt x="345842" y="117105"/>
                  </a:lnTo>
                  <a:lnTo>
                    <a:pt x="356186" y="114277"/>
                  </a:lnTo>
                  <a:lnTo>
                    <a:pt x="366474" y="111181"/>
                  </a:lnTo>
                  <a:lnTo>
                    <a:pt x="376700" y="107818"/>
                  </a:lnTo>
                  <a:lnTo>
                    <a:pt x="372838" y="102015"/>
                  </a:lnTo>
                  <a:lnTo>
                    <a:pt x="369783" y="95696"/>
                  </a:lnTo>
                  <a:lnTo>
                    <a:pt x="367605" y="88932"/>
                  </a:lnTo>
                  <a:lnTo>
                    <a:pt x="366376" y="81798"/>
                  </a:lnTo>
                  <a:close/>
                </a:path>
                <a:path w="377190" h="130175">
                  <a:moveTo>
                    <a:pt x="0" y="0"/>
                  </a:moveTo>
                  <a:lnTo>
                    <a:pt x="13193" y="48658"/>
                  </a:lnTo>
                  <a:lnTo>
                    <a:pt x="48475" y="73306"/>
                  </a:lnTo>
                  <a:lnTo>
                    <a:pt x="85890" y="93724"/>
                  </a:lnTo>
                  <a:lnTo>
                    <a:pt x="125271" y="109768"/>
                  </a:lnTo>
                  <a:lnTo>
                    <a:pt x="166455" y="121294"/>
                  </a:lnTo>
                  <a:lnTo>
                    <a:pt x="206186" y="127785"/>
                  </a:lnTo>
                  <a:lnTo>
                    <a:pt x="246411" y="129964"/>
                  </a:lnTo>
                  <a:lnTo>
                    <a:pt x="261017" y="129687"/>
                  </a:lnTo>
                  <a:lnTo>
                    <a:pt x="275579" y="128859"/>
                  </a:lnTo>
                  <a:lnTo>
                    <a:pt x="290080" y="127490"/>
                  </a:lnTo>
                  <a:lnTo>
                    <a:pt x="304503" y="125587"/>
                  </a:lnTo>
                  <a:lnTo>
                    <a:pt x="286166" y="101923"/>
                  </a:lnTo>
                  <a:lnTo>
                    <a:pt x="246400" y="101923"/>
                  </a:lnTo>
                  <a:lnTo>
                    <a:pt x="227662" y="101410"/>
                  </a:lnTo>
                  <a:lnTo>
                    <a:pt x="172476" y="93913"/>
                  </a:lnTo>
                  <a:lnTo>
                    <a:pt x="125156" y="79929"/>
                  </a:lnTo>
                  <a:lnTo>
                    <a:pt x="80442" y="59447"/>
                  </a:lnTo>
                  <a:lnTo>
                    <a:pt x="38626" y="32719"/>
                  </a:lnTo>
                  <a:lnTo>
                    <a:pt x="0" y="0"/>
                  </a:lnTo>
                  <a:close/>
                </a:path>
                <a:path w="377190" h="130175">
                  <a:moveTo>
                    <a:pt x="284598" y="99892"/>
                  </a:moveTo>
                  <a:lnTo>
                    <a:pt x="275084" y="100775"/>
                  </a:lnTo>
                  <a:lnTo>
                    <a:pt x="265546" y="101410"/>
                  </a:lnTo>
                  <a:lnTo>
                    <a:pt x="255985" y="101794"/>
                  </a:lnTo>
                  <a:lnTo>
                    <a:pt x="246400" y="101923"/>
                  </a:lnTo>
                  <a:lnTo>
                    <a:pt x="286166" y="101923"/>
                  </a:lnTo>
                  <a:lnTo>
                    <a:pt x="284598" y="99892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10283303" y="4219643"/>
              <a:ext cx="51435" cy="30480"/>
            </a:xfrm>
            <a:custGeom>
              <a:avLst/>
              <a:gdLst/>
              <a:ahLst/>
              <a:cxnLst/>
              <a:rect l="l" t="t" r="r" b="b"/>
              <a:pathLst>
                <a:path w="51434" h="30479">
                  <a:moveTo>
                    <a:pt x="31726" y="0"/>
                  </a:moveTo>
                  <a:lnTo>
                    <a:pt x="23830" y="1452"/>
                  </a:lnTo>
                  <a:lnTo>
                    <a:pt x="15910" y="2732"/>
                  </a:lnTo>
                  <a:lnTo>
                    <a:pt x="7967" y="3840"/>
                  </a:lnTo>
                  <a:lnTo>
                    <a:pt x="0" y="4774"/>
                  </a:lnTo>
                  <a:lnTo>
                    <a:pt x="19905" y="30470"/>
                  </a:lnTo>
                  <a:lnTo>
                    <a:pt x="27675" y="29217"/>
                  </a:lnTo>
                  <a:lnTo>
                    <a:pt x="35423" y="27814"/>
                  </a:lnTo>
                  <a:lnTo>
                    <a:pt x="43146" y="26260"/>
                  </a:lnTo>
                  <a:lnTo>
                    <a:pt x="50846" y="24554"/>
                  </a:lnTo>
                  <a:lnTo>
                    <a:pt x="317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10743141" y="3580564"/>
              <a:ext cx="29209" cy="72390"/>
            </a:xfrm>
            <a:custGeom>
              <a:avLst/>
              <a:gdLst/>
              <a:ahLst/>
              <a:cxnLst/>
              <a:rect l="l" t="t" r="r" b="b"/>
              <a:pathLst>
                <a:path w="29209" h="72389">
                  <a:moveTo>
                    <a:pt x="20837" y="0"/>
                  </a:moveTo>
                  <a:lnTo>
                    <a:pt x="16523" y="0"/>
                  </a:lnTo>
                  <a:lnTo>
                    <a:pt x="11538" y="0"/>
                  </a:lnTo>
                  <a:lnTo>
                    <a:pt x="6774" y="1015"/>
                  </a:lnTo>
                  <a:lnTo>
                    <a:pt x="2439" y="2848"/>
                  </a:lnTo>
                  <a:lnTo>
                    <a:pt x="2394" y="19102"/>
                  </a:lnTo>
                  <a:lnTo>
                    <a:pt x="1973" y="35458"/>
                  </a:lnTo>
                  <a:lnTo>
                    <a:pt x="1176" y="51906"/>
                  </a:lnTo>
                  <a:lnTo>
                    <a:pt x="0" y="68437"/>
                  </a:lnTo>
                  <a:lnTo>
                    <a:pt x="4366" y="70688"/>
                  </a:lnTo>
                  <a:lnTo>
                    <a:pt x="9245" y="72081"/>
                  </a:lnTo>
                  <a:lnTo>
                    <a:pt x="14407" y="72374"/>
                  </a:lnTo>
                  <a:lnTo>
                    <a:pt x="2366" y="48365"/>
                  </a:lnTo>
                  <a:lnTo>
                    <a:pt x="5204" y="39946"/>
                  </a:lnTo>
                  <a:lnTo>
                    <a:pt x="14146" y="35517"/>
                  </a:lnTo>
                  <a:lnTo>
                    <a:pt x="16282" y="35046"/>
                  </a:lnTo>
                  <a:lnTo>
                    <a:pt x="20920" y="35046"/>
                  </a:lnTo>
                  <a:lnTo>
                    <a:pt x="23423" y="35737"/>
                  </a:lnTo>
                  <a:lnTo>
                    <a:pt x="25590" y="37045"/>
                  </a:lnTo>
                  <a:lnTo>
                    <a:pt x="27411" y="19556"/>
                  </a:lnTo>
                  <a:lnTo>
                    <a:pt x="28815" y="2146"/>
                  </a:lnTo>
                  <a:lnTo>
                    <a:pt x="24973" y="753"/>
                  </a:lnTo>
                  <a:lnTo>
                    <a:pt x="20837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10745496" y="3582714"/>
              <a:ext cx="28575" cy="70485"/>
            </a:xfrm>
            <a:custGeom>
              <a:avLst/>
              <a:gdLst/>
              <a:ahLst/>
              <a:cxnLst/>
              <a:rect l="l" t="t" r="r" b="b"/>
              <a:pathLst>
                <a:path w="28575" h="70485">
                  <a:moveTo>
                    <a:pt x="23228" y="34899"/>
                  </a:moveTo>
                  <a:lnTo>
                    <a:pt x="21056" y="33604"/>
                  </a:lnTo>
                  <a:lnTo>
                    <a:pt x="18554" y="32905"/>
                  </a:lnTo>
                  <a:lnTo>
                    <a:pt x="16014" y="32905"/>
                  </a:lnTo>
                  <a:lnTo>
                    <a:pt x="13919" y="32905"/>
                  </a:lnTo>
                  <a:lnTo>
                    <a:pt x="11785" y="33375"/>
                  </a:lnTo>
                  <a:lnTo>
                    <a:pt x="2844" y="37795"/>
                  </a:lnTo>
                  <a:lnTo>
                    <a:pt x="0" y="46215"/>
                  </a:lnTo>
                  <a:lnTo>
                    <a:pt x="9118" y="64490"/>
                  </a:lnTo>
                  <a:lnTo>
                    <a:pt x="12052" y="70231"/>
                  </a:lnTo>
                  <a:lnTo>
                    <a:pt x="15557" y="70294"/>
                  </a:lnTo>
                  <a:lnTo>
                    <a:pt x="16929" y="70218"/>
                  </a:lnTo>
                  <a:lnTo>
                    <a:pt x="18300" y="70065"/>
                  </a:lnTo>
                  <a:lnTo>
                    <a:pt x="19697" y="61239"/>
                  </a:lnTo>
                  <a:lnTo>
                    <a:pt x="20980" y="52451"/>
                  </a:lnTo>
                  <a:lnTo>
                    <a:pt x="22161" y="43662"/>
                  </a:lnTo>
                  <a:lnTo>
                    <a:pt x="23228" y="34899"/>
                  </a:lnTo>
                  <a:close/>
                </a:path>
                <a:path w="28575" h="70485">
                  <a:moveTo>
                    <a:pt x="28092" y="10121"/>
                  </a:moveTo>
                  <a:lnTo>
                    <a:pt x="28067" y="635"/>
                  </a:lnTo>
                  <a:lnTo>
                    <a:pt x="26454" y="0"/>
                  </a:lnTo>
                  <a:lnTo>
                    <a:pt x="25806" y="8699"/>
                  </a:lnTo>
                  <a:lnTo>
                    <a:pt x="25057" y="17411"/>
                  </a:lnTo>
                  <a:lnTo>
                    <a:pt x="24193" y="26149"/>
                  </a:lnTo>
                  <a:lnTo>
                    <a:pt x="23228" y="34899"/>
                  </a:lnTo>
                  <a:lnTo>
                    <a:pt x="24853" y="35877"/>
                  </a:lnTo>
                  <a:lnTo>
                    <a:pt x="26289" y="37185"/>
                  </a:lnTo>
                  <a:lnTo>
                    <a:pt x="27432" y="38785"/>
                  </a:lnTo>
                  <a:lnTo>
                    <a:pt x="27774" y="29197"/>
                  </a:lnTo>
                  <a:lnTo>
                    <a:pt x="27990" y="19646"/>
                  </a:lnTo>
                  <a:lnTo>
                    <a:pt x="28092" y="10121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10763790" y="3617609"/>
              <a:ext cx="9525" cy="35560"/>
            </a:xfrm>
            <a:custGeom>
              <a:avLst/>
              <a:gdLst/>
              <a:ahLst/>
              <a:cxnLst/>
              <a:rect l="l" t="t" r="r" b="b"/>
              <a:pathLst>
                <a:path w="9525" h="35560">
                  <a:moveTo>
                    <a:pt x="4942" y="0"/>
                  </a:moveTo>
                  <a:lnTo>
                    <a:pt x="3868" y="8764"/>
                  </a:lnTo>
                  <a:lnTo>
                    <a:pt x="2687" y="17545"/>
                  </a:lnTo>
                  <a:lnTo>
                    <a:pt x="1398" y="26343"/>
                  </a:lnTo>
                  <a:lnTo>
                    <a:pt x="0" y="35161"/>
                  </a:lnTo>
                  <a:lnTo>
                    <a:pt x="2523" y="34868"/>
                  </a:lnTo>
                  <a:lnTo>
                    <a:pt x="9130" y="3884"/>
                  </a:lnTo>
                  <a:lnTo>
                    <a:pt x="7999" y="2282"/>
                  </a:lnTo>
                  <a:lnTo>
                    <a:pt x="6554" y="963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10669099" y="3909092"/>
              <a:ext cx="22860" cy="28575"/>
            </a:xfrm>
            <a:custGeom>
              <a:avLst/>
              <a:gdLst/>
              <a:ahLst/>
              <a:cxnLst/>
              <a:rect l="l" t="t" r="r" b="b"/>
              <a:pathLst>
                <a:path w="22859" h="28575">
                  <a:moveTo>
                    <a:pt x="4355" y="0"/>
                  </a:moveTo>
                  <a:lnTo>
                    <a:pt x="0" y="9004"/>
                  </a:lnTo>
                  <a:lnTo>
                    <a:pt x="17025" y="28009"/>
                  </a:lnTo>
                  <a:lnTo>
                    <a:pt x="19161" y="25632"/>
                  </a:lnTo>
                  <a:lnTo>
                    <a:pt x="20994" y="22973"/>
                  </a:lnTo>
                  <a:lnTo>
                    <a:pt x="22449" y="20093"/>
                  </a:lnTo>
                  <a:lnTo>
                    <a:pt x="4355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10653122" y="3944716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5">
                  <a:moveTo>
                    <a:pt x="2157" y="0"/>
                  </a:moveTo>
                  <a:lnTo>
                    <a:pt x="0" y="3916"/>
                  </a:lnTo>
                  <a:lnTo>
                    <a:pt x="1978" y="4251"/>
                  </a:lnTo>
                  <a:lnTo>
                    <a:pt x="3999" y="4429"/>
                  </a:lnTo>
                  <a:lnTo>
                    <a:pt x="6125" y="4429"/>
                  </a:lnTo>
                  <a:lnTo>
                    <a:pt x="21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10392861" y="4180212"/>
              <a:ext cx="46990" cy="41275"/>
            </a:xfrm>
            <a:custGeom>
              <a:avLst/>
              <a:gdLst/>
              <a:ahLst/>
              <a:cxnLst/>
              <a:rect l="l" t="t" r="r" b="b"/>
              <a:pathLst>
                <a:path w="46990" h="41275">
                  <a:moveTo>
                    <a:pt x="33046" y="0"/>
                  </a:moveTo>
                  <a:lnTo>
                    <a:pt x="25041" y="4089"/>
                  </a:lnTo>
                  <a:lnTo>
                    <a:pt x="16985" y="8001"/>
                  </a:lnTo>
                  <a:lnTo>
                    <a:pt x="8875" y="11734"/>
                  </a:lnTo>
                  <a:lnTo>
                    <a:pt x="712" y="15287"/>
                  </a:lnTo>
                  <a:lnTo>
                    <a:pt x="251" y="17109"/>
                  </a:lnTo>
                  <a:lnTo>
                    <a:pt x="0" y="19025"/>
                  </a:lnTo>
                  <a:lnTo>
                    <a:pt x="0" y="29538"/>
                  </a:lnTo>
                  <a:lnTo>
                    <a:pt x="4638" y="37004"/>
                  </a:lnTo>
                  <a:lnTo>
                    <a:pt x="11528" y="41035"/>
                  </a:lnTo>
                  <a:lnTo>
                    <a:pt x="21025" y="36888"/>
                  </a:lnTo>
                  <a:lnTo>
                    <a:pt x="14355" y="25329"/>
                  </a:lnTo>
                  <a:lnTo>
                    <a:pt x="16669" y="16753"/>
                  </a:lnTo>
                  <a:lnTo>
                    <a:pt x="25569" y="11612"/>
                  </a:lnTo>
                  <a:lnTo>
                    <a:pt x="27978" y="11004"/>
                  </a:lnTo>
                  <a:lnTo>
                    <a:pt x="35203" y="11004"/>
                  </a:lnTo>
                  <a:lnTo>
                    <a:pt x="39935" y="13538"/>
                  </a:lnTo>
                  <a:lnTo>
                    <a:pt x="46145" y="24334"/>
                  </a:lnTo>
                  <a:lnTo>
                    <a:pt x="46386" y="22135"/>
                  </a:lnTo>
                  <a:lnTo>
                    <a:pt x="46386" y="11727"/>
                  </a:lnTo>
                  <a:lnTo>
                    <a:pt x="40920" y="3706"/>
                  </a:lnTo>
                  <a:lnTo>
                    <a:pt x="33046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9843224" y="3473709"/>
              <a:ext cx="596265" cy="743585"/>
            </a:xfrm>
            <a:custGeom>
              <a:avLst/>
              <a:gdLst/>
              <a:ahLst/>
              <a:cxnLst/>
              <a:rect l="l" t="t" r="r" b="b"/>
              <a:pathLst>
                <a:path w="596265" h="743585">
                  <a:moveTo>
                    <a:pt x="18173" y="29718"/>
                  </a:moveTo>
                  <a:lnTo>
                    <a:pt x="13220" y="0"/>
                  </a:lnTo>
                  <a:lnTo>
                    <a:pt x="6311" y="21983"/>
                  </a:lnTo>
                  <a:lnTo>
                    <a:pt x="0" y="44323"/>
                  </a:lnTo>
                  <a:lnTo>
                    <a:pt x="4406" y="50431"/>
                  </a:lnTo>
                  <a:lnTo>
                    <a:pt x="6997" y="57924"/>
                  </a:lnTo>
                  <a:lnTo>
                    <a:pt x="6997" y="74091"/>
                  </a:lnTo>
                  <a:lnTo>
                    <a:pt x="4406" y="81559"/>
                  </a:lnTo>
                  <a:lnTo>
                    <a:pt x="25" y="87668"/>
                  </a:lnTo>
                  <a:lnTo>
                    <a:pt x="5118" y="114465"/>
                  </a:lnTo>
                  <a:lnTo>
                    <a:pt x="7480" y="93319"/>
                  </a:lnTo>
                  <a:lnTo>
                    <a:pt x="10452" y="72136"/>
                  </a:lnTo>
                  <a:lnTo>
                    <a:pt x="14008" y="50939"/>
                  </a:lnTo>
                  <a:lnTo>
                    <a:pt x="18173" y="29718"/>
                  </a:lnTo>
                  <a:close/>
                </a:path>
                <a:path w="596265" h="743585">
                  <a:moveTo>
                    <a:pt x="595782" y="730846"/>
                  </a:moveTo>
                  <a:lnTo>
                    <a:pt x="589559" y="720051"/>
                  </a:lnTo>
                  <a:lnTo>
                    <a:pt x="584835" y="717511"/>
                  </a:lnTo>
                  <a:lnTo>
                    <a:pt x="579983" y="717511"/>
                  </a:lnTo>
                  <a:lnTo>
                    <a:pt x="577596" y="717511"/>
                  </a:lnTo>
                  <a:lnTo>
                    <a:pt x="575208" y="718121"/>
                  </a:lnTo>
                  <a:lnTo>
                    <a:pt x="566293" y="723252"/>
                  </a:lnTo>
                  <a:lnTo>
                    <a:pt x="563981" y="731824"/>
                  </a:lnTo>
                  <a:lnTo>
                    <a:pt x="570649" y="743394"/>
                  </a:lnTo>
                  <a:lnTo>
                    <a:pt x="576961" y="740486"/>
                  </a:lnTo>
                  <a:lnTo>
                    <a:pt x="583247" y="737476"/>
                  </a:lnTo>
                  <a:lnTo>
                    <a:pt x="589508" y="734364"/>
                  </a:lnTo>
                  <a:lnTo>
                    <a:pt x="595731" y="731164"/>
                  </a:lnTo>
                  <a:lnTo>
                    <a:pt x="595782" y="730846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9848343" y="3503422"/>
              <a:ext cx="19050" cy="107314"/>
            </a:xfrm>
            <a:custGeom>
              <a:avLst/>
              <a:gdLst/>
              <a:ahLst/>
              <a:cxnLst/>
              <a:rect l="l" t="t" r="r" b="b"/>
              <a:pathLst>
                <a:path w="19050" h="107314">
                  <a:moveTo>
                    <a:pt x="13057" y="0"/>
                  </a:moveTo>
                  <a:lnTo>
                    <a:pt x="8901" y="21212"/>
                  </a:lnTo>
                  <a:lnTo>
                    <a:pt x="5338" y="42417"/>
                  </a:lnTo>
                  <a:lnTo>
                    <a:pt x="2371" y="63598"/>
                  </a:lnTo>
                  <a:lnTo>
                    <a:pt x="0" y="84740"/>
                  </a:lnTo>
                  <a:lnTo>
                    <a:pt x="4355" y="107043"/>
                  </a:lnTo>
                  <a:lnTo>
                    <a:pt x="6401" y="94039"/>
                  </a:lnTo>
                  <a:lnTo>
                    <a:pt x="8677" y="81025"/>
                  </a:lnTo>
                  <a:lnTo>
                    <a:pt x="11185" y="68004"/>
                  </a:lnTo>
                  <a:lnTo>
                    <a:pt x="17182" y="40616"/>
                  </a:lnTo>
                  <a:lnTo>
                    <a:pt x="18962" y="33517"/>
                  </a:lnTo>
                  <a:lnTo>
                    <a:pt x="13057" y="0"/>
                  </a:lnTo>
                  <a:close/>
                </a:path>
              </a:pathLst>
            </a:custGeom>
            <a:solidFill>
              <a:srgbClr val="FBEF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9959906" y="4081477"/>
              <a:ext cx="52069" cy="92075"/>
            </a:xfrm>
            <a:custGeom>
              <a:avLst/>
              <a:gdLst/>
              <a:ahLst/>
              <a:cxnLst/>
              <a:rect l="l" t="t" r="r" b="b"/>
              <a:pathLst>
                <a:path w="52070" h="92075">
                  <a:moveTo>
                    <a:pt x="0" y="0"/>
                  </a:moveTo>
                  <a:lnTo>
                    <a:pt x="11832" y="50951"/>
                  </a:lnTo>
                  <a:lnTo>
                    <a:pt x="42058" y="83694"/>
                  </a:lnTo>
                  <a:lnTo>
                    <a:pt x="51987" y="91714"/>
                  </a:lnTo>
                  <a:lnTo>
                    <a:pt x="45065" y="67428"/>
                  </a:lnTo>
                  <a:lnTo>
                    <a:pt x="38794" y="43056"/>
                  </a:lnTo>
                  <a:lnTo>
                    <a:pt x="28676" y="32940"/>
                  </a:lnTo>
                  <a:lnTo>
                    <a:pt x="18835" y="22388"/>
                  </a:lnTo>
                  <a:lnTo>
                    <a:pt x="9276" y="114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10245108" y="4254493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1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13599456" y="7683492"/>
              <a:ext cx="1125855" cy="156210"/>
            </a:xfrm>
            <a:custGeom>
              <a:avLst/>
              <a:gdLst/>
              <a:ahLst/>
              <a:cxnLst/>
              <a:rect l="l" t="t" r="r" b="b"/>
              <a:pathLst>
                <a:path w="1125855" h="156209">
                  <a:moveTo>
                    <a:pt x="644472" y="0"/>
                  </a:moveTo>
                  <a:lnTo>
                    <a:pt x="567609" y="1525"/>
                  </a:lnTo>
                  <a:lnTo>
                    <a:pt x="495325" y="5861"/>
                  </a:lnTo>
                  <a:lnTo>
                    <a:pt x="427611" y="12645"/>
                  </a:lnTo>
                  <a:lnTo>
                    <a:pt x="364459" y="21516"/>
                  </a:lnTo>
                  <a:lnTo>
                    <a:pt x="305860" y="32113"/>
                  </a:lnTo>
                  <a:lnTo>
                    <a:pt x="251807" y="44073"/>
                  </a:lnTo>
                  <a:lnTo>
                    <a:pt x="202291" y="57034"/>
                  </a:lnTo>
                  <a:lnTo>
                    <a:pt x="157303" y="70637"/>
                  </a:lnTo>
                  <a:lnTo>
                    <a:pt x="116835" y="84518"/>
                  </a:lnTo>
                  <a:lnTo>
                    <a:pt x="80879" y="98316"/>
                  </a:lnTo>
                  <a:lnTo>
                    <a:pt x="22470" y="124218"/>
                  </a:lnTo>
                  <a:lnTo>
                    <a:pt x="0" y="135597"/>
                  </a:lnTo>
                  <a:lnTo>
                    <a:pt x="14596" y="156152"/>
                  </a:lnTo>
                  <a:lnTo>
                    <a:pt x="44526" y="141925"/>
                  </a:lnTo>
                  <a:lnTo>
                    <a:pt x="80491" y="126532"/>
                  </a:lnTo>
                  <a:lnTo>
                    <a:pt x="122501" y="110535"/>
                  </a:lnTo>
                  <a:lnTo>
                    <a:pt x="170568" y="94497"/>
                  </a:lnTo>
                  <a:lnTo>
                    <a:pt x="224702" y="78980"/>
                  </a:lnTo>
                  <a:lnTo>
                    <a:pt x="284915" y="64547"/>
                  </a:lnTo>
                  <a:lnTo>
                    <a:pt x="351217" y="51760"/>
                  </a:lnTo>
                  <a:lnTo>
                    <a:pt x="423620" y="41181"/>
                  </a:lnTo>
                  <a:lnTo>
                    <a:pt x="474540" y="35626"/>
                  </a:lnTo>
                  <a:lnTo>
                    <a:pt x="528211" y="31449"/>
                  </a:lnTo>
                  <a:lnTo>
                    <a:pt x="584635" y="28819"/>
                  </a:lnTo>
                  <a:lnTo>
                    <a:pt x="643812" y="27904"/>
                  </a:lnTo>
                  <a:lnTo>
                    <a:pt x="681330" y="28262"/>
                  </a:lnTo>
                  <a:lnTo>
                    <a:pt x="719875" y="29362"/>
                  </a:lnTo>
                  <a:lnTo>
                    <a:pt x="759454" y="31244"/>
                  </a:lnTo>
                  <a:lnTo>
                    <a:pt x="800069" y="33946"/>
                  </a:lnTo>
                  <a:lnTo>
                    <a:pt x="850573" y="38282"/>
                  </a:lnTo>
                  <a:lnTo>
                    <a:pt x="902544" y="43920"/>
                  </a:lnTo>
                  <a:lnTo>
                    <a:pt x="955993" y="50927"/>
                  </a:lnTo>
                  <a:lnTo>
                    <a:pt x="1010929" y="59371"/>
                  </a:lnTo>
                  <a:lnTo>
                    <a:pt x="1067363" y="69318"/>
                  </a:lnTo>
                  <a:lnTo>
                    <a:pt x="1125306" y="80835"/>
                  </a:lnTo>
                  <a:lnTo>
                    <a:pt x="1095550" y="53707"/>
                  </a:lnTo>
                  <a:lnTo>
                    <a:pt x="1031037" y="34733"/>
                  </a:lnTo>
                  <a:lnTo>
                    <a:pt x="977966" y="26118"/>
                  </a:lnTo>
                  <a:lnTo>
                    <a:pt x="926260" y="18841"/>
                  </a:lnTo>
                  <a:lnTo>
                    <a:pt x="875914" y="12842"/>
                  </a:lnTo>
                  <a:lnTo>
                    <a:pt x="826925" y="8064"/>
                  </a:lnTo>
                  <a:lnTo>
                    <a:pt x="779289" y="4449"/>
                  </a:lnTo>
                  <a:lnTo>
                    <a:pt x="733004" y="1938"/>
                  </a:lnTo>
                  <a:lnTo>
                    <a:pt x="688066" y="475"/>
                  </a:lnTo>
                  <a:lnTo>
                    <a:pt x="644472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13597780" y="7819086"/>
              <a:ext cx="16510" cy="22860"/>
            </a:xfrm>
            <a:custGeom>
              <a:avLst/>
              <a:gdLst/>
              <a:ahLst/>
              <a:cxnLst/>
              <a:rect l="l" t="t" r="r" b="b"/>
              <a:pathLst>
                <a:path w="16509" h="22859">
                  <a:moveTo>
                    <a:pt x="1675" y="0"/>
                  </a:moveTo>
                  <a:lnTo>
                    <a:pt x="0" y="879"/>
                  </a:lnTo>
                  <a:lnTo>
                    <a:pt x="12282" y="22564"/>
                  </a:lnTo>
                  <a:lnTo>
                    <a:pt x="16271" y="20564"/>
                  </a:lnTo>
                  <a:lnTo>
                    <a:pt x="1675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14739008" y="7739323"/>
              <a:ext cx="63500" cy="42545"/>
            </a:xfrm>
            <a:custGeom>
              <a:avLst/>
              <a:gdLst/>
              <a:ahLst/>
              <a:cxnLst/>
              <a:rect l="l" t="t" r="r" b="b"/>
              <a:pathLst>
                <a:path w="63500" h="42545">
                  <a:moveTo>
                    <a:pt x="0" y="0"/>
                  </a:moveTo>
                  <a:lnTo>
                    <a:pt x="19537" y="18259"/>
                  </a:lnTo>
                  <a:lnTo>
                    <a:pt x="38752" y="36669"/>
                  </a:lnTo>
                  <a:lnTo>
                    <a:pt x="63149" y="42396"/>
                  </a:lnTo>
                  <a:lnTo>
                    <a:pt x="43158" y="23623"/>
                  </a:lnTo>
                  <a:lnTo>
                    <a:pt x="22837" y="50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14761847" y="7744343"/>
              <a:ext cx="54610" cy="41275"/>
            </a:xfrm>
            <a:custGeom>
              <a:avLst/>
              <a:gdLst/>
              <a:ahLst/>
              <a:cxnLst/>
              <a:rect l="l" t="t" r="r" b="b"/>
              <a:pathLst>
                <a:path w="54609" h="41275">
                  <a:moveTo>
                    <a:pt x="0" y="0"/>
                  </a:moveTo>
                  <a:lnTo>
                    <a:pt x="20321" y="18606"/>
                  </a:lnTo>
                  <a:lnTo>
                    <a:pt x="40312" y="37370"/>
                  </a:lnTo>
                  <a:lnTo>
                    <a:pt x="54061" y="40700"/>
                  </a:lnTo>
                  <a:lnTo>
                    <a:pt x="37339" y="19423"/>
                  </a:lnTo>
                  <a:lnTo>
                    <a:pt x="24522" y="8889"/>
                  </a:lnTo>
                  <a:lnTo>
                    <a:pt x="23182" y="7078"/>
                  </a:lnTo>
                  <a:lnTo>
                    <a:pt x="22323" y="5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14784169" y="7749439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0"/>
                  </a:moveTo>
                  <a:lnTo>
                    <a:pt x="858" y="1989"/>
                  </a:lnTo>
                  <a:lnTo>
                    <a:pt x="2198" y="3800"/>
                  </a:lnTo>
                  <a:lnTo>
                    <a:pt x="11350" y="11298"/>
                  </a:lnTo>
                  <a:lnTo>
                    <a:pt x="15015" y="14334"/>
                  </a:lnTo>
                  <a:lnTo>
                    <a:pt x="7978" y="5476"/>
                  </a:lnTo>
                  <a:lnTo>
                    <a:pt x="4408" y="10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14842648" y="7763664"/>
              <a:ext cx="45085" cy="38100"/>
            </a:xfrm>
            <a:custGeom>
              <a:avLst/>
              <a:gdLst/>
              <a:ahLst/>
              <a:cxnLst/>
              <a:rect l="l" t="t" r="r" b="b"/>
              <a:pathLst>
                <a:path w="45084" h="38100">
                  <a:moveTo>
                    <a:pt x="0" y="0"/>
                  </a:moveTo>
                  <a:lnTo>
                    <a:pt x="10987" y="9420"/>
                  </a:lnTo>
                  <a:lnTo>
                    <a:pt x="21882" y="18882"/>
                  </a:lnTo>
                  <a:lnTo>
                    <a:pt x="32690" y="28390"/>
                  </a:lnTo>
                  <a:lnTo>
                    <a:pt x="43412" y="37946"/>
                  </a:lnTo>
                  <a:lnTo>
                    <a:pt x="44585" y="37485"/>
                  </a:lnTo>
                  <a:lnTo>
                    <a:pt x="25624" y="13056"/>
                  </a:lnTo>
                  <a:lnTo>
                    <a:pt x="19255" y="49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14832655" y="7761145"/>
              <a:ext cx="53975" cy="41275"/>
            </a:xfrm>
            <a:custGeom>
              <a:avLst/>
              <a:gdLst/>
              <a:ahLst/>
              <a:cxnLst/>
              <a:rect l="l" t="t" r="r" b="b"/>
              <a:pathLst>
                <a:path w="53975" h="41275">
                  <a:moveTo>
                    <a:pt x="0" y="0"/>
                  </a:moveTo>
                  <a:lnTo>
                    <a:pt x="20252" y="26153"/>
                  </a:lnTo>
                  <a:lnTo>
                    <a:pt x="26941" y="34920"/>
                  </a:lnTo>
                  <a:lnTo>
                    <a:pt x="50417" y="41129"/>
                  </a:lnTo>
                  <a:lnTo>
                    <a:pt x="52448" y="40794"/>
                  </a:lnTo>
                  <a:lnTo>
                    <a:pt x="53401" y="40469"/>
                  </a:lnTo>
                  <a:lnTo>
                    <a:pt x="31872" y="21402"/>
                  </a:lnTo>
                  <a:lnTo>
                    <a:pt x="9989" y="25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14861900" y="7768622"/>
              <a:ext cx="35560" cy="33020"/>
            </a:xfrm>
            <a:custGeom>
              <a:avLst/>
              <a:gdLst/>
              <a:ahLst/>
              <a:cxnLst/>
              <a:rect l="l" t="t" r="r" b="b"/>
              <a:pathLst>
                <a:path w="35559" h="33020">
                  <a:moveTo>
                    <a:pt x="0" y="0"/>
                  </a:moveTo>
                  <a:lnTo>
                    <a:pt x="19041" y="24366"/>
                  </a:lnTo>
                  <a:lnTo>
                    <a:pt x="25329" y="32522"/>
                  </a:lnTo>
                  <a:lnTo>
                    <a:pt x="29056" y="30868"/>
                  </a:lnTo>
                  <a:lnTo>
                    <a:pt x="32030" y="27601"/>
                  </a:lnTo>
                  <a:lnTo>
                    <a:pt x="35192" y="15863"/>
                  </a:lnTo>
                  <a:lnTo>
                    <a:pt x="30752" y="8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13560957" y="7833666"/>
              <a:ext cx="24765" cy="27940"/>
            </a:xfrm>
            <a:custGeom>
              <a:avLst/>
              <a:gdLst/>
              <a:ahLst/>
              <a:cxnLst/>
              <a:rect l="l" t="t" r="r" b="b"/>
              <a:pathLst>
                <a:path w="24765" h="27940">
                  <a:moveTo>
                    <a:pt x="12345" y="0"/>
                  </a:moveTo>
                  <a:lnTo>
                    <a:pt x="7235" y="3026"/>
                  </a:lnTo>
                  <a:lnTo>
                    <a:pt x="3120" y="5580"/>
                  </a:lnTo>
                  <a:lnTo>
                    <a:pt x="0" y="7580"/>
                  </a:lnTo>
                  <a:lnTo>
                    <a:pt x="13308" y="27486"/>
                  </a:lnTo>
                  <a:lnTo>
                    <a:pt x="20271" y="23433"/>
                  </a:lnTo>
                  <a:lnTo>
                    <a:pt x="24334" y="21161"/>
                  </a:lnTo>
                  <a:lnTo>
                    <a:pt x="12345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13546624" y="7841247"/>
              <a:ext cx="27940" cy="27305"/>
            </a:xfrm>
            <a:custGeom>
              <a:avLst/>
              <a:gdLst/>
              <a:ahLst/>
              <a:cxnLst/>
              <a:rect l="l" t="t" r="r" b="b"/>
              <a:pathLst>
                <a:path w="27940" h="27304">
                  <a:moveTo>
                    <a:pt x="14334" y="0"/>
                  </a:moveTo>
                  <a:lnTo>
                    <a:pt x="9748" y="2931"/>
                  </a:lnTo>
                  <a:lnTo>
                    <a:pt x="7005" y="4879"/>
                  </a:lnTo>
                  <a:lnTo>
                    <a:pt x="1842" y="8648"/>
                  </a:lnTo>
                  <a:lnTo>
                    <a:pt x="0" y="15235"/>
                  </a:lnTo>
                  <a:lnTo>
                    <a:pt x="2052" y="20941"/>
                  </a:lnTo>
                  <a:lnTo>
                    <a:pt x="11559" y="24868"/>
                  </a:lnTo>
                  <a:lnTo>
                    <a:pt x="16208" y="26857"/>
                  </a:lnTo>
                  <a:lnTo>
                    <a:pt x="19255" y="24931"/>
                  </a:lnTo>
                  <a:lnTo>
                    <a:pt x="23067" y="22596"/>
                  </a:lnTo>
                  <a:lnTo>
                    <a:pt x="27643" y="19905"/>
                  </a:lnTo>
                  <a:lnTo>
                    <a:pt x="14334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13573303" y="7728248"/>
              <a:ext cx="1204595" cy="127000"/>
            </a:xfrm>
            <a:custGeom>
              <a:avLst/>
              <a:gdLst/>
              <a:ahLst/>
              <a:cxnLst/>
              <a:rect l="l" t="t" r="r" b="b"/>
              <a:pathLst>
                <a:path w="1204594" h="127000">
                  <a:moveTo>
                    <a:pt x="15633" y="124561"/>
                  </a:moveTo>
                  <a:lnTo>
                    <a:pt x="6197" y="111252"/>
                  </a:lnTo>
                  <a:lnTo>
                    <a:pt x="1422" y="104584"/>
                  </a:lnTo>
                  <a:lnTo>
                    <a:pt x="0" y="105422"/>
                  </a:lnTo>
                  <a:lnTo>
                    <a:pt x="11988" y="126580"/>
                  </a:lnTo>
                  <a:lnTo>
                    <a:pt x="15633" y="124561"/>
                  </a:lnTo>
                  <a:close/>
                </a:path>
                <a:path w="1204594" h="127000">
                  <a:moveTo>
                    <a:pt x="1204455" y="47752"/>
                  </a:moveTo>
                  <a:lnTo>
                    <a:pt x="1175512" y="20193"/>
                  </a:lnTo>
                  <a:lnTo>
                    <a:pt x="1165694" y="11087"/>
                  </a:lnTo>
                  <a:lnTo>
                    <a:pt x="1125029" y="2641"/>
                  </a:lnTo>
                  <a:lnTo>
                    <a:pt x="1111631" y="0"/>
                  </a:lnTo>
                  <a:lnTo>
                    <a:pt x="1141615" y="27012"/>
                  </a:lnTo>
                  <a:lnTo>
                    <a:pt x="1151445" y="36093"/>
                  </a:lnTo>
                  <a:lnTo>
                    <a:pt x="1191094" y="44716"/>
                  </a:lnTo>
                  <a:lnTo>
                    <a:pt x="1204455" y="47752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13574734" y="7819971"/>
              <a:ext cx="35560" cy="33020"/>
            </a:xfrm>
            <a:custGeom>
              <a:avLst/>
              <a:gdLst/>
              <a:ahLst/>
              <a:cxnLst/>
              <a:rect l="l" t="t" r="r" b="b"/>
              <a:pathLst>
                <a:path w="35559" h="33020">
                  <a:moveTo>
                    <a:pt x="23046" y="0"/>
                  </a:moveTo>
                  <a:lnTo>
                    <a:pt x="16493" y="3525"/>
                  </a:lnTo>
                  <a:lnTo>
                    <a:pt x="10466" y="6853"/>
                  </a:lnTo>
                  <a:lnTo>
                    <a:pt x="0" y="12858"/>
                  </a:lnTo>
                  <a:lnTo>
                    <a:pt x="14208" y="32836"/>
                  </a:lnTo>
                  <a:lnTo>
                    <a:pt x="20418" y="29412"/>
                  </a:lnTo>
                  <a:lnTo>
                    <a:pt x="27475" y="25664"/>
                  </a:lnTo>
                  <a:lnTo>
                    <a:pt x="35328" y="21685"/>
                  </a:lnTo>
                  <a:lnTo>
                    <a:pt x="23046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14799183" y="7757305"/>
              <a:ext cx="60960" cy="39370"/>
            </a:xfrm>
            <a:custGeom>
              <a:avLst/>
              <a:gdLst/>
              <a:ahLst/>
              <a:cxnLst/>
              <a:rect l="l" t="t" r="r" b="b"/>
              <a:pathLst>
                <a:path w="60959" h="39370">
                  <a:moveTo>
                    <a:pt x="28829" y="30734"/>
                  </a:moveTo>
                  <a:lnTo>
                    <a:pt x="14490" y="18567"/>
                  </a:lnTo>
                  <a:lnTo>
                    <a:pt x="0" y="6464"/>
                  </a:lnTo>
                  <a:lnTo>
                    <a:pt x="16725" y="27736"/>
                  </a:lnTo>
                  <a:lnTo>
                    <a:pt x="28829" y="30734"/>
                  </a:lnTo>
                  <a:close/>
                </a:path>
                <a:path w="60959" h="39370">
                  <a:moveTo>
                    <a:pt x="60413" y="38773"/>
                  </a:moveTo>
                  <a:lnTo>
                    <a:pt x="40246" y="12534"/>
                  </a:lnTo>
                  <a:lnTo>
                    <a:pt x="33464" y="3848"/>
                  </a:lnTo>
                  <a:lnTo>
                    <a:pt x="17945" y="0"/>
                  </a:lnTo>
                  <a:lnTo>
                    <a:pt x="27825" y="9410"/>
                  </a:lnTo>
                  <a:lnTo>
                    <a:pt x="37630" y="18859"/>
                  </a:lnTo>
                  <a:lnTo>
                    <a:pt x="56984" y="37871"/>
                  </a:lnTo>
                  <a:lnTo>
                    <a:pt x="60413" y="38773"/>
                  </a:lnTo>
                  <a:close/>
                </a:path>
              </a:pathLst>
            </a:custGeom>
            <a:solidFill>
              <a:srgbClr val="A59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14788574" y="7750469"/>
              <a:ext cx="67945" cy="45085"/>
            </a:xfrm>
            <a:custGeom>
              <a:avLst/>
              <a:gdLst/>
              <a:ahLst/>
              <a:cxnLst/>
              <a:rect l="l" t="t" r="r" b="b"/>
              <a:pathLst>
                <a:path w="67944" h="45084">
                  <a:moveTo>
                    <a:pt x="0" y="0"/>
                  </a:moveTo>
                  <a:lnTo>
                    <a:pt x="10617" y="13298"/>
                  </a:lnTo>
                  <a:lnTo>
                    <a:pt x="39443" y="37559"/>
                  </a:lnTo>
                  <a:lnTo>
                    <a:pt x="67600" y="44700"/>
                  </a:lnTo>
                  <a:lnTo>
                    <a:pt x="48243" y="25686"/>
                  </a:lnTo>
                  <a:lnTo>
                    <a:pt x="28564" y="68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8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13723125" y="7892103"/>
              <a:ext cx="1442720" cy="269875"/>
            </a:xfrm>
            <a:custGeom>
              <a:avLst/>
              <a:gdLst/>
              <a:ahLst/>
              <a:cxnLst/>
              <a:rect l="l" t="t" r="r" b="b"/>
              <a:pathLst>
                <a:path w="1442719" h="269875">
                  <a:moveTo>
                    <a:pt x="2527" y="104216"/>
                  </a:moveTo>
                  <a:lnTo>
                    <a:pt x="0" y="105537"/>
                  </a:lnTo>
                  <a:lnTo>
                    <a:pt x="406" y="106565"/>
                  </a:lnTo>
                  <a:lnTo>
                    <a:pt x="1143" y="108648"/>
                  </a:lnTo>
                  <a:lnTo>
                    <a:pt x="1892" y="107315"/>
                  </a:lnTo>
                  <a:lnTo>
                    <a:pt x="2374" y="105803"/>
                  </a:lnTo>
                  <a:lnTo>
                    <a:pt x="2527" y="104216"/>
                  </a:lnTo>
                  <a:close/>
                </a:path>
                <a:path w="1442719" h="269875">
                  <a:moveTo>
                    <a:pt x="1259573" y="173863"/>
                  </a:moveTo>
                  <a:lnTo>
                    <a:pt x="1223391" y="160769"/>
                  </a:lnTo>
                  <a:lnTo>
                    <a:pt x="1184529" y="147218"/>
                  </a:lnTo>
                  <a:lnTo>
                    <a:pt x="1143177" y="133375"/>
                  </a:lnTo>
                  <a:lnTo>
                    <a:pt x="1099515" y="119405"/>
                  </a:lnTo>
                  <a:lnTo>
                    <a:pt x="1053719" y="105448"/>
                  </a:lnTo>
                  <a:lnTo>
                    <a:pt x="1005992" y="91681"/>
                  </a:lnTo>
                  <a:lnTo>
                    <a:pt x="956487" y="78257"/>
                  </a:lnTo>
                  <a:lnTo>
                    <a:pt x="905395" y="65341"/>
                  </a:lnTo>
                  <a:lnTo>
                    <a:pt x="852893" y="53086"/>
                  </a:lnTo>
                  <a:lnTo>
                    <a:pt x="799185" y="41656"/>
                  </a:lnTo>
                  <a:lnTo>
                    <a:pt x="744423" y="31203"/>
                  </a:lnTo>
                  <a:lnTo>
                    <a:pt x="725347" y="28016"/>
                  </a:lnTo>
                  <a:lnTo>
                    <a:pt x="688797" y="21907"/>
                  </a:lnTo>
                  <a:lnTo>
                    <a:pt x="632498" y="13906"/>
                  </a:lnTo>
                  <a:lnTo>
                    <a:pt x="575691" y="7366"/>
                  </a:lnTo>
                  <a:lnTo>
                    <a:pt x="518566" y="2451"/>
                  </a:lnTo>
                  <a:lnTo>
                    <a:pt x="465696" y="139"/>
                  </a:lnTo>
                  <a:lnTo>
                    <a:pt x="448513" y="0"/>
                  </a:lnTo>
                  <a:lnTo>
                    <a:pt x="384987" y="2006"/>
                  </a:lnTo>
                  <a:lnTo>
                    <a:pt x="325018" y="7594"/>
                  </a:lnTo>
                  <a:lnTo>
                    <a:pt x="268909" y="16090"/>
                  </a:lnTo>
                  <a:lnTo>
                    <a:pt x="216928" y="26835"/>
                  </a:lnTo>
                  <a:lnTo>
                    <a:pt x="169354" y="39179"/>
                  </a:lnTo>
                  <a:lnTo>
                    <a:pt x="126479" y="52451"/>
                  </a:lnTo>
                  <a:lnTo>
                    <a:pt x="88569" y="66001"/>
                  </a:lnTo>
                  <a:lnTo>
                    <a:pt x="28816" y="91249"/>
                  </a:lnTo>
                  <a:lnTo>
                    <a:pt x="29984" y="94996"/>
                  </a:lnTo>
                  <a:lnTo>
                    <a:pt x="30619" y="98958"/>
                  </a:lnTo>
                  <a:lnTo>
                    <a:pt x="30619" y="107645"/>
                  </a:lnTo>
                  <a:lnTo>
                    <a:pt x="29832" y="112026"/>
                  </a:lnTo>
                  <a:lnTo>
                    <a:pt x="28409" y="116116"/>
                  </a:lnTo>
                  <a:lnTo>
                    <a:pt x="35013" y="116420"/>
                  </a:lnTo>
                  <a:lnTo>
                    <a:pt x="104444" y="88125"/>
                  </a:lnTo>
                  <a:lnTo>
                    <a:pt x="148551" y="73367"/>
                  </a:lnTo>
                  <a:lnTo>
                    <a:pt x="198437" y="59347"/>
                  </a:lnTo>
                  <a:lnTo>
                    <a:pt x="253720" y="46939"/>
                  </a:lnTo>
                  <a:lnTo>
                    <a:pt x="314032" y="37007"/>
                  </a:lnTo>
                  <a:lnTo>
                    <a:pt x="379018" y="30416"/>
                  </a:lnTo>
                  <a:lnTo>
                    <a:pt x="448310" y="28016"/>
                  </a:lnTo>
                  <a:lnTo>
                    <a:pt x="465543" y="28168"/>
                  </a:lnTo>
                  <a:lnTo>
                    <a:pt x="518566" y="30492"/>
                  </a:lnTo>
                  <a:lnTo>
                    <a:pt x="573824" y="35217"/>
                  </a:lnTo>
                  <a:lnTo>
                    <a:pt x="628802" y="41478"/>
                  </a:lnTo>
                  <a:lnTo>
                    <a:pt x="683323" y="49110"/>
                  </a:lnTo>
                  <a:lnTo>
                    <a:pt x="737222" y="57975"/>
                  </a:lnTo>
                  <a:lnTo>
                    <a:pt x="790333" y="67932"/>
                  </a:lnTo>
                  <a:lnTo>
                    <a:pt x="842492" y="78828"/>
                  </a:lnTo>
                  <a:lnTo>
                    <a:pt x="893546" y="90525"/>
                  </a:lnTo>
                  <a:lnTo>
                    <a:pt x="943330" y="102882"/>
                  </a:lnTo>
                  <a:lnTo>
                    <a:pt x="991666" y="115747"/>
                  </a:lnTo>
                  <a:lnTo>
                    <a:pt x="1038390" y="128981"/>
                  </a:lnTo>
                  <a:lnTo>
                    <a:pt x="1083360" y="142443"/>
                  </a:lnTo>
                  <a:lnTo>
                    <a:pt x="1126388" y="155968"/>
                  </a:lnTo>
                  <a:lnTo>
                    <a:pt x="1167333" y="169443"/>
                  </a:lnTo>
                  <a:lnTo>
                    <a:pt x="1258404" y="173697"/>
                  </a:lnTo>
                  <a:lnTo>
                    <a:pt x="1259001" y="173761"/>
                  </a:lnTo>
                  <a:lnTo>
                    <a:pt x="1259573" y="173863"/>
                  </a:lnTo>
                  <a:close/>
                </a:path>
                <a:path w="1442719" h="269875">
                  <a:moveTo>
                    <a:pt x="1296860" y="215887"/>
                  </a:moveTo>
                  <a:lnTo>
                    <a:pt x="1270812" y="178028"/>
                  </a:lnTo>
                  <a:lnTo>
                    <a:pt x="1264297" y="175602"/>
                  </a:lnTo>
                  <a:lnTo>
                    <a:pt x="1268615" y="178155"/>
                  </a:lnTo>
                  <a:lnTo>
                    <a:pt x="1271409" y="182956"/>
                  </a:lnTo>
                  <a:lnTo>
                    <a:pt x="1271143" y="188328"/>
                  </a:lnTo>
                  <a:lnTo>
                    <a:pt x="1270838" y="195287"/>
                  </a:lnTo>
                  <a:lnTo>
                    <a:pt x="1265466" y="200825"/>
                  </a:lnTo>
                  <a:lnTo>
                    <a:pt x="1258735" y="201599"/>
                  </a:lnTo>
                  <a:lnTo>
                    <a:pt x="1296860" y="215887"/>
                  </a:lnTo>
                  <a:close/>
                </a:path>
                <a:path w="1442719" h="269875">
                  <a:moveTo>
                    <a:pt x="1376451" y="247561"/>
                  </a:moveTo>
                  <a:lnTo>
                    <a:pt x="1351254" y="209207"/>
                  </a:lnTo>
                  <a:lnTo>
                    <a:pt x="1339951" y="204673"/>
                  </a:lnTo>
                  <a:lnTo>
                    <a:pt x="1345463" y="213868"/>
                  </a:lnTo>
                  <a:lnTo>
                    <a:pt x="1350962" y="223100"/>
                  </a:lnTo>
                  <a:lnTo>
                    <a:pt x="1356436" y="232333"/>
                  </a:lnTo>
                  <a:lnTo>
                    <a:pt x="1361859" y="241566"/>
                  </a:lnTo>
                  <a:lnTo>
                    <a:pt x="1376451" y="247561"/>
                  </a:lnTo>
                  <a:close/>
                </a:path>
                <a:path w="1442719" h="269875">
                  <a:moveTo>
                    <a:pt x="1442593" y="263169"/>
                  </a:moveTo>
                  <a:lnTo>
                    <a:pt x="1434744" y="252133"/>
                  </a:lnTo>
                  <a:lnTo>
                    <a:pt x="1426794" y="241134"/>
                  </a:lnTo>
                  <a:lnTo>
                    <a:pt x="1418272" y="237363"/>
                  </a:lnTo>
                  <a:lnTo>
                    <a:pt x="1427721" y="253530"/>
                  </a:lnTo>
                  <a:lnTo>
                    <a:pt x="1437068" y="269709"/>
                  </a:lnTo>
                  <a:lnTo>
                    <a:pt x="1439291" y="268325"/>
                  </a:lnTo>
                  <a:lnTo>
                    <a:pt x="1441157" y="266306"/>
                  </a:lnTo>
                  <a:lnTo>
                    <a:pt x="1442593" y="263169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13708932" y="7998570"/>
              <a:ext cx="14604" cy="8255"/>
            </a:xfrm>
            <a:custGeom>
              <a:avLst/>
              <a:gdLst/>
              <a:ahLst/>
              <a:cxnLst/>
              <a:rect l="l" t="t" r="r" b="b"/>
              <a:pathLst>
                <a:path w="14605" h="8254">
                  <a:moveTo>
                    <a:pt x="12428" y="0"/>
                  </a:moveTo>
                  <a:lnTo>
                    <a:pt x="7015" y="2869"/>
                  </a:lnTo>
                  <a:lnTo>
                    <a:pt x="0" y="6827"/>
                  </a:lnTo>
                  <a:lnTo>
                    <a:pt x="764" y="7224"/>
                  </a:lnTo>
                  <a:lnTo>
                    <a:pt x="1591" y="7539"/>
                  </a:lnTo>
                  <a:lnTo>
                    <a:pt x="2439" y="7748"/>
                  </a:lnTo>
                  <a:lnTo>
                    <a:pt x="7046" y="7968"/>
                  </a:lnTo>
                  <a:lnTo>
                    <a:pt x="10146" y="7486"/>
                  </a:lnTo>
                  <a:lnTo>
                    <a:pt x="12826" y="5779"/>
                  </a:lnTo>
                  <a:lnTo>
                    <a:pt x="14596" y="3350"/>
                  </a:lnTo>
                  <a:lnTo>
                    <a:pt x="12428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13749798" y="8008206"/>
              <a:ext cx="1245235" cy="85725"/>
            </a:xfrm>
            <a:custGeom>
              <a:avLst/>
              <a:gdLst/>
              <a:ahLst/>
              <a:cxnLst/>
              <a:rect l="l" t="t" r="r" b="b"/>
              <a:pathLst>
                <a:path w="1245234" h="85725">
                  <a:moveTo>
                    <a:pt x="1140666" y="53328"/>
                  </a:moveTo>
                  <a:lnTo>
                    <a:pt x="1188259" y="69708"/>
                  </a:lnTo>
                  <a:lnTo>
                    <a:pt x="1232067" y="85484"/>
                  </a:lnTo>
                  <a:lnTo>
                    <a:pt x="1238799" y="84719"/>
                  </a:lnTo>
                  <a:lnTo>
                    <a:pt x="1244171" y="79180"/>
                  </a:lnTo>
                  <a:lnTo>
                    <a:pt x="1244736" y="66846"/>
                  </a:lnTo>
                  <a:lnTo>
                    <a:pt x="1241941" y="62050"/>
                  </a:lnTo>
                  <a:lnTo>
                    <a:pt x="1237627" y="59495"/>
                  </a:lnTo>
                  <a:lnTo>
                    <a:pt x="1232915" y="57757"/>
                  </a:lnTo>
                  <a:lnTo>
                    <a:pt x="1232339" y="57652"/>
                  </a:lnTo>
                  <a:lnTo>
                    <a:pt x="1231742" y="57589"/>
                  </a:lnTo>
                  <a:lnTo>
                    <a:pt x="1140666" y="53328"/>
                  </a:lnTo>
                  <a:close/>
                </a:path>
                <a:path w="1245234" h="85725">
                  <a:moveTo>
                    <a:pt x="1748" y="0"/>
                  </a:moveTo>
                  <a:lnTo>
                    <a:pt x="1235" y="1434"/>
                  </a:lnTo>
                  <a:lnTo>
                    <a:pt x="618" y="2921"/>
                  </a:lnTo>
                  <a:lnTo>
                    <a:pt x="0" y="4188"/>
                  </a:lnTo>
                  <a:lnTo>
                    <a:pt x="2670" y="2921"/>
                  </a:lnTo>
                  <a:lnTo>
                    <a:pt x="8345" y="303"/>
                  </a:lnTo>
                  <a:lnTo>
                    <a:pt x="1748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13711373" y="8006323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80" h="634">
                  <a:moveTo>
                    <a:pt x="0" y="0"/>
                  </a:moveTo>
                  <a:lnTo>
                    <a:pt x="910" y="230"/>
                  </a:lnTo>
                  <a:lnTo>
                    <a:pt x="1853" y="345"/>
                  </a:lnTo>
                  <a:lnTo>
                    <a:pt x="3434" y="345"/>
                  </a:lnTo>
                  <a:lnTo>
                    <a:pt x="4031" y="303"/>
                  </a:lnTo>
                  <a:lnTo>
                    <a:pt x="4607" y="2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13832278" y="8065944"/>
              <a:ext cx="1317625" cy="271780"/>
            </a:xfrm>
            <a:custGeom>
              <a:avLst/>
              <a:gdLst/>
              <a:ahLst/>
              <a:cxnLst/>
              <a:rect l="l" t="t" r="r" b="b"/>
              <a:pathLst>
                <a:path w="1317625" h="271779">
                  <a:moveTo>
                    <a:pt x="989613" y="88164"/>
                  </a:moveTo>
                  <a:lnTo>
                    <a:pt x="1037099" y="135650"/>
                  </a:lnTo>
                  <a:lnTo>
                    <a:pt x="1088421" y="158233"/>
                  </a:lnTo>
                  <a:lnTo>
                    <a:pt x="1138019" y="181406"/>
                  </a:lnTo>
                  <a:lnTo>
                    <a:pt x="1185781" y="204738"/>
                  </a:lnTo>
                  <a:lnTo>
                    <a:pt x="1317289" y="271604"/>
                  </a:lnTo>
                  <a:lnTo>
                    <a:pt x="1312901" y="262278"/>
                  </a:lnTo>
                  <a:lnTo>
                    <a:pt x="1187361" y="177480"/>
                  </a:lnTo>
                  <a:lnTo>
                    <a:pt x="1140487" y="154542"/>
                  </a:lnTo>
                  <a:lnTo>
                    <a:pt x="1091832" y="131738"/>
                  </a:lnTo>
                  <a:lnTo>
                    <a:pt x="1041505" y="109476"/>
                  </a:lnTo>
                  <a:lnTo>
                    <a:pt x="989613" y="88164"/>
                  </a:lnTo>
                  <a:close/>
                </a:path>
                <a:path w="1317625" h="271779">
                  <a:moveTo>
                    <a:pt x="553260" y="0"/>
                  </a:moveTo>
                  <a:lnTo>
                    <a:pt x="507771" y="2486"/>
                  </a:lnTo>
                  <a:lnTo>
                    <a:pt x="409309" y="14022"/>
                  </a:lnTo>
                  <a:lnTo>
                    <a:pt x="331851" y="26286"/>
                  </a:lnTo>
                  <a:lnTo>
                    <a:pt x="260864" y="39947"/>
                  </a:lnTo>
                  <a:lnTo>
                    <a:pt x="197033" y="54255"/>
                  </a:lnTo>
                  <a:lnTo>
                    <a:pt x="141046" y="68457"/>
                  </a:lnTo>
                  <a:lnTo>
                    <a:pt x="93589" y="81803"/>
                  </a:lnTo>
                  <a:lnTo>
                    <a:pt x="55349" y="93542"/>
                  </a:lnTo>
                  <a:lnTo>
                    <a:pt x="9266" y="109196"/>
                  </a:lnTo>
                  <a:lnTo>
                    <a:pt x="0" y="113075"/>
                  </a:lnTo>
                  <a:lnTo>
                    <a:pt x="9925" y="130136"/>
                  </a:lnTo>
                  <a:lnTo>
                    <a:pt x="13203" y="135807"/>
                  </a:lnTo>
                  <a:lnTo>
                    <a:pt x="56283" y="121281"/>
                  </a:lnTo>
                  <a:lnTo>
                    <a:pt x="129395" y="99655"/>
                  </a:lnTo>
                  <a:lnTo>
                    <a:pt x="176077" y="87422"/>
                  </a:lnTo>
                  <a:lnTo>
                    <a:pt x="228902" y="74906"/>
                  </a:lnTo>
                  <a:lnTo>
                    <a:pt x="287417" y="62603"/>
                  </a:lnTo>
                  <a:lnTo>
                    <a:pt x="351166" y="51010"/>
                  </a:lnTo>
                  <a:lnTo>
                    <a:pt x="419695" y="40626"/>
                  </a:lnTo>
                  <a:lnTo>
                    <a:pt x="492550" y="31946"/>
                  </a:lnTo>
                  <a:lnTo>
                    <a:pt x="534007" y="28784"/>
                  </a:lnTo>
                  <a:lnTo>
                    <a:pt x="575197" y="27758"/>
                  </a:lnTo>
                  <a:lnTo>
                    <a:pt x="799591" y="27758"/>
                  </a:lnTo>
                  <a:lnTo>
                    <a:pt x="780336" y="23080"/>
                  </a:lnTo>
                  <a:lnTo>
                    <a:pt x="729906" y="13233"/>
                  </a:lnTo>
                  <a:lnTo>
                    <a:pt x="678764" y="5874"/>
                  </a:lnTo>
                  <a:lnTo>
                    <a:pt x="553260" y="0"/>
                  </a:lnTo>
                  <a:close/>
                </a:path>
                <a:path w="1317625" h="271779">
                  <a:moveTo>
                    <a:pt x="799591" y="27758"/>
                  </a:moveTo>
                  <a:lnTo>
                    <a:pt x="575197" y="27758"/>
                  </a:lnTo>
                  <a:lnTo>
                    <a:pt x="627073" y="29331"/>
                  </a:lnTo>
                  <a:lnTo>
                    <a:pt x="678396" y="33882"/>
                  </a:lnTo>
                  <a:lnTo>
                    <a:pt x="729094" y="41146"/>
                  </a:lnTo>
                  <a:lnTo>
                    <a:pt x="779095" y="50859"/>
                  </a:lnTo>
                  <a:lnTo>
                    <a:pt x="828328" y="62756"/>
                  </a:lnTo>
                  <a:lnTo>
                    <a:pt x="876721" y="76573"/>
                  </a:lnTo>
                  <a:lnTo>
                    <a:pt x="924204" y="92045"/>
                  </a:lnTo>
                  <a:lnTo>
                    <a:pt x="970703" y="108907"/>
                  </a:lnTo>
                  <a:lnTo>
                    <a:pt x="926631" y="64825"/>
                  </a:lnTo>
                  <a:lnTo>
                    <a:pt x="878771" y="49147"/>
                  </a:lnTo>
                  <a:lnTo>
                    <a:pt x="829982" y="35142"/>
                  </a:lnTo>
                  <a:lnTo>
                    <a:pt x="799591" y="27758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13824687" y="8179021"/>
              <a:ext cx="20955" cy="26034"/>
            </a:xfrm>
            <a:custGeom>
              <a:avLst/>
              <a:gdLst/>
              <a:ahLst/>
              <a:cxnLst/>
              <a:rect l="l" t="t" r="r" b="b"/>
              <a:pathLst>
                <a:path w="20955" h="26034">
                  <a:moveTo>
                    <a:pt x="7591" y="0"/>
                  </a:moveTo>
                  <a:lnTo>
                    <a:pt x="2293" y="3591"/>
                  </a:lnTo>
                  <a:lnTo>
                    <a:pt x="0" y="10481"/>
                  </a:lnTo>
                  <a:lnTo>
                    <a:pt x="4303" y="21486"/>
                  </a:lnTo>
                  <a:lnTo>
                    <a:pt x="8575" y="24700"/>
                  </a:lnTo>
                  <a:lnTo>
                    <a:pt x="13318" y="25465"/>
                  </a:lnTo>
                  <a:lnTo>
                    <a:pt x="20795" y="22732"/>
                  </a:lnTo>
                  <a:lnTo>
                    <a:pt x="7591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14385539" y="8065652"/>
              <a:ext cx="125730" cy="6350"/>
            </a:xfrm>
            <a:custGeom>
              <a:avLst/>
              <a:gdLst/>
              <a:ahLst/>
              <a:cxnLst/>
              <a:rect l="l" t="t" r="r" b="b"/>
              <a:pathLst>
                <a:path w="125730" h="6350">
                  <a:moveTo>
                    <a:pt x="21988" y="0"/>
                  </a:moveTo>
                  <a:lnTo>
                    <a:pt x="0" y="293"/>
                  </a:lnTo>
                  <a:lnTo>
                    <a:pt x="125504" y="6167"/>
                  </a:lnTo>
                  <a:lnTo>
                    <a:pt x="99836" y="3520"/>
                  </a:lnTo>
                  <a:lnTo>
                    <a:pt x="74025" y="1587"/>
                  </a:lnTo>
                  <a:lnTo>
                    <a:pt x="48074" y="402"/>
                  </a:lnTo>
                  <a:lnTo>
                    <a:pt x="21988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15528627" y="9183211"/>
              <a:ext cx="1306830" cy="1656080"/>
            </a:xfrm>
            <a:custGeom>
              <a:avLst/>
              <a:gdLst/>
              <a:ahLst/>
              <a:cxnLst/>
              <a:rect l="l" t="t" r="r" b="b"/>
              <a:pathLst>
                <a:path w="1306830" h="1656079">
                  <a:moveTo>
                    <a:pt x="153094" y="150435"/>
                  </a:moveTo>
                  <a:lnTo>
                    <a:pt x="154343" y="160250"/>
                  </a:lnTo>
                  <a:lnTo>
                    <a:pt x="155517" y="170005"/>
                  </a:lnTo>
                  <a:lnTo>
                    <a:pt x="156618" y="179704"/>
                  </a:lnTo>
                  <a:lnTo>
                    <a:pt x="157649" y="189355"/>
                  </a:lnTo>
                  <a:lnTo>
                    <a:pt x="222301" y="258323"/>
                  </a:lnTo>
                  <a:lnTo>
                    <a:pt x="291176" y="333063"/>
                  </a:lnTo>
                  <a:lnTo>
                    <a:pt x="326932" y="372407"/>
                  </a:lnTo>
                  <a:lnTo>
                    <a:pt x="387153" y="437384"/>
                  </a:lnTo>
                  <a:lnTo>
                    <a:pt x="449879" y="506209"/>
                  </a:lnTo>
                  <a:lnTo>
                    <a:pt x="482006" y="541939"/>
                  </a:lnTo>
                  <a:lnTo>
                    <a:pt x="514550" y="578479"/>
                  </a:lnTo>
                  <a:lnTo>
                    <a:pt x="547440" y="615779"/>
                  </a:lnTo>
                  <a:lnTo>
                    <a:pt x="580606" y="653789"/>
                  </a:lnTo>
                  <a:lnTo>
                    <a:pt x="613978" y="692457"/>
                  </a:lnTo>
                  <a:lnTo>
                    <a:pt x="647487" y="731734"/>
                  </a:lnTo>
                  <a:lnTo>
                    <a:pt x="681063" y="771568"/>
                  </a:lnTo>
                  <a:lnTo>
                    <a:pt x="714636" y="811909"/>
                  </a:lnTo>
                  <a:lnTo>
                    <a:pt x="748135" y="852707"/>
                  </a:lnTo>
                  <a:lnTo>
                    <a:pt x="781491" y="893911"/>
                  </a:lnTo>
                  <a:lnTo>
                    <a:pt x="814634" y="935471"/>
                  </a:lnTo>
                  <a:lnTo>
                    <a:pt x="847493" y="977335"/>
                  </a:lnTo>
                  <a:lnTo>
                    <a:pt x="880000" y="1019454"/>
                  </a:lnTo>
                  <a:lnTo>
                    <a:pt x="912084" y="1061776"/>
                  </a:lnTo>
                  <a:lnTo>
                    <a:pt x="943675" y="1104252"/>
                  </a:lnTo>
                  <a:lnTo>
                    <a:pt x="974703" y="1146830"/>
                  </a:lnTo>
                  <a:lnTo>
                    <a:pt x="1005099" y="1189461"/>
                  </a:lnTo>
                  <a:lnTo>
                    <a:pt x="1034791" y="1232093"/>
                  </a:lnTo>
                  <a:lnTo>
                    <a:pt x="1063712" y="1274675"/>
                  </a:lnTo>
                  <a:lnTo>
                    <a:pt x="1091789" y="1317159"/>
                  </a:lnTo>
                  <a:lnTo>
                    <a:pt x="1118955" y="1359492"/>
                  </a:lnTo>
                  <a:lnTo>
                    <a:pt x="1145138" y="1401625"/>
                  </a:lnTo>
                  <a:lnTo>
                    <a:pt x="1170268" y="1443506"/>
                  </a:lnTo>
                  <a:lnTo>
                    <a:pt x="1194276" y="1485085"/>
                  </a:lnTo>
                  <a:lnTo>
                    <a:pt x="1217092" y="1526312"/>
                  </a:lnTo>
                  <a:lnTo>
                    <a:pt x="1238646" y="1567136"/>
                  </a:lnTo>
                  <a:lnTo>
                    <a:pt x="1258868" y="1607507"/>
                  </a:lnTo>
                  <a:lnTo>
                    <a:pt x="1277688" y="1647373"/>
                  </a:lnTo>
                  <a:lnTo>
                    <a:pt x="1280044" y="1652525"/>
                  </a:lnTo>
                  <a:lnTo>
                    <a:pt x="1285133" y="1655572"/>
                  </a:lnTo>
                  <a:lnTo>
                    <a:pt x="1290452" y="1655572"/>
                  </a:lnTo>
                  <a:lnTo>
                    <a:pt x="1296274" y="1654305"/>
                  </a:lnTo>
                  <a:lnTo>
                    <a:pt x="1303311" y="1651080"/>
                  </a:lnTo>
                  <a:lnTo>
                    <a:pt x="1306410" y="1642756"/>
                  </a:lnTo>
                  <a:lnTo>
                    <a:pt x="1303206" y="1635709"/>
                  </a:lnTo>
                  <a:lnTo>
                    <a:pt x="1282928" y="1592840"/>
                  </a:lnTo>
                  <a:lnTo>
                    <a:pt x="1261053" y="1549403"/>
                  </a:lnTo>
                  <a:lnTo>
                    <a:pt x="1237669" y="1505461"/>
                  </a:lnTo>
                  <a:lnTo>
                    <a:pt x="1212859" y="1461075"/>
                  </a:lnTo>
                  <a:lnTo>
                    <a:pt x="1186710" y="1416306"/>
                  </a:lnTo>
                  <a:lnTo>
                    <a:pt x="1159306" y="1371216"/>
                  </a:lnTo>
                  <a:lnTo>
                    <a:pt x="1130733" y="1325867"/>
                  </a:lnTo>
                  <a:lnTo>
                    <a:pt x="1101076" y="1280320"/>
                  </a:lnTo>
                  <a:lnTo>
                    <a:pt x="1070421" y="1234638"/>
                  </a:lnTo>
                  <a:lnTo>
                    <a:pt x="1038853" y="1188881"/>
                  </a:lnTo>
                  <a:lnTo>
                    <a:pt x="1006457" y="1143111"/>
                  </a:lnTo>
                  <a:lnTo>
                    <a:pt x="973318" y="1097389"/>
                  </a:lnTo>
                  <a:lnTo>
                    <a:pt x="939522" y="1051779"/>
                  </a:lnTo>
                  <a:lnTo>
                    <a:pt x="905154" y="1006340"/>
                  </a:lnTo>
                  <a:lnTo>
                    <a:pt x="870300" y="961135"/>
                  </a:lnTo>
                  <a:lnTo>
                    <a:pt x="835044" y="916225"/>
                  </a:lnTo>
                  <a:lnTo>
                    <a:pt x="799473" y="871672"/>
                  </a:lnTo>
                  <a:lnTo>
                    <a:pt x="763671" y="827538"/>
                  </a:lnTo>
                  <a:lnTo>
                    <a:pt x="727723" y="783883"/>
                  </a:lnTo>
                  <a:lnTo>
                    <a:pt x="691716" y="740770"/>
                  </a:lnTo>
                  <a:lnTo>
                    <a:pt x="655734" y="698261"/>
                  </a:lnTo>
                  <a:lnTo>
                    <a:pt x="619863" y="656416"/>
                  </a:lnTo>
                  <a:lnTo>
                    <a:pt x="584187" y="615298"/>
                  </a:lnTo>
                  <a:lnTo>
                    <a:pt x="548793" y="574968"/>
                  </a:lnTo>
                  <a:lnTo>
                    <a:pt x="513766" y="535488"/>
                  </a:lnTo>
                  <a:lnTo>
                    <a:pt x="479191" y="496920"/>
                  </a:lnTo>
                  <a:lnTo>
                    <a:pt x="445153" y="459324"/>
                  </a:lnTo>
                  <a:lnTo>
                    <a:pt x="379030" y="387298"/>
                  </a:lnTo>
                  <a:lnTo>
                    <a:pt x="316080" y="319903"/>
                  </a:lnTo>
                  <a:lnTo>
                    <a:pt x="256986" y="257632"/>
                  </a:lnTo>
                  <a:lnTo>
                    <a:pt x="202430" y="200978"/>
                  </a:lnTo>
                  <a:lnTo>
                    <a:pt x="153094" y="150435"/>
                  </a:lnTo>
                  <a:close/>
                </a:path>
                <a:path w="1306830" h="1656079">
                  <a:moveTo>
                    <a:pt x="100415" y="97211"/>
                  </a:moveTo>
                  <a:lnTo>
                    <a:pt x="102019" y="106916"/>
                  </a:lnTo>
                  <a:lnTo>
                    <a:pt x="103613" y="116844"/>
                  </a:lnTo>
                  <a:lnTo>
                    <a:pt x="105127" y="126569"/>
                  </a:lnTo>
                  <a:lnTo>
                    <a:pt x="106488" y="135577"/>
                  </a:lnTo>
                  <a:lnTo>
                    <a:pt x="125472" y="155450"/>
                  </a:lnTo>
                  <a:lnTo>
                    <a:pt x="124196" y="145878"/>
                  </a:lnTo>
                  <a:lnTo>
                    <a:pt x="122749" y="135577"/>
                  </a:lnTo>
                  <a:lnTo>
                    <a:pt x="121354" y="126095"/>
                  </a:lnTo>
                  <a:lnTo>
                    <a:pt x="119933" y="116844"/>
                  </a:lnTo>
                  <a:lnTo>
                    <a:pt x="100415" y="97211"/>
                  </a:lnTo>
                  <a:close/>
                </a:path>
                <a:path w="1306830" h="1656079">
                  <a:moveTo>
                    <a:pt x="36281" y="33548"/>
                  </a:moveTo>
                  <a:lnTo>
                    <a:pt x="37581" y="42194"/>
                  </a:lnTo>
                  <a:lnTo>
                    <a:pt x="38824" y="50803"/>
                  </a:lnTo>
                  <a:lnTo>
                    <a:pt x="40011" y="59371"/>
                  </a:lnTo>
                  <a:lnTo>
                    <a:pt x="41140" y="67893"/>
                  </a:lnTo>
                  <a:lnTo>
                    <a:pt x="72406" y="100143"/>
                  </a:lnTo>
                  <a:lnTo>
                    <a:pt x="70829" y="90875"/>
                  </a:lnTo>
                  <a:lnTo>
                    <a:pt x="69196" y="81532"/>
                  </a:lnTo>
                  <a:lnTo>
                    <a:pt x="67508" y="72121"/>
                  </a:lnTo>
                  <a:lnTo>
                    <a:pt x="65767" y="62647"/>
                  </a:lnTo>
                  <a:lnTo>
                    <a:pt x="36281" y="33548"/>
                  </a:lnTo>
                  <a:close/>
                </a:path>
                <a:path w="1306830" h="1656079">
                  <a:moveTo>
                    <a:pt x="7654" y="31936"/>
                  </a:moveTo>
                  <a:lnTo>
                    <a:pt x="6858" y="32292"/>
                  </a:lnTo>
                  <a:lnTo>
                    <a:pt x="6450" y="32438"/>
                  </a:lnTo>
                  <a:lnTo>
                    <a:pt x="7978" y="33988"/>
                  </a:lnTo>
                  <a:lnTo>
                    <a:pt x="7654" y="31936"/>
                  </a:lnTo>
                  <a:close/>
                </a:path>
                <a:path w="1306830" h="1656079">
                  <a:moveTo>
                    <a:pt x="0" y="0"/>
                  </a:moveTo>
                  <a:lnTo>
                    <a:pt x="2638" y="2094"/>
                  </a:lnTo>
                  <a:lnTo>
                    <a:pt x="2481" y="1183"/>
                  </a:lnTo>
                  <a:lnTo>
                    <a:pt x="1696" y="712"/>
                  </a:lnTo>
                  <a:lnTo>
                    <a:pt x="858" y="3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7" name="object 577"/>
            <p:cNvPicPr/>
            <p:nvPr/>
          </p:nvPicPr>
          <p:blipFill>
            <a:blip r:embed="rId17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34428" y="9215657"/>
              <a:ext cx="321131" cy="339958"/>
            </a:xfrm>
            <a:prstGeom prst="rect">
              <a:avLst/>
            </a:prstGeom>
          </p:spPr>
        </p:pic>
        <p:sp>
          <p:nvSpPr>
            <p:cNvPr id="578" name="object 578"/>
            <p:cNvSpPr/>
            <p:nvPr/>
          </p:nvSpPr>
          <p:spPr>
            <a:xfrm>
              <a:off x="15508092" y="9230745"/>
              <a:ext cx="12065" cy="23495"/>
            </a:xfrm>
            <a:custGeom>
              <a:avLst/>
              <a:gdLst/>
              <a:ahLst/>
              <a:cxnLst/>
              <a:rect l="l" t="t" r="r" b="b"/>
              <a:pathLst>
                <a:path w="12065" h="23495">
                  <a:moveTo>
                    <a:pt x="0" y="0"/>
                  </a:moveTo>
                  <a:lnTo>
                    <a:pt x="1905" y="13591"/>
                  </a:lnTo>
                  <a:lnTo>
                    <a:pt x="2774" y="20344"/>
                  </a:lnTo>
                  <a:lnTo>
                    <a:pt x="5476" y="23109"/>
                  </a:lnTo>
                  <a:lnTo>
                    <a:pt x="11654" y="9287"/>
                  </a:lnTo>
                  <a:lnTo>
                    <a:pt x="5560" y="43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15531108" y="9184402"/>
              <a:ext cx="38735" cy="67310"/>
            </a:xfrm>
            <a:custGeom>
              <a:avLst/>
              <a:gdLst/>
              <a:ahLst/>
              <a:cxnLst/>
              <a:rect l="l" t="t" r="r" b="b"/>
              <a:pathLst>
                <a:path w="38734" h="67309">
                  <a:moveTo>
                    <a:pt x="9853" y="9004"/>
                  </a:moveTo>
                  <a:lnTo>
                    <a:pt x="14177" y="14072"/>
                  </a:lnTo>
                  <a:lnTo>
                    <a:pt x="14376" y="21664"/>
                  </a:lnTo>
                  <a:lnTo>
                    <a:pt x="8628" y="28627"/>
                  </a:lnTo>
                  <a:lnTo>
                    <a:pt x="6973" y="29883"/>
                  </a:lnTo>
                  <a:lnTo>
                    <a:pt x="5172" y="30742"/>
                  </a:lnTo>
                  <a:lnTo>
                    <a:pt x="5497" y="32805"/>
                  </a:lnTo>
                  <a:lnTo>
                    <a:pt x="7497" y="34836"/>
                  </a:lnTo>
                  <a:lnTo>
                    <a:pt x="9046" y="36103"/>
                  </a:lnTo>
                  <a:lnTo>
                    <a:pt x="9884" y="37004"/>
                  </a:lnTo>
                  <a:lnTo>
                    <a:pt x="10586" y="37988"/>
                  </a:lnTo>
                  <a:lnTo>
                    <a:pt x="38658" y="66710"/>
                  </a:lnTo>
                  <a:lnTo>
                    <a:pt x="37529" y="58183"/>
                  </a:lnTo>
                  <a:lnTo>
                    <a:pt x="36343" y="49616"/>
                  </a:lnTo>
                  <a:lnTo>
                    <a:pt x="35099" y="41009"/>
                  </a:lnTo>
                  <a:lnTo>
                    <a:pt x="33800" y="32365"/>
                  </a:lnTo>
                  <a:lnTo>
                    <a:pt x="9853" y="9004"/>
                  </a:lnTo>
                  <a:close/>
                </a:path>
                <a:path w="38734" h="67309">
                  <a:moveTo>
                    <a:pt x="0" y="0"/>
                  </a:moveTo>
                  <a:lnTo>
                    <a:pt x="157" y="900"/>
                  </a:lnTo>
                  <a:lnTo>
                    <a:pt x="4659" y="4481"/>
                  </a:lnTo>
                  <a:lnTo>
                    <a:pt x="7947" y="7162"/>
                  </a:lnTo>
                  <a:lnTo>
                    <a:pt x="1717" y="1162"/>
                  </a:lnTo>
                  <a:lnTo>
                    <a:pt x="890" y="5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15211978" y="9259770"/>
              <a:ext cx="277495" cy="610870"/>
            </a:xfrm>
            <a:custGeom>
              <a:avLst/>
              <a:gdLst/>
              <a:ahLst/>
              <a:cxnLst/>
              <a:rect l="l" t="t" r="r" b="b"/>
              <a:pathLst>
                <a:path w="277494" h="610870">
                  <a:moveTo>
                    <a:pt x="109253" y="355224"/>
                  </a:moveTo>
                  <a:lnTo>
                    <a:pt x="0" y="599363"/>
                  </a:lnTo>
                  <a:lnTo>
                    <a:pt x="25559" y="610860"/>
                  </a:lnTo>
                  <a:lnTo>
                    <a:pt x="135147" y="365999"/>
                  </a:lnTo>
                  <a:lnTo>
                    <a:pt x="109253" y="355224"/>
                  </a:lnTo>
                  <a:close/>
                </a:path>
                <a:path w="277494" h="610870">
                  <a:moveTo>
                    <a:pt x="235793" y="72468"/>
                  </a:moveTo>
                  <a:lnTo>
                    <a:pt x="143691" y="278263"/>
                  </a:lnTo>
                  <a:lnTo>
                    <a:pt x="168801" y="290797"/>
                  </a:lnTo>
                  <a:lnTo>
                    <a:pt x="240442" y="130697"/>
                  </a:lnTo>
                  <a:lnTo>
                    <a:pt x="239495" y="116445"/>
                  </a:lnTo>
                  <a:lnTo>
                    <a:pt x="238408" y="101999"/>
                  </a:lnTo>
                  <a:lnTo>
                    <a:pt x="237177" y="87345"/>
                  </a:lnTo>
                  <a:lnTo>
                    <a:pt x="235793" y="72468"/>
                  </a:lnTo>
                  <a:close/>
                </a:path>
                <a:path w="277494" h="610870">
                  <a:moveTo>
                    <a:pt x="268222" y="0"/>
                  </a:moveTo>
                  <a:lnTo>
                    <a:pt x="258484" y="21748"/>
                  </a:lnTo>
                  <a:lnTo>
                    <a:pt x="260178" y="35812"/>
                  </a:lnTo>
                  <a:lnTo>
                    <a:pt x="261744" y="49694"/>
                  </a:lnTo>
                  <a:lnTo>
                    <a:pt x="263182" y="63404"/>
                  </a:lnTo>
                  <a:lnTo>
                    <a:pt x="264494" y="76950"/>
                  </a:lnTo>
                  <a:lnTo>
                    <a:pt x="277038" y="48930"/>
                  </a:lnTo>
                  <a:lnTo>
                    <a:pt x="275986" y="37842"/>
                  </a:lnTo>
                  <a:lnTo>
                    <a:pt x="274837" y="26677"/>
                  </a:lnTo>
                  <a:lnTo>
                    <a:pt x="273590" y="15437"/>
                  </a:lnTo>
                  <a:lnTo>
                    <a:pt x="272243" y="4125"/>
                  </a:lnTo>
                  <a:lnTo>
                    <a:pt x="268222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15202103" y="9859143"/>
              <a:ext cx="35560" cy="33655"/>
            </a:xfrm>
            <a:custGeom>
              <a:avLst/>
              <a:gdLst/>
              <a:ahLst/>
              <a:cxnLst/>
              <a:rect l="l" t="t" r="r" b="b"/>
              <a:pathLst>
                <a:path w="35559" h="33654">
                  <a:moveTo>
                    <a:pt x="35433" y="11506"/>
                  </a:moveTo>
                  <a:lnTo>
                    <a:pt x="9867" y="0"/>
                  </a:lnTo>
                  <a:lnTo>
                    <a:pt x="3136" y="14998"/>
                  </a:lnTo>
                  <a:lnTo>
                    <a:pt x="0" y="22047"/>
                  </a:lnTo>
                  <a:lnTo>
                    <a:pt x="25565" y="33553"/>
                  </a:lnTo>
                  <a:lnTo>
                    <a:pt x="26479" y="31508"/>
                  </a:lnTo>
                  <a:lnTo>
                    <a:pt x="35433" y="115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15189843" y="9906866"/>
              <a:ext cx="154305" cy="932180"/>
            </a:xfrm>
            <a:custGeom>
              <a:avLst/>
              <a:gdLst/>
              <a:ahLst/>
              <a:cxnLst/>
              <a:rect l="l" t="t" r="r" b="b"/>
              <a:pathLst>
                <a:path w="154305" h="932179">
                  <a:moveTo>
                    <a:pt x="1026" y="0"/>
                  </a:moveTo>
                  <a:lnTo>
                    <a:pt x="6583" y="69399"/>
                  </a:lnTo>
                  <a:lnTo>
                    <a:pt x="14536" y="141155"/>
                  </a:lnTo>
                  <a:lnTo>
                    <a:pt x="25548" y="235151"/>
                  </a:lnTo>
                  <a:lnTo>
                    <a:pt x="32188" y="289429"/>
                  </a:lnTo>
                  <a:lnTo>
                    <a:pt x="39580" y="347996"/>
                  </a:lnTo>
                  <a:lnTo>
                    <a:pt x="47717" y="410429"/>
                  </a:lnTo>
                  <a:lnTo>
                    <a:pt x="56595" y="476302"/>
                  </a:lnTo>
                  <a:lnTo>
                    <a:pt x="66210" y="545193"/>
                  </a:lnTo>
                  <a:lnTo>
                    <a:pt x="76557" y="616677"/>
                  </a:lnTo>
                  <a:lnTo>
                    <a:pt x="87630" y="690331"/>
                  </a:lnTo>
                  <a:lnTo>
                    <a:pt x="99427" y="765732"/>
                  </a:lnTo>
                  <a:lnTo>
                    <a:pt x="111941" y="842455"/>
                  </a:lnTo>
                  <a:lnTo>
                    <a:pt x="126341" y="926872"/>
                  </a:lnTo>
                  <a:lnTo>
                    <a:pt x="132278" y="931720"/>
                  </a:lnTo>
                  <a:lnTo>
                    <a:pt x="140529" y="931636"/>
                  </a:lnTo>
                  <a:lnTo>
                    <a:pt x="149000" y="930160"/>
                  </a:lnTo>
                  <a:lnTo>
                    <a:pt x="154110" y="922903"/>
                  </a:lnTo>
                  <a:lnTo>
                    <a:pt x="140592" y="843922"/>
                  </a:lnTo>
                  <a:lnTo>
                    <a:pt x="129018" y="773316"/>
                  </a:lnTo>
                  <a:lnTo>
                    <a:pt x="118050" y="703771"/>
                  </a:lnTo>
                  <a:lnTo>
                    <a:pt x="107692" y="635618"/>
                  </a:lnTo>
                  <a:lnTo>
                    <a:pt x="97949" y="569187"/>
                  </a:lnTo>
                  <a:lnTo>
                    <a:pt x="88823" y="504807"/>
                  </a:lnTo>
                  <a:lnTo>
                    <a:pt x="80319" y="442810"/>
                  </a:lnTo>
                  <a:lnTo>
                    <a:pt x="72439" y="383525"/>
                  </a:lnTo>
                  <a:lnTo>
                    <a:pt x="58570" y="274413"/>
                  </a:lnTo>
                  <a:lnTo>
                    <a:pt x="47245" y="180113"/>
                  </a:lnTo>
                  <a:lnTo>
                    <a:pt x="35091" y="72215"/>
                  </a:lnTo>
                  <a:lnTo>
                    <a:pt x="28826" y="12502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15190864" y="9881190"/>
              <a:ext cx="36830" cy="38735"/>
            </a:xfrm>
            <a:custGeom>
              <a:avLst/>
              <a:gdLst/>
              <a:ahLst/>
              <a:cxnLst/>
              <a:rect l="l" t="t" r="r" b="b"/>
              <a:pathLst>
                <a:path w="36830" h="38734">
                  <a:moveTo>
                    <a:pt x="36804" y="11506"/>
                  </a:moveTo>
                  <a:lnTo>
                    <a:pt x="11239" y="0"/>
                  </a:lnTo>
                  <a:lnTo>
                    <a:pt x="9652" y="3543"/>
                  </a:lnTo>
                  <a:lnTo>
                    <a:pt x="2692" y="19088"/>
                  </a:lnTo>
                  <a:lnTo>
                    <a:pt x="15214" y="27978"/>
                  </a:lnTo>
                  <a:lnTo>
                    <a:pt x="8966" y="23583"/>
                  </a:lnTo>
                  <a:lnTo>
                    <a:pt x="2692" y="19100"/>
                  </a:lnTo>
                  <a:lnTo>
                    <a:pt x="152" y="24777"/>
                  </a:lnTo>
                  <a:lnTo>
                    <a:pt x="0" y="25679"/>
                  </a:lnTo>
                  <a:lnTo>
                    <a:pt x="27787" y="38188"/>
                  </a:lnTo>
                  <a:lnTo>
                    <a:pt x="27622" y="36449"/>
                  </a:lnTo>
                  <a:lnTo>
                    <a:pt x="27266" y="32829"/>
                  </a:lnTo>
                  <a:lnTo>
                    <a:pt x="35204" y="15049"/>
                  </a:lnTo>
                  <a:lnTo>
                    <a:pt x="36804" y="115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10476272" y="1501895"/>
              <a:ext cx="988060" cy="382270"/>
            </a:xfrm>
            <a:custGeom>
              <a:avLst/>
              <a:gdLst/>
              <a:ahLst/>
              <a:cxnLst/>
              <a:rect l="l" t="t" r="r" b="b"/>
              <a:pathLst>
                <a:path w="988059" h="382269">
                  <a:moveTo>
                    <a:pt x="191952" y="291065"/>
                  </a:moveTo>
                  <a:lnTo>
                    <a:pt x="145574" y="309619"/>
                  </a:lnTo>
                  <a:lnTo>
                    <a:pt x="99987" y="329621"/>
                  </a:lnTo>
                  <a:lnTo>
                    <a:pt x="55211" y="351038"/>
                  </a:lnTo>
                  <a:lnTo>
                    <a:pt x="11266" y="373838"/>
                  </a:lnTo>
                  <a:lnTo>
                    <a:pt x="0" y="382194"/>
                  </a:lnTo>
                  <a:lnTo>
                    <a:pt x="10693" y="376783"/>
                  </a:lnTo>
                  <a:lnTo>
                    <a:pt x="21444" y="371453"/>
                  </a:lnTo>
                  <a:lnTo>
                    <a:pt x="32249" y="366206"/>
                  </a:lnTo>
                  <a:lnTo>
                    <a:pt x="43108" y="361042"/>
                  </a:lnTo>
                  <a:lnTo>
                    <a:pt x="117287" y="326970"/>
                  </a:lnTo>
                  <a:lnTo>
                    <a:pt x="188245" y="295505"/>
                  </a:lnTo>
                  <a:lnTo>
                    <a:pt x="191952" y="291065"/>
                  </a:lnTo>
                  <a:close/>
                </a:path>
                <a:path w="988059" h="382269">
                  <a:moveTo>
                    <a:pt x="227961" y="247946"/>
                  </a:moveTo>
                  <a:lnTo>
                    <a:pt x="224904" y="249255"/>
                  </a:lnTo>
                  <a:lnTo>
                    <a:pt x="226160" y="248805"/>
                  </a:lnTo>
                  <a:lnTo>
                    <a:pt x="226841" y="248627"/>
                  </a:lnTo>
                  <a:lnTo>
                    <a:pt x="227500" y="248491"/>
                  </a:lnTo>
                  <a:lnTo>
                    <a:pt x="227961" y="247946"/>
                  </a:lnTo>
                  <a:close/>
                </a:path>
                <a:path w="988059" h="382269">
                  <a:moveTo>
                    <a:pt x="390982" y="181488"/>
                  </a:moveTo>
                  <a:lnTo>
                    <a:pt x="364483" y="191869"/>
                  </a:lnTo>
                  <a:lnTo>
                    <a:pt x="284221" y="224324"/>
                  </a:lnTo>
                  <a:lnTo>
                    <a:pt x="245144" y="271108"/>
                  </a:lnTo>
                  <a:lnTo>
                    <a:pt x="314939" y="242012"/>
                  </a:lnTo>
                  <a:lnTo>
                    <a:pt x="338021" y="232638"/>
                  </a:lnTo>
                  <a:lnTo>
                    <a:pt x="339717" y="227403"/>
                  </a:lnTo>
                  <a:lnTo>
                    <a:pt x="341738" y="222858"/>
                  </a:lnTo>
                  <a:lnTo>
                    <a:pt x="346638" y="214607"/>
                  </a:lnTo>
                  <a:lnTo>
                    <a:pt x="351298" y="212167"/>
                  </a:lnTo>
                  <a:lnTo>
                    <a:pt x="389474" y="212167"/>
                  </a:lnTo>
                  <a:lnTo>
                    <a:pt x="389768" y="212052"/>
                  </a:lnTo>
                  <a:lnTo>
                    <a:pt x="389751" y="202470"/>
                  </a:lnTo>
                  <a:lnTo>
                    <a:pt x="389904" y="196138"/>
                  </a:lnTo>
                  <a:lnTo>
                    <a:pt x="390327" y="188653"/>
                  </a:lnTo>
                  <a:lnTo>
                    <a:pt x="390982" y="181488"/>
                  </a:lnTo>
                  <a:close/>
                </a:path>
                <a:path w="988059" h="382269">
                  <a:moveTo>
                    <a:pt x="389474" y="212167"/>
                  </a:moveTo>
                  <a:lnTo>
                    <a:pt x="358512" y="212167"/>
                  </a:lnTo>
                  <a:lnTo>
                    <a:pt x="360983" y="212796"/>
                  </a:lnTo>
                  <a:lnTo>
                    <a:pt x="365768" y="215633"/>
                  </a:lnTo>
                  <a:lnTo>
                    <a:pt x="367653" y="217822"/>
                  </a:lnTo>
                  <a:lnTo>
                    <a:pt x="368795" y="220314"/>
                  </a:lnTo>
                  <a:lnTo>
                    <a:pt x="389474" y="212167"/>
                  </a:lnTo>
                  <a:close/>
                </a:path>
                <a:path w="988059" h="382269">
                  <a:moveTo>
                    <a:pt x="518581" y="160766"/>
                  </a:moveTo>
                  <a:lnTo>
                    <a:pt x="518026" y="163855"/>
                  </a:lnTo>
                  <a:lnTo>
                    <a:pt x="519198" y="163436"/>
                  </a:lnTo>
                  <a:lnTo>
                    <a:pt x="518581" y="160766"/>
                  </a:lnTo>
                  <a:close/>
                </a:path>
                <a:path w="988059" h="382269">
                  <a:moveTo>
                    <a:pt x="449012" y="159331"/>
                  </a:moveTo>
                  <a:lnTo>
                    <a:pt x="426206" y="167938"/>
                  </a:lnTo>
                  <a:lnTo>
                    <a:pt x="426447" y="197854"/>
                  </a:lnTo>
                  <a:lnTo>
                    <a:pt x="452321" y="188042"/>
                  </a:lnTo>
                  <a:lnTo>
                    <a:pt x="451284" y="180631"/>
                  </a:lnTo>
                  <a:lnTo>
                    <a:pt x="450388" y="173377"/>
                  </a:lnTo>
                  <a:lnTo>
                    <a:pt x="449631" y="166278"/>
                  </a:lnTo>
                  <a:lnTo>
                    <a:pt x="449012" y="159331"/>
                  </a:lnTo>
                  <a:close/>
                </a:path>
                <a:path w="988059" h="382269">
                  <a:moveTo>
                    <a:pt x="493304" y="142976"/>
                  </a:moveTo>
                  <a:lnTo>
                    <a:pt x="476844" y="148997"/>
                  </a:lnTo>
                  <a:lnTo>
                    <a:pt x="477312" y="155878"/>
                  </a:lnTo>
                  <a:lnTo>
                    <a:pt x="477933" y="162980"/>
                  </a:lnTo>
                  <a:lnTo>
                    <a:pt x="478711" y="170303"/>
                  </a:lnTo>
                  <a:lnTo>
                    <a:pt x="479650" y="177844"/>
                  </a:lnTo>
                  <a:lnTo>
                    <a:pt x="487513" y="174943"/>
                  </a:lnTo>
                  <a:lnTo>
                    <a:pt x="493304" y="142976"/>
                  </a:lnTo>
                  <a:close/>
                </a:path>
                <a:path w="988059" h="382269">
                  <a:moveTo>
                    <a:pt x="581689" y="111835"/>
                  </a:moveTo>
                  <a:lnTo>
                    <a:pt x="540747" y="126013"/>
                  </a:lnTo>
                  <a:lnTo>
                    <a:pt x="541963" y="132780"/>
                  </a:lnTo>
                  <a:lnTo>
                    <a:pt x="543288" y="139667"/>
                  </a:lnTo>
                  <a:lnTo>
                    <a:pt x="544725" y="146672"/>
                  </a:lnTo>
                  <a:lnTo>
                    <a:pt x="546276" y="153792"/>
                  </a:lnTo>
                  <a:lnTo>
                    <a:pt x="589050" y="138955"/>
                  </a:lnTo>
                  <a:lnTo>
                    <a:pt x="587094" y="132094"/>
                  </a:lnTo>
                  <a:lnTo>
                    <a:pt x="585216" y="125285"/>
                  </a:lnTo>
                  <a:lnTo>
                    <a:pt x="583414" y="118532"/>
                  </a:lnTo>
                  <a:lnTo>
                    <a:pt x="581689" y="111835"/>
                  </a:lnTo>
                  <a:close/>
                </a:path>
                <a:path w="988059" h="382269">
                  <a:moveTo>
                    <a:pt x="652430" y="88422"/>
                  </a:moveTo>
                  <a:lnTo>
                    <a:pt x="608934" y="102663"/>
                  </a:lnTo>
                  <a:lnTo>
                    <a:pt x="610636" y="109349"/>
                  </a:lnTo>
                  <a:lnTo>
                    <a:pt x="612415" y="116102"/>
                  </a:lnTo>
                  <a:lnTo>
                    <a:pt x="614273" y="122918"/>
                  </a:lnTo>
                  <a:lnTo>
                    <a:pt x="616211" y="129793"/>
                  </a:lnTo>
                  <a:lnTo>
                    <a:pt x="660911" y="115144"/>
                  </a:lnTo>
                  <a:lnTo>
                    <a:pt x="658697" y="108398"/>
                  </a:lnTo>
                  <a:lnTo>
                    <a:pt x="656545" y="101697"/>
                  </a:lnTo>
                  <a:lnTo>
                    <a:pt x="654456" y="95039"/>
                  </a:lnTo>
                  <a:lnTo>
                    <a:pt x="652430" y="88422"/>
                  </a:lnTo>
                  <a:close/>
                </a:path>
                <a:path w="988059" h="382269">
                  <a:moveTo>
                    <a:pt x="725223" y="65784"/>
                  </a:moveTo>
                  <a:lnTo>
                    <a:pt x="694963" y="75009"/>
                  </a:lnTo>
                  <a:lnTo>
                    <a:pt x="700282" y="102715"/>
                  </a:lnTo>
                  <a:lnTo>
                    <a:pt x="734469" y="92286"/>
                  </a:lnTo>
                  <a:lnTo>
                    <a:pt x="732129" y="85750"/>
                  </a:lnTo>
                  <a:lnTo>
                    <a:pt x="729807" y="79149"/>
                  </a:lnTo>
                  <a:lnTo>
                    <a:pt x="727505" y="72492"/>
                  </a:lnTo>
                  <a:lnTo>
                    <a:pt x="725223" y="65784"/>
                  </a:lnTo>
                  <a:close/>
                </a:path>
                <a:path w="988059" h="382269">
                  <a:moveTo>
                    <a:pt x="798206" y="44665"/>
                  </a:moveTo>
                  <a:lnTo>
                    <a:pt x="774437" y="51366"/>
                  </a:lnTo>
                  <a:lnTo>
                    <a:pt x="769987" y="81815"/>
                  </a:lnTo>
                  <a:lnTo>
                    <a:pt x="807985" y="71051"/>
                  </a:lnTo>
                  <a:lnTo>
                    <a:pt x="805506" y="64490"/>
                  </a:lnTo>
                  <a:lnTo>
                    <a:pt x="803048" y="57905"/>
                  </a:lnTo>
                  <a:lnTo>
                    <a:pt x="800614" y="51297"/>
                  </a:lnTo>
                  <a:lnTo>
                    <a:pt x="798206" y="44665"/>
                  </a:lnTo>
                  <a:close/>
                </a:path>
                <a:path w="988059" h="382269">
                  <a:moveTo>
                    <a:pt x="980148" y="25911"/>
                  </a:moveTo>
                  <a:lnTo>
                    <a:pt x="980985" y="27995"/>
                  </a:lnTo>
                  <a:lnTo>
                    <a:pt x="986533" y="26791"/>
                  </a:lnTo>
                  <a:lnTo>
                    <a:pt x="983331" y="26791"/>
                  </a:lnTo>
                  <a:lnTo>
                    <a:pt x="981659" y="26477"/>
                  </a:lnTo>
                  <a:lnTo>
                    <a:pt x="980148" y="25911"/>
                  </a:lnTo>
                  <a:close/>
                </a:path>
                <a:path w="988059" h="382269">
                  <a:moveTo>
                    <a:pt x="987980" y="26477"/>
                  </a:moveTo>
                  <a:lnTo>
                    <a:pt x="986985" y="26686"/>
                  </a:lnTo>
                  <a:lnTo>
                    <a:pt x="985990" y="26791"/>
                  </a:lnTo>
                  <a:lnTo>
                    <a:pt x="986533" y="26791"/>
                  </a:lnTo>
                  <a:lnTo>
                    <a:pt x="987980" y="26477"/>
                  </a:lnTo>
                  <a:close/>
                </a:path>
                <a:path w="988059" h="382269">
                  <a:moveTo>
                    <a:pt x="871408" y="25147"/>
                  </a:moveTo>
                  <a:lnTo>
                    <a:pt x="825252" y="37251"/>
                  </a:lnTo>
                  <a:lnTo>
                    <a:pt x="827684" y="43880"/>
                  </a:lnTo>
                  <a:lnTo>
                    <a:pt x="830140" y="50492"/>
                  </a:lnTo>
                  <a:lnTo>
                    <a:pt x="832619" y="57079"/>
                  </a:lnTo>
                  <a:lnTo>
                    <a:pt x="835115" y="63638"/>
                  </a:lnTo>
                  <a:lnTo>
                    <a:pt x="881323" y="51554"/>
                  </a:lnTo>
                  <a:lnTo>
                    <a:pt x="876369" y="38468"/>
                  </a:lnTo>
                  <a:lnTo>
                    <a:pt x="871408" y="25147"/>
                  </a:lnTo>
                  <a:close/>
                </a:path>
                <a:path w="988059" h="382269">
                  <a:moveTo>
                    <a:pt x="948882" y="23042"/>
                  </a:moveTo>
                  <a:lnTo>
                    <a:pt x="948630" y="27241"/>
                  </a:lnTo>
                  <a:lnTo>
                    <a:pt x="948117" y="31408"/>
                  </a:lnTo>
                  <a:lnTo>
                    <a:pt x="947374" y="35555"/>
                  </a:lnTo>
                  <a:lnTo>
                    <a:pt x="953227" y="34204"/>
                  </a:lnTo>
                  <a:lnTo>
                    <a:pt x="950295" y="26738"/>
                  </a:lnTo>
                  <a:lnTo>
                    <a:pt x="948882" y="23042"/>
                  </a:lnTo>
                  <a:close/>
                </a:path>
                <a:path w="988059" h="382269">
                  <a:moveTo>
                    <a:pt x="920830" y="12969"/>
                  </a:moveTo>
                  <a:lnTo>
                    <a:pt x="898757" y="18299"/>
                  </a:lnTo>
                  <a:lnTo>
                    <a:pt x="903751" y="31639"/>
                  </a:lnTo>
                  <a:lnTo>
                    <a:pt x="908736" y="44727"/>
                  </a:lnTo>
                  <a:lnTo>
                    <a:pt x="916411" y="42864"/>
                  </a:lnTo>
                  <a:lnTo>
                    <a:pt x="918608" y="35594"/>
                  </a:lnTo>
                  <a:lnTo>
                    <a:pt x="920085" y="28156"/>
                  </a:lnTo>
                  <a:lnTo>
                    <a:pt x="920830" y="20598"/>
                  </a:lnTo>
                  <a:lnTo>
                    <a:pt x="920830" y="12969"/>
                  </a:lnTo>
                  <a:close/>
                </a:path>
                <a:path w="988059" h="382269">
                  <a:moveTo>
                    <a:pt x="977774" y="0"/>
                  </a:moveTo>
                  <a:lnTo>
                    <a:pt x="970734" y="1535"/>
                  </a:lnTo>
                  <a:lnTo>
                    <a:pt x="972546" y="6362"/>
                  </a:lnTo>
                  <a:lnTo>
                    <a:pt x="974399" y="2760"/>
                  </a:lnTo>
                  <a:lnTo>
                    <a:pt x="977774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5" name="object 585"/>
            <p:cNvPicPr/>
            <p:nvPr/>
          </p:nvPicPr>
          <p:blipFill>
            <a:blip r:embed="rId17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4287" y="1714052"/>
              <a:ext cx="30784" cy="20481"/>
            </a:xfrm>
            <a:prstGeom prst="rect">
              <a:avLst/>
            </a:prstGeom>
          </p:spPr>
        </p:pic>
        <p:pic>
          <p:nvPicPr>
            <p:cNvPr id="586" name="object 586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10865990" y="1680567"/>
              <a:ext cx="8778" cy="33391"/>
            </a:xfrm>
            <a:prstGeom prst="rect">
              <a:avLst/>
            </a:prstGeom>
          </p:spPr>
        </p:pic>
        <p:pic>
          <p:nvPicPr>
            <p:cNvPr id="587" name="object 587"/>
            <p:cNvPicPr/>
            <p:nvPr/>
          </p:nvPicPr>
          <p:blipFill>
            <a:blip r:embed="rId18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25279" y="1650892"/>
              <a:ext cx="30648" cy="39035"/>
            </a:xfrm>
            <a:prstGeom prst="rect">
              <a:avLst/>
            </a:prstGeom>
          </p:spPr>
        </p:pic>
        <p:pic>
          <p:nvPicPr>
            <p:cNvPr id="588" name="object 588"/>
            <p:cNvPicPr/>
            <p:nvPr/>
          </p:nvPicPr>
          <p:blipFill>
            <a:blip r:embed="rId18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94859" y="1585334"/>
              <a:ext cx="154759" cy="79997"/>
            </a:xfrm>
            <a:prstGeom prst="rect">
              <a:avLst/>
            </a:prstGeom>
          </p:spPr>
        </p:pic>
        <p:pic>
          <p:nvPicPr>
            <p:cNvPr id="589" name="object 589"/>
            <p:cNvPicPr/>
            <p:nvPr/>
          </p:nvPicPr>
          <p:blipFill>
            <a:blip r:embed="rId18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01490" y="1561847"/>
              <a:ext cx="19632" cy="32334"/>
            </a:xfrm>
            <a:prstGeom prst="rect">
              <a:avLst/>
            </a:prstGeom>
          </p:spPr>
        </p:pic>
        <p:pic>
          <p:nvPicPr>
            <p:cNvPr id="590" name="object 590"/>
            <p:cNvPicPr/>
            <p:nvPr/>
          </p:nvPicPr>
          <p:blipFill>
            <a:blip r:embed="rId18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47675" y="1520205"/>
              <a:ext cx="37328" cy="33255"/>
            </a:xfrm>
            <a:prstGeom prst="rect">
              <a:avLst/>
            </a:prstGeom>
          </p:spPr>
        </p:pic>
        <p:pic>
          <p:nvPicPr>
            <p:cNvPr id="591" name="object 591"/>
            <p:cNvPicPr/>
            <p:nvPr/>
          </p:nvPicPr>
          <p:blipFill>
            <a:blip r:embed="rId18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74483" y="1539136"/>
              <a:ext cx="36909" cy="33810"/>
            </a:xfrm>
            <a:prstGeom prst="rect">
              <a:avLst/>
            </a:prstGeom>
          </p:spPr>
        </p:pic>
        <p:pic>
          <p:nvPicPr>
            <p:cNvPr id="592" name="object 592"/>
            <p:cNvPicPr/>
            <p:nvPr/>
          </p:nvPicPr>
          <p:blipFill>
            <a:blip r:embed="rId18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24835" y="1503420"/>
              <a:ext cx="32417" cy="32679"/>
            </a:xfrm>
            <a:prstGeom prst="rect">
              <a:avLst/>
            </a:prstGeom>
          </p:spPr>
        </p:pic>
        <p:sp>
          <p:nvSpPr>
            <p:cNvPr id="593" name="object 593"/>
            <p:cNvSpPr/>
            <p:nvPr/>
          </p:nvSpPr>
          <p:spPr>
            <a:xfrm>
              <a:off x="10416751" y="1875729"/>
              <a:ext cx="71120" cy="40640"/>
            </a:xfrm>
            <a:custGeom>
              <a:avLst/>
              <a:gdLst/>
              <a:ahLst/>
              <a:cxnLst/>
              <a:rect l="l" t="t" r="r" b="b"/>
              <a:pathLst>
                <a:path w="71120" h="40639">
                  <a:moveTo>
                    <a:pt x="70783" y="0"/>
                  </a:moveTo>
                  <a:lnTo>
                    <a:pt x="52863" y="9818"/>
                  </a:lnTo>
                  <a:lnTo>
                    <a:pt x="35081" y="19869"/>
                  </a:lnTo>
                  <a:lnTo>
                    <a:pt x="17454" y="30142"/>
                  </a:lnTo>
                  <a:lnTo>
                    <a:pt x="0" y="40627"/>
                  </a:lnTo>
                  <a:lnTo>
                    <a:pt x="14705" y="32314"/>
                  </a:lnTo>
                  <a:lnTo>
                    <a:pt x="29527" y="24166"/>
                  </a:lnTo>
                  <a:lnTo>
                    <a:pt x="44468" y="16184"/>
                  </a:lnTo>
                  <a:lnTo>
                    <a:pt x="59526" y="8366"/>
                  </a:lnTo>
                  <a:lnTo>
                    <a:pt x="70783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4" name="object 594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11419400" y="1508404"/>
              <a:ext cx="6062" cy="16533"/>
            </a:xfrm>
            <a:prstGeom prst="rect">
              <a:avLst/>
            </a:prstGeom>
          </p:spPr>
        </p:pic>
        <p:sp>
          <p:nvSpPr>
            <p:cNvPr id="595" name="object 595"/>
            <p:cNvSpPr/>
            <p:nvPr/>
          </p:nvSpPr>
          <p:spPr>
            <a:xfrm>
              <a:off x="9811659" y="1890979"/>
              <a:ext cx="593090" cy="649605"/>
            </a:xfrm>
            <a:custGeom>
              <a:avLst/>
              <a:gdLst/>
              <a:ahLst/>
              <a:cxnLst/>
              <a:rect l="l" t="t" r="r" b="b"/>
              <a:pathLst>
                <a:path w="593090" h="649605">
                  <a:moveTo>
                    <a:pt x="592976" y="0"/>
                  </a:moveTo>
                  <a:lnTo>
                    <a:pt x="551208" y="24815"/>
                  </a:lnTo>
                  <a:lnTo>
                    <a:pt x="510426" y="50961"/>
                  </a:lnTo>
                  <a:lnTo>
                    <a:pt x="470649" y="78424"/>
                  </a:lnTo>
                  <a:lnTo>
                    <a:pt x="431899" y="107190"/>
                  </a:lnTo>
                  <a:lnTo>
                    <a:pt x="394195" y="137244"/>
                  </a:lnTo>
                  <a:lnTo>
                    <a:pt x="357559" y="168571"/>
                  </a:lnTo>
                  <a:lnTo>
                    <a:pt x="322011" y="201157"/>
                  </a:lnTo>
                  <a:lnTo>
                    <a:pt x="287572" y="234987"/>
                  </a:lnTo>
                  <a:lnTo>
                    <a:pt x="255207" y="269009"/>
                  </a:lnTo>
                  <a:lnTo>
                    <a:pt x="223800" y="304275"/>
                  </a:lnTo>
                  <a:lnTo>
                    <a:pt x="193367" y="340765"/>
                  </a:lnTo>
                  <a:lnTo>
                    <a:pt x="163923" y="378457"/>
                  </a:lnTo>
                  <a:lnTo>
                    <a:pt x="135485" y="417327"/>
                  </a:lnTo>
                  <a:lnTo>
                    <a:pt x="108067" y="457355"/>
                  </a:lnTo>
                  <a:lnTo>
                    <a:pt x="81687" y="498518"/>
                  </a:lnTo>
                  <a:lnTo>
                    <a:pt x="56358" y="540794"/>
                  </a:lnTo>
                  <a:lnTo>
                    <a:pt x="32097" y="584161"/>
                  </a:lnTo>
                  <a:lnTo>
                    <a:pt x="5874" y="634682"/>
                  </a:lnTo>
                  <a:lnTo>
                    <a:pt x="0" y="646912"/>
                  </a:lnTo>
                  <a:lnTo>
                    <a:pt x="586" y="649163"/>
                  </a:lnTo>
                  <a:lnTo>
                    <a:pt x="22013" y="605923"/>
                  </a:lnTo>
                  <a:lnTo>
                    <a:pt x="44968" y="563305"/>
                  </a:lnTo>
                  <a:lnTo>
                    <a:pt x="69418" y="521352"/>
                  </a:lnTo>
                  <a:lnTo>
                    <a:pt x="95329" y="480105"/>
                  </a:lnTo>
                  <a:lnTo>
                    <a:pt x="122669" y="439605"/>
                  </a:lnTo>
                  <a:lnTo>
                    <a:pt x="151404" y="399893"/>
                  </a:lnTo>
                  <a:lnTo>
                    <a:pt x="181501" y="361013"/>
                  </a:lnTo>
                  <a:lnTo>
                    <a:pt x="212927" y="323004"/>
                  </a:lnTo>
                  <a:lnTo>
                    <a:pt x="245649" y="285908"/>
                  </a:lnTo>
                  <a:lnTo>
                    <a:pt x="279633" y="249768"/>
                  </a:lnTo>
                  <a:lnTo>
                    <a:pt x="314847" y="214623"/>
                  </a:lnTo>
                  <a:lnTo>
                    <a:pt x="351257" y="180517"/>
                  </a:lnTo>
                  <a:lnTo>
                    <a:pt x="388829" y="147490"/>
                  </a:lnTo>
                  <a:lnTo>
                    <a:pt x="427532" y="115584"/>
                  </a:lnTo>
                  <a:lnTo>
                    <a:pt x="467331" y="84841"/>
                  </a:lnTo>
                  <a:lnTo>
                    <a:pt x="508193" y="55301"/>
                  </a:lnTo>
                  <a:lnTo>
                    <a:pt x="550086" y="27007"/>
                  </a:lnTo>
                  <a:lnTo>
                    <a:pt x="592976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6" name="object 596"/>
            <p:cNvPicPr/>
            <p:nvPr/>
          </p:nvPicPr>
          <p:blipFill>
            <a:blip r:embed="rId18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12246" y="1750134"/>
              <a:ext cx="909909" cy="829084"/>
            </a:xfrm>
            <a:prstGeom prst="rect">
              <a:avLst/>
            </a:prstGeom>
          </p:spPr>
        </p:pic>
        <p:sp>
          <p:nvSpPr>
            <p:cNvPr id="597" name="object 597"/>
            <p:cNvSpPr/>
            <p:nvPr/>
          </p:nvSpPr>
          <p:spPr>
            <a:xfrm>
              <a:off x="9693882" y="2577091"/>
              <a:ext cx="443865" cy="2052955"/>
            </a:xfrm>
            <a:custGeom>
              <a:avLst/>
              <a:gdLst/>
              <a:ahLst/>
              <a:cxnLst/>
              <a:rect l="l" t="t" r="r" b="b"/>
              <a:pathLst>
                <a:path w="443865" h="2052954">
                  <a:moveTo>
                    <a:pt x="92101" y="1008608"/>
                  </a:moveTo>
                  <a:lnTo>
                    <a:pt x="87801" y="1012647"/>
                  </a:lnTo>
                  <a:lnTo>
                    <a:pt x="82612" y="1017753"/>
                  </a:lnTo>
                  <a:lnTo>
                    <a:pt x="76649" y="1023917"/>
                  </a:lnTo>
                  <a:lnTo>
                    <a:pt x="70029" y="1031130"/>
                  </a:lnTo>
                  <a:lnTo>
                    <a:pt x="78651" y="1080780"/>
                  </a:lnTo>
                  <a:lnTo>
                    <a:pt x="87981" y="1130278"/>
                  </a:lnTo>
                  <a:lnTo>
                    <a:pt x="98019" y="1179620"/>
                  </a:lnTo>
                  <a:lnTo>
                    <a:pt x="108764" y="1228802"/>
                  </a:lnTo>
                  <a:lnTo>
                    <a:pt x="120214" y="1277819"/>
                  </a:lnTo>
                  <a:lnTo>
                    <a:pt x="132370" y="1326669"/>
                  </a:lnTo>
                  <a:lnTo>
                    <a:pt x="145230" y="1375346"/>
                  </a:lnTo>
                  <a:lnTo>
                    <a:pt x="158794" y="1423847"/>
                  </a:lnTo>
                  <a:lnTo>
                    <a:pt x="173061" y="1472168"/>
                  </a:lnTo>
                  <a:lnTo>
                    <a:pt x="188030" y="1520304"/>
                  </a:lnTo>
                  <a:lnTo>
                    <a:pt x="203701" y="1568251"/>
                  </a:lnTo>
                  <a:lnTo>
                    <a:pt x="220072" y="1616006"/>
                  </a:lnTo>
                  <a:lnTo>
                    <a:pt x="237144" y="1663563"/>
                  </a:lnTo>
                  <a:lnTo>
                    <a:pt x="254915" y="1710920"/>
                  </a:lnTo>
                  <a:lnTo>
                    <a:pt x="273384" y="1758072"/>
                  </a:lnTo>
                  <a:lnTo>
                    <a:pt x="293472" y="1803544"/>
                  </a:lnTo>
                  <a:lnTo>
                    <a:pt x="315153" y="1847638"/>
                  </a:lnTo>
                  <a:lnTo>
                    <a:pt x="338317" y="1890497"/>
                  </a:lnTo>
                  <a:lnTo>
                    <a:pt x="362855" y="1932263"/>
                  </a:lnTo>
                  <a:lnTo>
                    <a:pt x="388657" y="1973077"/>
                  </a:lnTo>
                  <a:lnTo>
                    <a:pt x="415615" y="2013082"/>
                  </a:lnTo>
                  <a:lnTo>
                    <a:pt x="443620" y="2052419"/>
                  </a:lnTo>
                  <a:lnTo>
                    <a:pt x="415024" y="2009392"/>
                  </a:lnTo>
                  <a:lnTo>
                    <a:pt x="387810" y="1966087"/>
                  </a:lnTo>
                  <a:lnTo>
                    <a:pt x="361961" y="1922470"/>
                  </a:lnTo>
                  <a:lnTo>
                    <a:pt x="337462" y="1878505"/>
                  </a:lnTo>
                  <a:lnTo>
                    <a:pt x="314299" y="1834158"/>
                  </a:lnTo>
                  <a:lnTo>
                    <a:pt x="292457" y="1789394"/>
                  </a:lnTo>
                  <a:lnTo>
                    <a:pt x="271921" y="1744178"/>
                  </a:lnTo>
                  <a:lnTo>
                    <a:pt x="252675" y="1698475"/>
                  </a:lnTo>
                  <a:lnTo>
                    <a:pt x="234705" y="1652250"/>
                  </a:lnTo>
                  <a:lnTo>
                    <a:pt x="217997" y="1605469"/>
                  </a:lnTo>
                  <a:lnTo>
                    <a:pt x="202534" y="1558095"/>
                  </a:lnTo>
                  <a:lnTo>
                    <a:pt x="188302" y="1510095"/>
                  </a:lnTo>
                  <a:lnTo>
                    <a:pt x="175287" y="1461434"/>
                  </a:lnTo>
                  <a:lnTo>
                    <a:pt x="163473" y="1412076"/>
                  </a:lnTo>
                  <a:lnTo>
                    <a:pt x="152845" y="1361987"/>
                  </a:lnTo>
                  <a:lnTo>
                    <a:pt x="143388" y="1311132"/>
                  </a:lnTo>
                  <a:lnTo>
                    <a:pt x="136754" y="1282107"/>
                  </a:lnTo>
                  <a:lnTo>
                    <a:pt x="131400" y="1252595"/>
                  </a:lnTo>
                  <a:lnTo>
                    <a:pt x="127328" y="1222643"/>
                  </a:lnTo>
                  <a:lnTo>
                    <a:pt x="124540" y="1192298"/>
                  </a:lnTo>
                  <a:lnTo>
                    <a:pt x="116602" y="1144958"/>
                  </a:lnTo>
                  <a:lnTo>
                    <a:pt x="108505" y="1098662"/>
                  </a:lnTo>
                  <a:lnTo>
                    <a:pt x="100317" y="1053262"/>
                  </a:lnTo>
                  <a:lnTo>
                    <a:pt x="92101" y="1008608"/>
                  </a:lnTo>
                  <a:close/>
                </a:path>
                <a:path w="443865" h="2052954">
                  <a:moveTo>
                    <a:pt x="57862" y="952452"/>
                  </a:moveTo>
                  <a:lnTo>
                    <a:pt x="59541" y="964068"/>
                  </a:lnTo>
                  <a:lnTo>
                    <a:pt x="61094" y="974577"/>
                  </a:lnTo>
                  <a:lnTo>
                    <a:pt x="62765" y="985630"/>
                  </a:lnTo>
                  <a:lnTo>
                    <a:pt x="64469" y="996671"/>
                  </a:lnTo>
                  <a:lnTo>
                    <a:pt x="67401" y="993676"/>
                  </a:lnTo>
                  <a:lnTo>
                    <a:pt x="70008" y="991121"/>
                  </a:lnTo>
                  <a:lnTo>
                    <a:pt x="72228" y="988996"/>
                  </a:lnTo>
                  <a:lnTo>
                    <a:pt x="69285" y="982345"/>
                  </a:lnTo>
                  <a:lnTo>
                    <a:pt x="65846" y="974034"/>
                  </a:lnTo>
                  <a:lnTo>
                    <a:pt x="62006" y="964068"/>
                  </a:lnTo>
                  <a:lnTo>
                    <a:pt x="57862" y="952452"/>
                  </a:lnTo>
                  <a:close/>
                </a:path>
                <a:path w="443865" h="2052954">
                  <a:moveTo>
                    <a:pt x="52480" y="788384"/>
                  </a:moveTo>
                  <a:lnTo>
                    <a:pt x="56457" y="820983"/>
                  </a:lnTo>
                  <a:lnTo>
                    <a:pt x="61240" y="850708"/>
                  </a:lnTo>
                  <a:lnTo>
                    <a:pt x="66590" y="877537"/>
                  </a:lnTo>
                  <a:lnTo>
                    <a:pt x="72270" y="901448"/>
                  </a:lnTo>
                  <a:lnTo>
                    <a:pt x="67045" y="872659"/>
                  </a:lnTo>
                  <a:lnTo>
                    <a:pt x="61990" y="844233"/>
                  </a:lnTo>
                  <a:lnTo>
                    <a:pt x="57127" y="816148"/>
                  </a:lnTo>
                  <a:lnTo>
                    <a:pt x="52480" y="788384"/>
                  </a:lnTo>
                  <a:close/>
                </a:path>
                <a:path w="443865" h="2052954">
                  <a:moveTo>
                    <a:pt x="24491" y="408668"/>
                  </a:moveTo>
                  <a:lnTo>
                    <a:pt x="23757" y="418009"/>
                  </a:lnTo>
                  <a:lnTo>
                    <a:pt x="23097" y="427357"/>
                  </a:lnTo>
                  <a:lnTo>
                    <a:pt x="22513" y="436711"/>
                  </a:lnTo>
                  <a:lnTo>
                    <a:pt x="22009" y="446070"/>
                  </a:lnTo>
                  <a:lnTo>
                    <a:pt x="22170" y="480311"/>
                  </a:lnTo>
                  <a:lnTo>
                    <a:pt x="22653" y="514507"/>
                  </a:lnTo>
                  <a:lnTo>
                    <a:pt x="23458" y="548657"/>
                  </a:lnTo>
                  <a:lnTo>
                    <a:pt x="24585" y="582757"/>
                  </a:lnTo>
                  <a:lnTo>
                    <a:pt x="25716" y="570464"/>
                  </a:lnTo>
                  <a:lnTo>
                    <a:pt x="23543" y="529855"/>
                  </a:lnTo>
                  <a:lnTo>
                    <a:pt x="22551" y="489409"/>
                  </a:lnTo>
                  <a:lnTo>
                    <a:pt x="22836" y="449041"/>
                  </a:lnTo>
                  <a:lnTo>
                    <a:pt x="24491" y="408668"/>
                  </a:lnTo>
                  <a:close/>
                </a:path>
                <a:path w="443865" h="2052954">
                  <a:moveTo>
                    <a:pt x="99389" y="0"/>
                  </a:moveTo>
                  <a:lnTo>
                    <a:pt x="78620" y="48915"/>
                  </a:lnTo>
                  <a:lnTo>
                    <a:pt x="60477" y="96946"/>
                  </a:lnTo>
                  <a:lnTo>
                    <a:pt x="44839" y="144178"/>
                  </a:lnTo>
                  <a:lnTo>
                    <a:pt x="31585" y="190703"/>
                  </a:lnTo>
                  <a:lnTo>
                    <a:pt x="20595" y="236608"/>
                  </a:lnTo>
                  <a:lnTo>
                    <a:pt x="11748" y="281983"/>
                  </a:lnTo>
                  <a:lnTo>
                    <a:pt x="4923" y="326916"/>
                  </a:lnTo>
                  <a:lnTo>
                    <a:pt x="0" y="371496"/>
                  </a:lnTo>
                  <a:lnTo>
                    <a:pt x="6291" y="324245"/>
                  </a:lnTo>
                  <a:lnTo>
                    <a:pt x="14430" y="277246"/>
                  </a:lnTo>
                  <a:lnTo>
                    <a:pt x="24385" y="230541"/>
                  </a:lnTo>
                  <a:lnTo>
                    <a:pt x="36121" y="184173"/>
                  </a:lnTo>
                  <a:lnTo>
                    <a:pt x="49606" y="138185"/>
                  </a:lnTo>
                  <a:lnTo>
                    <a:pt x="64806" y="92618"/>
                  </a:lnTo>
                  <a:lnTo>
                    <a:pt x="81687" y="47516"/>
                  </a:lnTo>
                  <a:lnTo>
                    <a:pt x="100216" y="2921"/>
                  </a:lnTo>
                  <a:lnTo>
                    <a:pt x="99389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9718464" y="3147554"/>
              <a:ext cx="67945" cy="461009"/>
            </a:xfrm>
            <a:custGeom>
              <a:avLst/>
              <a:gdLst/>
              <a:ahLst/>
              <a:cxnLst/>
              <a:rect l="l" t="t" r="r" b="b"/>
              <a:pathLst>
                <a:path w="67945" h="461010">
                  <a:moveTo>
                    <a:pt x="1130" y="0"/>
                  </a:moveTo>
                  <a:lnTo>
                    <a:pt x="2407" y="65508"/>
                  </a:lnTo>
                  <a:lnTo>
                    <a:pt x="5597" y="118598"/>
                  </a:lnTo>
                  <a:lnTo>
                    <a:pt x="9571" y="171559"/>
                  </a:lnTo>
                  <a:lnTo>
                    <a:pt x="14327" y="224383"/>
                  </a:lnTo>
                  <a:lnTo>
                    <a:pt x="19863" y="277067"/>
                  </a:lnTo>
                  <a:lnTo>
                    <a:pt x="26180" y="329603"/>
                  </a:lnTo>
                  <a:lnTo>
                    <a:pt x="33276" y="381988"/>
                  </a:lnTo>
                  <a:lnTo>
                    <a:pt x="47652" y="418531"/>
                  </a:lnTo>
                  <a:lnTo>
                    <a:pt x="39883" y="426206"/>
                  </a:lnTo>
                  <a:lnTo>
                    <a:pt x="45443" y="460666"/>
                  </a:lnTo>
                  <a:lnTo>
                    <a:pt x="52064" y="453452"/>
                  </a:lnTo>
                  <a:lnTo>
                    <a:pt x="63216" y="442182"/>
                  </a:lnTo>
                  <a:lnTo>
                    <a:pt x="67516" y="438143"/>
                  </a:lnTo>
                  <a:lnTo>
                    <a:pt x="62500" y="411107"/>
                  </a:lnTo>
                  <a:lnTo>
                    <a:pt x="59212" y="405558"/>
                  </a:lnTo>
                  <a:lnTo>
                    <a:pt x="57317" y="399076"/>
                  </a:lnTo>
                  <a:lnTo>
                    <a:pt x="57317" y="390050"/>
                  </a:lnTo>
                  <a:lnTo>
                    <a:pt x="57830" y="385956"/>
                  </a:lnTo>
                  <a:lnTo>
                    <a:pt x="47684" y="330984"/>
                  </a:lnTo>
                  <a:lnTo>
                    <a:pt x="42006" y="307073"/>
                  </a:lnTo>
                  <a:lnTo>
                    <a:pt x="36658" y="280244"/>
                  </a:lnTo>
                  <a:lnTo>
                    <a:pt x="31875" y="250518"/>
                  </a:lnTo>
                  <a:lnTo>
                    <a:pt x="27894" y="217920"/>
                  </a:lnTo>
                  <a:lnTo>
                    <a:pt x="19167" y="162087"/>
                  </a:lnTo>
                  <a:lnTo>
                    <a:pt x="11658" y="107291"/>
                  </a:lnTo>
                  <a:lnTo>
                    <a:pt x="5576" y="53329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10110010" y="4638953"/>
              <a:ext cx="474345" cy="548640"/>
            </a:xfrm>
            <a:custGeom>
              <a:avLst/>
              <a:gdLst/>
              <a:ahLst/>
              <a:cxnLst/>
              <a:rect l="l" t="t" r="r" b="b"/>
              <a:pathLst>
                <a:path w="474345" h="548639">
                  <a:moveTo>
                    <a:pt x="289289" y="314566"/>
                  </a:moveTo>
                  <a:lnTo>
                    <a:pt x="319538" y="351950"/>
                  </a:lnTo>
                  <a:lnTo>
                    <a:pt x="349496" y="389871"/>
                  </a:lnTo>
                  <a:lnTo>
                    <a:pt x="379018" y="428404"/>
                  </a:lnTo>
                  <a:lnTo>
                    <a:pt x="407956" y="467624"/>
                  </a:lnTo>
                  <a:lnTo>
                    <a:pt x="436163" y="507605"/>
                  </a:lnTo>
                  <a:lnTo>
                    <a:pt x="463493" y="548423"/>
                  </a:lnTo>
                  <a:lnTo>
                    <a:pt x="466823" y="546915"/>
                  </a:lnTo>
                  <a:lnTo>
                    <a:pt x="470467" y="545878"/>
                  </a:lnTo>
                  <a:lnTo>
                    <a:pt x="474310" y="545428"/>
                  </a:lnTo>
                  <a:lnTo>
                    <a:pt x="453212" y="510724"/>
                  </a:lnTo>
                  <a:lnTo>
                    <a:pt x="426663" y="473875"/>
                  </a:lnTo>
                  <a:lnTo>
                    <a:pt x="394910" y="434324"/>
                  </a:lnTo>
                  <a:lnTo>
                    <a:pt x="358198" y="391516"/>
                  </a:lnTo>
                  <a:lnTo>
                    <a:pt x="330699" y="360583"/>
                  </a:lnTo>
                  <a:lnTo>
                    <a:pt x="289289" y="314566"/>
                  </a:lnTo>
                  <a:close/>
                </a:path>
                <a:path w="474345" h="548639">
                  <a:moveTo>
                    <a:pt x="0" y="0"/>
                  </a:moveTo>
                  <a:lnTo>
                    <a:pt x="37611" y="53740"/>
                  </a:lnTo>
                  <a:lnTo>
                    <a:pt x="77421" y="107159"/>
                  </a:lnTo>
                  <a:lnTo>
                    <a:pt x="110324" y="149294"/>
                  </a:lnTo>
                  <a:lnTo>
                    <a:pt x="142992" y="189440"/>
                  </a:lnTo>
                  <a:lnTo>
                    <a:pt x="175247" y="227718"/>
                  </a:lnTo>
                  <a:lnTo>
                    <a:pt x="206913" y="264248"/>
                  </a:lnTo>
                  <a:lnTo>
                    <a:pt x="237813" y="299153"/>
                  </a:lnTo>
                  <a:lnTo>
                    <a:pt x="267771" y="332555"/>
                  </a:lnTo>
                  <a:lnTo>
                    <a:pt x="248440" y="309016"/>
                  </a:lnTo>
                  <a:lnTo>
                    <a:pt x="125744" y="161434"/>
                  </a:lnTo>
                  <a:lnTo>
                    <a:pt x="93583" y="121938"/>
                  </a:lnTo>
                  <a:lnTo>
                    <a:pt x="61785" y="81933"/>
                  </a:lnTo>
                  <a:lnTo>
                    <a:pt x="30530" y="413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9818419" y="3769394"/>
              <a:ext cx="19050" cy="119380"/>
            </a:xfrm>
            <a:custGeom>
              <a:avLst/>
              <a:gdLst/>
              <a:ahLst/>
              <a:cxnLst/>
              <a:rect l="l" t="t" r="r" b="b"/>
              <a:pathLst>
                <a:path w="19050" h="119379">
                  <a:moveTo>
                    <a:pt x="0" y="0"/>
                  </a:moveTo>
                  <a:lnTo>
                    <a:pt x="2789" y="30340"/>
                  </a:lnTo>
                  <a:lnTo>
                    <a:pt x="6864" y="60292"/>
                  </a:lnTo>
                  <a:lnTo>
                    <a:pt x="12222" y="89807"/>
                  </a:lnTo>
                  <a:lnTo>
                    <a:pt x="18858" y="118834"/>
                  </a:lnTo>
                  <a:lnTo>
                    <a:pt x="12925" y="827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1" name="object 601"/>
            <p:cNvPicPr/>
            <p:nvPr/>
          </p:nvPicPr>
          <p:blipFill>
            <a:blip r:embed="rId18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89148" y="2580014"/>
              <a:ext cx="884350" cy="2618359"/>
            </a:xfrm>
            <a:prstGeom prst="rect">
              <a:avLst/>
            </a:prstGeom>
          </p:spPr>
        </p:pic>
        <p:sp>
          <p:nvSpPr>
            <p:cNvPr id="602" name="object 602"/>
            <p:cNvSpPr/>
            <p:nvPr/>
          </p:nvSpPr>
          <p:spPr>
            <a:xfrm>
              <a:off x="10613098" y="4033630"/>
              <a:ext cx="1592580" cy="2597785"/>
            </a:xfrm>
            <a:custGeom>
              <a:avLst/>
              <a:gdLst/>
              <a:ahLst/>
              <a:cxnLst/>
              <a:rect l="l" t="t" r="r" b="b"/>
              <a:pathLst>
                <a:path w="1592579" h="2597784">
                  <a:moveTo>
                    <a:pt x="18899" y="0"/>
                  </a:moveTo>
                  <a:lnTo>
                    <a:pt x="4809" y="18642"/>
                  </a:lnTo>
                  <a:lnTo>
                    <a:pt x="0" y="24711"/>
                  </a:lnTo>
                  <a:lnTo>
                    <a:pt x="20675" y="64449"/>
                  </a:lnTo>
                  <a:lnTo>
                    <a:pt x="42479" y="104816"/>
                  </a:lnTo>
                  <a:lnTo>
                    <a:pt x="65360" y="145810"/>
                  </a:lnTo>
                  <a:lnTo>
                    <a:pt x="89265" y="187429"/>
                  </a:lnTo>
                  <a:lnTo>
                    <a:pt x="114141" y="229672"/>
                  </a:lnTo>
                  <a:lnTo>
                    <a:pt x="139937" y="272536"/>
                  </a:lnTo>
                  <a:lnTo>
                    <a:pt x="166600" y="316020"/>
                  </a:lnTo>
                  <a:lnTo>
                    <a:pt x="194077" y="360123"/>
                  </a:lnTo>
                  <a:lnTo>
                    <a:pt x="222317" y="404841"/>
                  </a:lnTo>
                  <a:lnTo>
                    <a:pt x="251267" y="450174"/>
                  </a:lnTo>
                  <a:lnTo>
                    <a:pt x="311088" y="542675"/>
                  </a:lnTo>
                  <a:lnTo>
                    <a:pt x="510121" y="847030"/>
                  </a:lnTo>
                  <a:lnTo>
                    <a:pt x="564095" y="930475"/>
                  </a:lnTo>
                  <a:lnTo>
                    <a:pt x="618511" y="1015666"/>
                  </a:lnTo>
                  <a:lnTo>
                    <a:pt x="645781" y="1058869"/>
                  </a:lnTo>
                  <a:lnTo>
                    <a:pt x="673036" y="1102452"/>
                  </a:lnTo>
                  <a:lnTo>
                    <a:pt x="700234" y="1146396"/>
                  </a:lnTo>
                  <a:lnTo>
                    <a:pt x="727334" y="1190682"/>
                  </a:lnTo>
                  <a:lnTo>
                    <a:pt x="754295" y="1235290"/>
                  </a:lnTo>
                  <a:lnTo>
                    <a:pt x="781073" y="1280202"/>
                  </a:lnTo>
                  <a:lnTo>
                    <a:pt x="807628" y="1325399"/>
                  </a:lnTo>
                  <a:lnTo>
                    <a:pt x="833918" y="1370862"/>
                  </a:lnTo>
                  <a:lnTo>
                    <a:pt x="859901" y="1416571"/>
                  </a:lnTo>
                  <a:lnTo>
                    <a:pt x="885535" y="1462509"/>
                  </a:lnTo>
                  <a:lnTo>
                    <a:pt x="910778" y="1508655"/>
                  </a:lnTo>
                  <a:lnTo>
                    <a:pt x="926806" y="1536681"/>
                  </a:lnTo>
                  <a:lnTo>
                    <a:pt x="948687" y="1572691"/>
                  </a:lnTo>
                  <a:lnTo>
                    <a:pt x="975734" y="1615904"/>
                  </a:lnTo>
                  <a:lnTo>
                    <a:pt x="1133256" y="1863120"/>
                  </a:lnTo>
                  <a:lnTo>
                    <a:pt x="1183734" y="1943334"/>
                  </a:lnTo>
                  <a:lnTo>
                    <a:pt x="1236573" y="2028465"/>
                  </a:lnTo>
                  <a:lnTo>
                    <a:pt x="1263628" y="2072610"/>
                  </a:lnTo>
                  <a:lnTo>
                    <a:pt x="1290973" y="2117668"/>
                  </a:lnTo>
                  <a:lnTo>
                    <a:pt x="1318509" y="2163533"/>
                  </a:lnTo>
                  <a:lnTo>
                    <a:pt x="1346134" y="2210100"/>
                  </a:lnTo>
                  <a:lnTo>
                    <a:pt x="1373750" y="2257264"/>
                  </a:lnTo>
                  <a:lnTo>
                    <a:pt x="1401256" y="2304919"/>
                  </a:lnTo>
                  <a:lnTo>
                    <a:pt x="1428552" y="2352959"/>
                  </a:lnTo>
                  <a:lnTo>
                    <a:pt x="1455538" y="2401279"/>
                  </a:lnTo>
                  <a:lnTo>
                    <a:pt x="1482114" y="2449773"/>
                  </a:lnTo>
                  <a:lnTo>
                    <a:pt x="1508180" y="2498337"/>
                  </a:lnTo>
                  <a:lnTo>
                    <a:pt x="1533636" y="2546865"/>
                  </a:lnTo>
                  <a:lnTo>
                    <a:pt x="1558381" y="2595250"/>
                  </a:lnTo>
                  <a:lnTo>
                    <a:pt x="1591982" y="2597617"/>
                  </a:lnTo>
                  <a:lnTo>
                    <a:pt x="1567522" y="2549409"/>
                  </a:lnTo>
                  <a:lnTo>
                    <a:pt x="1542307" y="2501016"/>
                  </a:lnTo>
                  <a:lnTo>
                    <a:pt x="1516430" y="2452532"/>
                  </a:lnTo>
                  <a:lnTo>
                    <a:pt x="1489985" y="2404051"/>
                  </a:lnTo>
                  <a:lnTo>
                    <a:pt x="1463066" y="2355667"/>
                  </a:lnTo>
                  <a:lnTo>
                    <a:pt x="1435767" y="2307475"/>
                  </a:lnTo>
                  <a:lnTo>
                    <a:pt x="1408182" y="2259569"/>
                  </a:lnTo>
                  <a:lnTo>
                    <a:pt x="1380404" y="2212043"/>
                  </a:lnTo>
                  <a:lnTo>
                    <a:pt x="1352528" y="2164991"/>
                  </a:lnTo>
                  <a:lnTo>
                    <a:pt x="1324646" y="2118508"/>
                  </a:lnTo>
                  <a:lnTo>
                    <a:pt x="1296854" y="2072688"/>
                  </a:lnTo>
                  <a:lnTo>
                    <a:pt x="1269245" y="2027626"/>
                  </a:lnTo>
                  <a:lnTo>
                    <a:pt x="1214949" y="1940149"/>
                  </a:lnTo>
                  <a:lnTo>
                    <a:pt x="1162511" y="1856832"/>
                  </a:lnTo>
                  <a:lnTo>
                    <a:pt x="999711" y="1601366"/>
                  </a:lnTo>
                  <a:lnTo>
                    <a:pt x="972856" y="1558473"/>
                  </a:lnTo>
                  <a:lnTo>
                    <a:pt x="951197" y="1522842"/>
                  </a:lnTo>
                  <a:lnTo>
                    <a:pt x="935437" y="1495284"/>
                  </a:lnTo>
                  <a:lnTo>
                    <a:pt x="910108" y="1448980"/>
                  </a:lnTo>
                  <a:lnTo>
                    <a:pt x="884391" y="1402892"/>
                  </a:lnTo>
                  <a:lnTo>
                    <a:pt x="858328" y="1357040"/>
                  </a:lnTo>
                  <a:lnTo>
                    <a:pt x="831962" y="1311442"/>
                  </a:lnTo>
                  <a:lnTo>
                    <a:pt x="805333" y="1266117"/>
                  </a:lnTo>
                  <a:lnTo>
                    <a:pt x="778483" y="1221083"/>
                  </a:lnTo>
                  <a:lnTo>
                    <a:pt x="751454" y="1176359"/>
                  </a:lnTo>
                  <a:lnTo>
                    <a:pt x="724288" y="1131964"/>
                  </a:lnTo>
                  <a:lnTo>
                    <a:pt x="697025" y="1087915"/>
                  </a:lnTo>
                  <a:lnTo>
                    <a:pt x="669709" y="1044233"/>
                  </a:lnTo>
                  <a:lnTo>
                    <a:pt x="615080" y="958039"/>
                  </a:lnTo>
                  <a:lnTo>
                    <a:pt x="560733" y="873532"/>
                  </a:lnTo>
                  <a:lnTo>
                    <a:pt x="332913" y="524801"/>
                  </a:lnTo>
                  <a:lnTo>
                    <a:pt x="272141" y="430780"/>
                  </a:lnTo>
                  <a:lnTo>
                    <a:pt x="242767" y="384738"/>
                  </a:lnTo>
                  <a:lnTo>
                    <a:pt x="214143" y="339345"/>
                  </a:lnTo>
                  <a:lnTo>
                    <a:pt x="186325" y="294605"/>
                  </a:lnTo>
                  <a:lnTo>
                    <a:pt x="159370" y="250522"/>
                  </a:lnTo>
                  <a:lnTo>
                    <a:pt x="133333" y="207098"/>
                  </a:lnTo>
                  <a:lnTo>
                    <a:pt x="108271" y="164338"/>
                  </a:lnTo>
                  <a:lnTo>
                    <a:pt x="84241" y="122245"/>
                  </a:lnTo>
                  <a:lnTo>
                    <a:pt x="61298" y="80822"/>
                  </a:lnTo>
                  <a:lnTo>
                    <a:pt x="39499" y="40072"/>
                  </a:lnTo>
                  <a:lnTo>
                    <a:pt x="18899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10605377" y="4020843"/>
              <a:ext cx="26670" cy="38100"/>
            </a:xfrm>
            <a:custGeom>
              <a:avLst/>
              <a:gdLst/>
              <a:ahLst/>
              <a:cxnLst/>
              <a:rect l="l" t="t" r="r" b="b"/>
              <a:pathLst>
                <a:path w="26670" h="38100">
                  <a:moveTo>
                    <a:pt x="20240" y="0"/>
                  </a:moveTo>
                  <a:lnTo>
                    <a:pt x="15259" y="5674"/>
                  </a:lnTo>
                  <a:lnTo>
                    <a:pt x="10226" y="11266"/>
                  </a:lnTo>
                  <a:lnTo>
                    <a:pt x="5140" y="16780"/>
                  </a:lnTo>
                  <a:lnTo>
                    <a:pt x="0" y="22219"/>
                  </a:lnTo>
                  <a:lnTo>
                    <a:pt x="7717" y="37496"/>
                  </a:lnTo>
                  <a:lnTo>
                    <a:pt x="12532" y="31429"/>
                  </a:lnTo>
                  <a:lnTo>
                    <a:pt x="17288" y="25289"/>
                  </a:lnTo>
                  <a:lnTo>
                    <a:pt x="21983" y="19075"/>
                  </a:lnTo>
                  <a:lnTo>
                    <a:pt x="26616" y="12784"/>
                  </a:lnTo>
                  <a:lnTo>
                    <a:pt x="20240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10599277" y="4005227"/>
              <a:ext cx="26670" cy="38100"/>
            </a:xfrm>
            <a:custGeom>
              <a:avLst/>
              <a:gdLst/>
              <a:ahLst/>
              <a:cxnLst/>
              <a:rect l="l" t="t" r="r" b="b"/>
              <a:pathLst>
                <a:path w="26670" h="38100">
                  <a:moveTo>
                    <a:pt x="18680" y="0"/>
                  </a:moveTo>
                  <a:lnTo>
                    <a:pt x="14106" y="6513"/>
                  </a:lnTo>
                  <a:lnTo>
                    <a:pt x="9465" y="12949"/>
                  </a:lnTo>
                  <a:lnTo>
                    <a:pt x="4762" y="19304"/>
                  </a:lnTo>
                  <a:lnTo>
                    <a:pt x="0" y="25569"/>
                  </a:lnTo>
                  <a:lnTo>
                    <a:pt x="6104" y="37841"/>
                  </a:lnTo>
                  <a:lnTo>
                    <a:pt x="11243" y="32401"/>
                  </a:lnTo>
                  <a:lnTo>
                    <a:pt x="16326" y="26883"/>
                  </a:lnTo>
                  <a:lnTo>
                    <a:pt x="21359" y="21288"/>
                  </a:lnTo>
                  <a:lnTo>
                    <a:pt x="26344" y="15612"/>
                  </a:lnTo>
                  <a:lnTo>
                    <a:pt x="18680" y="0"/>
                  </a:lnTo>
                  <a:close/>
                </a:path>
              </a:pathLst>
            </a:custGeom>
            <a:solidFill>
              <a:srgbClr val="FCF4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10603345" y="5244510"/>
              <a:ext cx="27305" cy="83185"/>
            </a:xfrm>
            <a:custGeom>
              <a:avLst/>
              <a:gdLst/>
              <a:ahLst/>
              <a:cxnLst/>
              <a:rect l="l" t="t" r="r" b="b"/>
              <a:pathLst>
                <a:path w="27304" h="83185">
                  <a:moveTo>
                    <a:pt x="1434" y="0"/>
                  </a:moveTo>
                  <a:lnTo>
                    <a:pt x="554" y="1643"/>
                  </a:lnTo>
                  <a:lnTo>
                    <a:pt x="0" y="2387"/>
                  </a:lnTo>
                  <a:lnTo>
                    <a:pt x="7700" y="21981"/>
                  </a:lnTo>
                  <a:lnTo>
                    <a:pt x="14818" y="41905"/>
                  </a:lnTo>
                  <a:lnTo>
                    <a:pt x="21344" y="62138"/>
                  </a:lnTo>
                  <a:lnTo>
                    <a:pt x="27266" y="82657"/>
                  </a:lnTo>
                  <a:lnTo>
                    <a:pt x="22092" y="62065"/>
                  </a:lnTo>
                  <a:lnTo>
                    <a:pt x="16663" y="41527"/>
                  </a:lnTo>
                  <a:lnTo>
                    <a:pt x="11011" y="21028"/>
                  </a:lnTo>
                  <a:lnTo>
                    <a:pt x="5172" y="554"/>
                  </a:lnTo>
                  <a:lnTo>
                    <a:pt x="2659" y="356"/>
                  </a:lnTo>
                  <a:lnTo>
                    <a:pt x="1434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10601844" y="5243279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0" y="0"/>
                  </a:moveTo>
                  <a:lnTo>
                    <a:pt x="1005" y="2408"/>
                  </a:lnTo>
                  <a:lnTo>
                    <a:pt x="1497" y="3612"/>
                  </a:lnTo>
                  <a:lnTo>
                    <a:pt x="2052" y="2879"/>
                  </a:lnTo>
                  <a:lnTo>
                    <a:pt x="2533" y="2073"/>
                  </a:lnTo>
                  <a:lnTo>
                    <a:pt x="2931" y="1235"/>
                  </a:lnTo>
                  <a:lnTo>
                    <a:pt x="1926" y="942"/>
                  </a:lnTo>
                  <a:lnTo>
                    <a:pt x="942" y="5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10601635" y="5240744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79" h="3810">
                  <a:moveTo>
                    <a:pt x="4533" y="0"/>
                  </a:moveTo>
                  <a:lnTo>
                    <a:pt x="3088" y="774"/>
                  </a:lnTo>
                  <a:lnTo>
                    <a:pt x="1570" y="1465"/>
                  </a:lnTo>
                  <a:lnTo>
                    <a:pt x="0" y="2041"/>
                  </a:lnTo>
                  <a:lnTo>
                    <a:pt x="209" y="2533"/>
                  </a:lnTo>
                  <a:lnTo>
                    <a:pt x="1151" y="3067"/>
                  </a:lnTo>
                  <a:lnTo>
                    <a:pt x="2136" y="3476"/>
                  </a:lnTo>
                  <a:lnTo>
                    <a:pt x="3141" y="3769"/>
                  </a:lnTo>
                  <a:lnTo>
                    <a:pt x="3350" y="3319"/>
                  </a:lnTo>
                  <a:lnTo>
                    <a:pt x="3539" y="2869"/>
                  </a:lnTo>
                  <a:lnTo>
                    <a:pt x="4125" y="1204"/>
                  </a:lnTo>
                  <a:lnTo>
                    <a:pt x="45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9775294" y="5326869"/>
              <a:ext cx="884555" cy="981075"/>
            </a:xfrm>
            <a:custGeom>
              <a:avLst/>
              <a:gdLst/>
              <a:ahLst/>
              <a:cxnLst/>
              <a:rect l="l" t="t" r="r" b="b"/>
              <a:pathLst>
                <a:path w="884554" h="981075">
                  <a:moveTo>
                    <a:pt x="871334" y="75694"/>
                  </a:moveTo>
                  <a:lnTo>
                    <a:pt x="876936" y="122571"/>
                  </a:lnTo>
                  <a:lnTo>
                    <a:pt x="879297" y="170172"/>
                  </a:lnTo>
                  <a:lnTo>
                    <a:pt x="878288" y="218300"/>
                  </a:lnTo>
                  <a:lnTo>
                    <a:pt x="873777" y="266758"/>
                  </a:lnTo>
                  <a:lnTo>
                    <a:pt x="865634" y="315347"/>
                  </a:lnTo>
                  <a:lnTo>
                    <a:pt x="853728" y="363872"/>
                  </a:lnTo>
                  <a:lnTo>
                    <a:pt x="837929" y="412134"/>
                  </a:lnTo>
                  <a:lnTo>
                    <a:pt x="818105" y="459937"/>
                  </a:lnTo>
                  <a:lnTo>
                    <a:pt x="794126" y="507083"/>
                  </a:lnTo>
                  <a:lnTo>
                    <a:pt x="765861" y="553375"/>
                  </a:lnTo>
                  <a:lnTo>
                    <a:pt x="756622" y="569926"/>
                  </a:lnTo>
                  <a:lnTo>
                    <a:pt x="736543" y="603483"/>
                  </a:lnTo>
                  <a:lnTo>
                    <a:pt x="699061" y="654512"/>
                  </a:lnTo>
                  <a:lnTo>
                    <a:pt x="664707" y="687522"/>
                  </a:lnTo>
                  <a:lnTo>
                    <a:pt x="623442" y="719477"/>
                  </a:lnTo>
                  <a:lnTo>
                    <a:pt x="576087" y="750333"/>
                  </a:lnTo>
                  <a:lnTo>
                    <a:pt x="554919" y="765621"/>
                  </a:lnTo>
                  <a:lnTo>
                    <a:pt x="510172" y="795212"/>
                  </a:lnTo>
                  <a:lnTo>
                    <a:pt x="440572" y="834734"/>
                  </a:lnTo>
                  <a:lnTo>
                    <a:pt x="393596" y="857275"/>
                  </a:lnTo>
                  <a:lnTo>
                    <a:pt x="345790" y="877404"/>
                  </a:lnTo>
                  <a:lnTo>
                    <a:pt x="297296" y="895411"/>
                  </a:lnTo>
                  <a:lnTo>
                    <a:pt x="248260" y="911586"/>
                  </a:lnTo>
                  <a:lnTo>
                    <a:pt x="198826" y="926218"/>
                  </a:lnTo>
                  <a:lnTo>
                    <a:pt x="149139" y="939597"/>
                  </a:lnTo>
                  <a:lnTo>
                    <a:pt x="99342" y="952012"/>
                  </a:lnTo>
                  <a:lnTo>
                    <a:pt x="0" y="975111"/>
                  </a:lnTo>
                  <a:lnTo>
                    <a:pt x="16407" y="980912"/>
                  </a:lnTo>
                  <a:lnTo>
                    <a:pt x="175006" y="937433"/>
                  </a:lnTo>
                  <a:lnTo>
                    <a:pt x="224872" y="922966"/>
                  </a:lnTo>
                  <a:lnTo>
                    <a:pt x="274522" y="907885"/>
                  </a:lnTo>
                  <a:lnTo>
                    <a:pt x="323854" y="892053"/>
                  </a:lnTo>
                  <a:lnTo>
                    <a:pt x="372762" y="875328"/>
                  </a:lnTo>
                  <a:lnTo>
                    <a:pt x="421145" y="857572"/>
                  </a:lnTo>
                  <a:lnTo>
                    <a:pt x="468896" y="838644"/>
                  </a:lnTo>
                  <a:lnTo>
                    <a:pt x="521723" y="812717"/>
                  </a:lnTo>
                  <a:lnTo>
                    <a:pt x="571249" y="785732"/>
                  </a:lnTo>
                  <a:lnTo>
                    <a:pt x="616897" y="757715"/>
                  </a:lnTo>
                  <a:lnTo>
                    <a:pt x="658090" y="728691"/>
                  </a:lnTo>
                  <a:lnTo>
                    <a:pt x="694251" y="698684"/>
                  </a:lnTo>
                  <a:lnTo>
                    <a:pt x="724803" y="667720"/>
                  </a:lnTo>
                  <a:lnTo>
                    <a:pt x="749170" y="635823"/>
                  </a:lnTo>
                  <a:lnTo>
                    <a:pt x="781546" y="582884"/>
                  </a:lnTo>
                  <a:lnTo>
                    <a:pt x="808886" y="531398"/>
                  </a:lnTo>
                  <a:lnTo>
                    <a:pt x="831491" y="481272"/>
                  </a:lnTo>
                  <a:lnTo>
                    <a:pt x="849659" y="432409"/>
                  </a:lnTo>
                  <a:lnTo>
                    <a:pt x="863693" y="384717"/>
                  </a:lnTo>
                  <a:lnTo>
                    <a:pt x="873890" y="338100"/>
                  </a:lnTo>
                  <a:lnTo>
                    <a:pt x="880553" y="292465"/>
                  </a:lnTo>
                  <a:lnTo>
                    <a:pt x="883980" y="247715"/>
                  </a:lnTo>
                  <a:lnTo>
                    <a:pt x="884471" y="203758"/>
                  </a:lnTo>
                  <a:lnTo>
                    <a:pt x="882327" y="160498"/>
                  </a:lnTo>
                  <a:lnTo>
                    <a:pt x="877848" y="117842"/>
                  </a:lnTo>
                  <a:lnTo>
                    <a:pt x="871334" y="75694"/>
                  </a:lnTo>
                  <a:close/>
                </a:path>
                <a:path w="884554" h="981075">
                  <a:moveTo>
                    <a:pt x="826330" y="0"/>
                  </a:moveTo>
                  <a:lnTo>
                    <a:pt x="831797" y="22826"/>
                  </a:lnTo>
                  <a:lnTo>
                    <a:pt x="836851" y="45736"/>
                  </a:lnTo>
                  <a:lnTo>
                    <a:pt x="841438" y="68749"/>
                  </a:lnTo>
                  <a:lnTo>
                    <a:pt x="845503" y="91882"/>
                  </a:lnTo>
                  <a:lnTo>
                    <a:pt x="841916" y="68485"/>
                  </a:lnTo>
                  <a:lnTo>
                    <a:pt x="837515" y="45355"/>
                  </a:lnTo>
                  <a:lnTo>
                    <a:pt x="832314" y="22518"/>
                  </a:lnTo>
                  <a:lnTo>
                    <a:pt x="82633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9791703" y="6165508"/>
              <a:ext cx="452755" cy="153035"/>
            </a:xfrm>
            <a:custGeom>
              <a:avLst/>
              <a:gdLst/>
              <a:ahLst/>
              <a:cxnLst/>
              <a:rect l="l" t="t" r="r" b="b"/>
              <a:pathLst>
                <a:path w="452754" h="153035">
                  <a:moveTo>
                    <a:pt x="452488" y="0"/>
                  </a:moveTo>
                  <a:lnTo>
                    <a:pt x="404737" y="18930"/>
                  </a:lnTo>
                  <a:lnTo>
                    <a:pt x="356354" y="36688"/>
                  </a:lnTo>
                  <a:lnTo>
                    <a:pt x="307445" y="53413"/>
                  </a:lnTo>
                  <a:lnTo>
                    <a:pt x="258113" y="69245"/>
                  </a:lnTo>
                  <a:lnTo>
                    <a:pt x="208462" y="84325"/>
                  </a:lnTo>
                  <a:lnTo>
                    <a:pt x="158595" y="98791"/>
                  </a:lnTo>
                  <a:lnTo>
                    <a:pt x="108617" y="112785"/>
                  </a:lnTo>
                  <a:lnTo>
                    <a:pt x="0" y="142278"/>
                  </a:lnTo>
                  <a:lnTo>
                    <a:pt x="28669" y="152665"/>
                  </a:lnTo>
                  <a:lnTo>
                    <a:pt x="76103" y="138721"/>
                  </a:lnTo>
                  <a:lnTo>
                    <a:pt x="124129" y="123994"/>
                  </a:lnTo>
                  <a:lnTo>
                    <a:pt x="172455" y="108496"/>
                  </a:lnTo>
                  <a:lnTo>
                    <a:pt x="220792" y="92241"/>
                  </a:lnTo>
                  <a:lnTo>
                    <a:pt x="268850" y="75238"/>
                  </a:lnTo>
                  <a:lnTo>
                    <a:pt x="316339" y="57501"/>
                  </a:lnTo>
                  <a:lnTo>
                    <a:pt x="362968" y="39041"/>
                  </a:lnTo>
                  <a:lnTo>
                    <a:pt x="408448" y="19870"/>
                  </a:lnTo>
                  <a:lnTo>
                    <a:pt x="452488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0" name="object 610"/>
            <p:cNvPicPr/>
            <p:nvPr/>
          </p:nvPicPr>
          <p:blipFill>
            <a:blip r:embed="rId18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77899" y="5242794"/>
              <a:ext cx="1176691" cy="1135295"/>
            </a:xfrm>
            <a:prstGeom prst="rect">
              <a:avLst/>
            </a:prstGeom>
          </p:spPr>
        </p:pic>
        <p:sp>
          <p:nvSpPr>
            <p:cNvPr id="611" name="object 611"/>
            <p:cNvSpPr/>
            <p:nvPr/>
          </p:nvSpPr>
          <p:spPr>
            <a:xfrm>
              <a:off x="9361682" y="6400730"/>
              <a:ext cx="53975" cy="333375"/>
            </a:xfrm>
            <a:custGeom>
              <a:avLst/>
              <a:gdLst/>
              <a:ahLst/>
              <a:cxnLst/>
              <a:rect l="l" t="t" r="r" b="b"/>
              <a:pathLst>
                <a:path w="53975" h="333375">
                  <a:moveTo>
                    <a:pt x="25559" y="267667"/>
                  </a:moveTo>
                  <a:lnTo>
                    <a:pt x="36321" y="316544"/>
                  </a:lnTo>
                  <a:lnTo>
                    <a:pt x="41433" y="332974"/>
                  </a:lnTo>
                  <a:lnTo>
                    <a:pt x="53621" y="331832"/>
                  </a:lnTo>
                  <a:lnTo>
                    <a:pt x="45992" y="315763"/>
                  </a:lnTo>
                  <a:lnTo>
                    <a:pt x="38761" y="299695"/>
                  </a:lnTo>
                  <a:lnTo>
                    <a:pt x="31945" y="283653"/>
                  </a:lnTo>
                  <a:lnTo>
                    <a:pt x="25559" y="267667"/>
                  </a:lnTo>
                  <a:close/>
                </a:path>
                <a:path w="53975" h="333375">
                  <a:moveTo>
                    <a:pt x="8135" y="0"/>
                  </a:moveTo>
                  <a:lnTo>
                    <a:pt x="0" y="12083"/>
                  </a:lnTo>
                  <a:lnTo>
                    <a:pt x="2376" y="7863"/>
                  </a:lnTo>
                  <a:lnTo>
                    <a:pt x="5099" y="3800"/>
                  </a:lnTo>
                  <a:lnTo>
                    <a:pt x="8135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9381415" y="6652810"/>
              <a:ext cx="6350" cy="16510"/>
            </a:xfrm>
            <a:custGeom>
              <a:avLst/>
              <a:gdLst/>
              <a:ahLst/>
              <a:cxnLst/>
              <a:rect l="l" t="t" r="r" b="b"/>
              <a:pathLst>
                <a:path w="6350" h="16509">
                  <a:moveTo>
                    <a:pt x="0" y="0"/>
                  </a:moveTo>
                  <a:lnTo>
                    <a:pt x="1162" y="5340"/>
                  </a:lnTo>
                  <a:lnTo>
                    <a:pt x="2376" y="10722"/>
                  </a:lnTo>
                  <a:lnTo>
                    <a:pt x="3664" y="16146"/>
                  </a:lnTo>
                  <a:lnTo>
                    <a:pt x="5821" y="15591"/>
                  </a:lnTo>
                  <a:lnTo>
                    <a:pt x="3811" y="10366"/>
                  </a:lnTo>
                  <a:lnTo>
                    <a:pt x="1874" y="5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9414307" y="6764421"/>
              <a:ext cx="448945" cy="405130"/>
            </a:xfrm>
            <a:custGeom>
              <a:avLst/>
              <a:gdLst/>
              <a:ahLst/>
              <a:cxnLst/>
              <a:rect l="l" t="t" r="r" b="b"/>
              <a:pathLst>
                <a:path w="448945" h="405129">
                  <a:moveTo>
                    <a:pt x="71400" y="89944"/>
                  </a:moveTo>
                  <a:lnTo>
                    <a:pt x="40805" y="92499"/>
                  </a:lnTo>
                  <a:lnTo>
                    <a:pt x="64397" y="133132"/>
                  </a:lnTo>
                  <a:lnTo>
                    <a:pt x="91540" y="172952"/>
                  </a:lnTo>
                  <a:lnTo>
                    <a:pt x="122477" y="211574"/>
                  </a:lnTo>
                  <a:lnTo>
                    <a:pt x="157452" y="248616"/>
                  </a:lnTo>
                  <a:lnTo>
                    <a:pt x="196706" y="283693"/>
                  </a:lnTo>
                  <a:lnTo>
                    <a:pt x="240484" y="316422"/>
                  </a:lnTo>
                  <a:lnTo>
                    <a:pt x="289030" y="346418"/>
                  </a:lnTo>
                  <a:lnTo>
                    <a:pt x="342586" y="373297"/>
                  </a:lnTo>
                  <a:lnTo>
                    <a:pt x="385931" y="388624"/>
                  </a:lnTo>
                  <a:lnTo>
                    <a:pt x="448478" y="404626"/>
                  </a:lnTo>
                  <a:lnTo>
                    <a:pt x="427392" y="394691"/>
                  </a:lnTo>
                  <a:lnTo>
                    <a:pt x="365507" y="364533"/>
                  </a:lnTo>
                  <a:lnTo>
                    <a:pt x="342823" y="352609"/>
                  </a:lnTo>
                  <a:lnTo>
                    <a:pt x="320271" y="339282"/>
                  </a:lnTo>
                  <a:lnTo>
                    <a:pt x="297898" y="324629"/>
                  </a:lnTo>
                  <a:lnTo>
                    <a:pt x="275750" y="308723"/>
                  </a:lnTo>
                  <a:lnTo>
                    <a:pt x="263851" y="301294"/>
                  </a:lnTo>
                  <a:lnTo>
                    <a:pt x="252409" y="293158"/>
                  </a:lnTo>
                  <a:lnTo>
                    <a:pt x="241414" y="284339"/>
                  </a:lnTo>
                  <a:lnTo>
                    <a:pt x="230851" y="274860"/>
                  </a:lnTo>
                  <a:lnTo>
                    <a:pt x="190722" y="241347"/>
                  </a:lnTo>
                  <a:lnTo>
                    <a:pt x="154960" y="205705"/>
                  </a:lnTo>
                  <a:lnTo>
                    <a:pt x="123317" y="168328"/>
                  </a:lnTo>
                  <a:lnTo>
                    <a:pt x="95546" y="129609"/>
                  </a:lnTo>
                  <a:lnTo>
                    <a:pt x="71400" y="89944"/>
                  </a:lnTo>
                  <a:close/>
                </a:path>
                <a:path w="448945" h="405129">
                  <a:moveTo>
                    <a:pt x="17287" y="0"/>
                  </a:moveTo>
                  <a:lnTo>
                    <a:pt x="0" y="1602"/>
                  </a:lnTo>
                  <a:lnTo>
                    <a:pt x="6110" y="17540"/>
                  </a:lnTo>
                  <a:lnTo>
                    <a:pt x="12654" y="33518"/>
                  </a:lnTo>
                  <a:lnTo>
                    <a:pt x="19645" y="49514"/>
                  </a:lnTo>
                  <a:lnTo>
                    <a:pt x="27098" y="65505"/>
                  </a:lnTo>
                  <a:lnTo>
                    <a:pt x="54281" y="63254"/>
                  </a:lnTo>
                  <a:lnTo>
                    <a:pt x="44528" y="47575"/>
                  </a:lnTo>
                  <a:lnTo>
                    <a:pt x="35101" y="31792"/>
                  </a:lnTo>
                  <a:lnTo>
                    <a:pt x="26015" y="15926"/>
                  </a:lnTo>
                  <a:lnTo>
                    <a:pt x="17287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9412452" y="6759441"/>
              <a:ext cx="73660" cy="97790"/>
            </a:xfrm>
            <a:custGeom>
              <a:avLst/>
              <a:gdLst/>
              <a:ahLst/>
              <a:cxnLst/>
              <a:rect l="l" t="t" r="r" b="b"/>
              <a:pathLst>
                <a:path w="73659" h="97790">
                  <a:moveTo>
                    <a:pt x="19138" y="4978"/>
                  </a:moveTo>
                  <a:lnTo>
                    <a:pt x="16484" y="0"/>
                  </a:lnTo>
                  <a:lnTo>
                    <a:pt x="0" y="1549"/>
                  </a:lnTo>
                  <a:lnTo>
                    <a:pt x="1841" y="6591"/>
                  </a:lnTo>
                  <a:lnTo>
                    <a:pt x="19138" y="4978"/>
                  </a:lnTo>
                  <a:close/>
                </a:path>
                <a:path w="73659" h="97790">
                  <a:moveTo>
                    <a:pt x="73253" y="94932"/>
                  </a:moveTo>
                  <a:lnTo>
                    <a:pt x="71323" y="91490"/>
                  </a:lnTo>
                  <a:lnTo>
                    <a:pt x="63639" y="79895"/>
                  </a:lnTo>
                  <a:lnTo>
                    <a:pt x="56134" y="68237"/>
                  </a:lnTo>
                  <a:lnTo>
                    <a:pt x="28956" y="70497"/>
                  </a:lnTo>
                  <a:lnTo>
                    <a:pt x="35623" y="84010"/>
                  </a:lnTo>
                  <a:lnTo>
                    <a:pt x="42646" y="97485"/>
                  </a:lnTo>
                  <a:lnTo>
                    <a:pt x="73253" y="94932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9404760" y="6737560"/>
              <a:ext cx="24765" cy="23495"/>
            </a:xfrm>
            <a:custGeom>
              <a:avLst/>
              <a:gdLst/>
              <a:ahLst/>
              <a:cxnLst/>
              <a:rect l="l" t="t" r="r" b="b"/>
              <a:pathLst>
                <a:path w="24765" h="23495">
                  <a:moveTo>
                    <a:pt x="12994" y="0"/>
                  </a:moveTo>
                  <a:lnTo>
                    <a:pt x="0" y="1193"/>
                  </a:lnTo>
                  <a:lnTo>
                    <a:pt x="2439" y="8586"/>
                  </a:lnTo>
                  <a:lnTo>
                    <a:pt x="4994" y="15968"/>
                  </a:lnTo>
                  <a:lnTo>
                    <a:pt x="7696" y="23423"/>
                  </a:lnTo>
                  <a:lnTo>
                    <a:pt x="24187" y="21873"/>
                  </a:lnTo>
                  <a:lnTo>
                    <a:pt x="20334" y="14575"/>
                  </a:lnTo>
                  <a:lnTo>
                    <a:pt x="16606" y="7308"/>
                  </a:lnTo>
                  <a:lnTo>
                    <a:pt x="12994" y="0"/>
                  </a:lnTo>
                  <a:close/>
                </a:path>
              </a:pathLst>
            </a:custGeom>
            <a:solidFill>
              <a:srgbClr val="8C87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9871976" y="6787699"/>
              <a:ext cx="2545715" cy="569595"/>
            </a:xfrm>
            <a:custGeom>
              <a:avLst/>
              <a:gdLst/>
              <a:ahLst/>
              <a:cxnLst/>
              <a:rect l="l" t="t" r="r" b="b"/>
              <a:pathLst>
                <a:path w="2545715" h="569595">
                  <a:moveTo>
                    <a:pt x="414832" y="420865"/>
                  </a:moveTo>
                  <a:lnTo>
                    <a:pt x="289547" y="404215"/>
                  </a:lnTo>
                  <a:lnTo>
                    <a:pt x="177533" y="387502"/>
                  </a:lnTo>
                  <a:lnTo>
                    <a:pt x="127025" y="379183"/>
                  </a:lnTo>
                  <a:lnTo>
                    <a:pt x="80454" y="370928"/>
                  </a:lnTo>
                  <a:lnTo>
                    <a:pt x="38049" y="362762"/>
                  </a:lnTo>
                  <a:lnTo>
                    <a:pt x="0" y="354698"/>
                  </a:lnTo>
                  <a:lnTo>
                    <a:pt x="33274" y="369811"/>
                  </a:lnTo>
                  <a:lnTo>
                    <a:pt x="101155" y="397459"/>
                  </a:lnTo>
                  <a:lnTo>
                    <a:pt x="222402" y="423252"/>
                  </a:lnTo>
                  <a:lnTo>
                    <a:pt x="318452" y="437134"/>
                  </a:lnTo>
                  <a:lnTo>
                    <a:pt x="335686" y="435889"/>
                  </a:lnTo>
                  <a:lnTo>
                    <a:pt x="352920" y="433844"/>
                  </a:lnTo>
                  <a:lnTo>
                    <a:pt x="370154" y="430974"/>
                  </a:lnTo>
                  <a:lnTo>
                    <a:pt x="387400" y="427215"/>
                  </a:lnTo>
                  <a:lnTo>
                    <a:pt x="407835" y="422427"/>
                  </a:lnTo>
                  <a:lnTo>
                    <a:pt x="414832" y="420865"/>
                  </a:lnTo>
                  <a:close/>
                </a:path>
                <a:path w="2545715" h="569595">
                  <a:moveTo>
                    <a:pt x="707263" y="453974"/>
                  </a:moveTo>
                  <a:lnTo>
                    <a:pt x="503135" y="431609"/>
                  </a:lnTo>
                  <a:lnTo>
                    <a:pt x="479945" y="435940"/>
                  </a:lnTo>
                  <a:lnTo>
                    <a:pt x="457352" y="440410"/>
                  </a:lnTo>
                  <a:lnTo>
                    <a:pt x="435394" y="445020"/>
                  </a:lnTo>
                  <a:lnTo>
                    <a:pt x="414058" y="449757"/>
                  </a:lnTo>
                  <a:lnTo>
                    <a:pt x="572858" y="468731"/>
                  </a:lnTo>
                  <a:lnTo>
                    <a:pt x="707263" y="453974"/>
                  </a:lnTo>
                  <a:close/>
                </a:path>
                <a:path w="2545715" h="569595">
                  <a:moveTo>
                    <a:pt x="2536774" y="391693"/>
                  </a:moveTo>
                  <a:lnTo>
                    <a:pt x="2528697" y="349186"/>
                  </a:lnTo>
                  <a:lnTo>
                    <a:pt x="2518219" y="304990"/>
                  </a:lnTo>
                  <a:lnTo>
                    <a:pt x="2505481" y="259232"/>
                  </a:lnTo>
                  <a:lnTo>
                    <a:pt x="2490609" y="212051"/>
                  </a:lnTo>
                  <a:lnTo>
                    <a:pt x="2473731" y="163576"/>
                  </a:lnTo>
                  <a:lnTo>
                    <a:pt x="2454973" y="113931"/>
                  </a:lnTo>
                  <a:lnTo>
                    <a:pt x="2434488" y="63258"/>
                  </a:lnTo>
                  <a:lnTo>
                    <a:pt x="2412377" y="11671"/>
                  </a:lnTo>
                  <a:lnTo>
                    <a:pt x="2375522" y="0"/>
                  </a:lnTo>
                  <a:lnTo>
                    <a:pt x="2398763" y="52908"/>
                  </a:lnTo>
                  <a:lnTo>
                    <a:pt x="2420378" y="104876"/>
                  </a:lnTo>
                  <a:lnTo>
                    <a:pt x="2440216" y="155765"/>
                  </a:lnTo>
                  <a:lnTo>
                    <a:pt x="2458123" y="205409"/>
                  </a:lnTo>
                  <a:lnTo>
                    <a:pt x="2473972" y="253669"/>
                  </a:lnTo>
                  <a:lnTo>
                    <a:pt x="2487599" y="300367"/>
                  </a:lnTo>
                  <a:lnTo>
                    <a:pt x="2498864" y="345363"/>
                  </a:lnTo>
                  <a:lnTo>
                    <a:pt x="2507627" y="388505"/>
                  </a:lnTo>
                  <a:lnTo>
                    <a:pt x="2536774" y="391693"/>
                  </a:lnTo>
                  <a:close/>
                </a:path>
                <a:path w="2545715" h="569595">
                  <a:moveTo>
                    <a:pt x="2545283" y="472833"/>
                  </a:moveTo>
                  <a:lnTo>
                    <a:pt x="2541168" y="422236"/>
                  </a:lnTo>
                  <a:lnTo>
                    <a:pt x="2512250" y="418058"/>
                  </a:lnTo>
                  <a:lnTo>
                    <a:pt x="2513939" y="431609"/>
                  </a:lnTo>
                  <a:lnTo>
                    <a:pt x="2514930" y="440702"/>
                  </a:lnTo>
                  <a:lnTo>
                    <a:pt x="2515920" y="451751"/>
                  </a:lnTo>
                  <a:lnTo>
                    <a:pt x="2516682" y="462622"/>
                  </a:lnTo>
                  <a:lnTo>
                    <a:pt x="2523210" y="464896"/>
                  </a:lnTo>
                  <a:lnTo>
                    <a:pt x="2545283" y="472833"/>
                  </a:lnTo>
                  <a:close/>
                </a:path>
                <a:path w="2545715" h="569595">
                  <a:moveTo>
                    <a:pt x="2545473" y="502666"/>
                  </a:moveTo>
                  <a:lnTo>
                    <a:pt x="2517571" y="492633"/>
                  </a:lnTo>
                  <a:lnTo>
                    <a:pt x="2517406" y="502666"/>
                  </a:lnTo>
                  <a:lnTo>
                    <a:pt x="2517241" y="507314"/>
                  </a:lnTo>
                  <a:lnTo>
                    <a:pt x="2419058" y="539711"/>
                  </a:lnTo>
                  <a:lnTo>
                    <a:pt x="2268296" y="541020"/>
                  </a:lnTo>
                  <a:lnTo>
                    <a:pt x="2072716" y="539140"/>
                  </a:lnTo>
                  <a:lnTo>
                    <a:pt x="1817611" y="531888"/>
                  </a:lnTo>
                  <a:lnTo>
                    <a:pt x="1503616" y="516966"/>
                  </a:lnTo>
                  <a:lnTo>
                    <a:pt x="1139202" y="492531"/>
                  </a:lnTo>
                  <a:lnTo>
                    <a:pt x="840054" y="467004"/>
                  </a:lnTo>
                  <a:lnTo>
                    <a:pt x="702627" y="482714"/>
                  </a:lnTo>
                  <a:lnTo>
                    <a:pt x="899820" y="501764"/>
                  </a:lnTo>
                  <a:lnTo>
                    <a:pt x="1213091" y="527265"/>
                  </a:lnTo>
                  <a:lnTo>
                    <a:pt x="1624761" y="542823"/>
                  </a:lnTo>
                  <a:lnTo>
                    <a:pt x="2087841" y="567791"/>
                  </a:lnTo>
                  <a:lnTo>
                    <a:pt x="2258974" y="569201"/>
                  </a:lnTo>
                  <a:lnTo>
                    <a:pt x="2423236" y="567715"/>
                  </a:lnTo>
                  <a:lnTo>
                    <a:pt x="2534183" y="564743"/>
                  </a:lnTo>
                  <a:lnTo>
                    <a:pt x="2544851" y="516966"/>
                  </a:lnTo>
                  <a:lnTo>
                    <a:pt x="2544965" y="515048"/>
                  </a:lnTo>
                  <a:lnTo>
                    <a:pt x="2545473" y="502666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10444845" y="7241673"/>
              <a:ext cx="1972945" cy="48895"/>
            </a:xfrm>
            <a:custGeom>
              <a:avLst/>
              <a:gdLst/>
              <a:ahLst/>
              <a:cxnLst/>
              <a:rect l="l" t="t" r="r" b="b"/>
              <a:pathLst>
                <a:path w="1972945" h="48895">
                  <a:moveTo>
                    <a:pt x="1943825" y="8648"/>
                  </a:moveTo>
                  <a:lnTo>
                    <a:pt x="1944229" y="16290"/>
                  </a:lnTo>
                  <a:lnTo>
                    <a:pt x="1944514" y="23836"/>
                  </a:lnTo>
                  <a:lnTo>
                    <a:pt x="1944676" y="31289"/>
                  </a:lnTo>
                  <a:lnTo>
                    <a:pt x="1944715" y="38648"/>
                  </a:lnTo>
                  <a:lnTo>
                    <a:pt x="1972620" y="48689"/>
                  </a:lnTo>
                  <a:lnTo>
                    <a:pt x="1972747" y="38648"/>
                  </a:lnTo>
                  <a:lnTo>
                    <a:pt x="1972645" y="26436"/>
                  </a:lnTo>
                  <a:lnTo>
                    <a:pt x="1972421" y="18847"/>
                  </a:lnTo>
                  <a:lnTo>
                    <a:pt x="1950359" y="10910"/>
                  </a:lnTo>
                  <a:lnTo>
                    <a:pt x="1943825" y="8648"/>
                  </a:lnTo>
                  <a:close/>
                </a:path>
                <a:path w="1972945" h="48895">
                  <a:moveTo>
                    <a:pt x="134404" y="0"/>
                  </a:moveTo>
                  <a:lnTo>
                    <a:pt x="0" y="14753"/>
                  </a:lnTo>
                  <a:lnTo>
                    <a:pt x="129765" y="28732"/>
                  </a:lnTo>
                  <a:lnTo>
                    <a:pt x="267196" y="13025"/>
                  </a:lnTo>
                  <a:lnTo>
                    <a:pt x="134404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11230580" y="7324923"/>
              <a:ext cx="525145" cy="26034"/>
            </a:xfrm>
            <a:custGeom>
              <a:avLst/>
              <a:gdLst/>
              <a:ahLst/>
              <a:cxnLst/>
              <a:rect l="l" t="t" r="r" b="b"/>
              <a:pathLst>
                <a:path w="525145" h="26034">
                  <a:moveTo>
                    <a:pt x="0" y="0"/>
                  </a:moveTo>
                  <a:lnTo>
                    <a:pt x="104989" y="6452"/>
                  </a:lnTo>
                  <a:lnTo>
                    <a:pt x="210288" y="12283"/>
                  </a:lnTo>
                  <a:lnTo>
                    <a:pt x="315547" y="17449"/>
                  </a:lnTo>
                  <a:lnTo>
                    <a:pt x="420414" y="21903"/>
                  </a:lnTo>
                  <a:lnTo>
                    <a:pt x="524539" y="25601"/>
                  </a:lnTo>
                  <a:lnTo>
                    <a:pt x="419991" y="19646"/>
                  </a:lnTo>
                  <a:lnTo>
                    <a:pt x="314986" y="14124"/>
                  </a:lnTo>
                  <a:lnTo>
                    <a:pt x="157228" y="6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87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9645165" y="7039282"/>
              <a:ext cx="2768600" cy="170815"/>
            </a:xfrm>
            <a:custGeom>
              <a:avLst/>
              <a:gdLst/>
              <a:ahLst/>
              <a:cxnLst/>
              <a:rect l="l" t="t" r="r" b="b"/>
              <a:pathLst>
                <a:path w="2768600" h="170815">
                  <a:moveTo>
                    <a:pt x="2738754" y="164162"/>
                  </a:moveTo>
                  <a:lnTo>
                    <a:pt x="2739068" y="166476"/>
                  </a:lnTo>
                  <a:lnTo>
                    <a:pt x="2767978" y="170644"/>
                  </a:lnTo>
                  <a:lnTo>
                    <a:pt x="2767580" y="167429"/>
                  </a:lnTo>
                  <a:lnTo>
                    <a:pt x="2738754" y="164162"/>
                  </a:lnTo>
                  <a:close/>
                </a:path>
                <a:path w="2768600" h="170815">
                  <a:moveTo>
                    <a:pt x="0" y="0"/>
                  </a:moveTo>
                  <a:lnTo>
                    <a:pt x="10558" y="9478"/>
                  </a:lnTo>
                  <a:lnTo>
                    <a:pt x="21553" y="18297"/>
                  </a:lnTo>
                  <a:lnTo>
                    <a:pt x="32993" y="26433"/>
                  </a:lnTo>
                  <a:lnTo>
                    <a:pt x="44888" y="33862"/>
                  </a:lnTo>
                  <a:lnTo>
                    <a:pt x="39203" y="29557"/>
                  </a:lnTo>
                  <a:lnTo>
                    <a:pt x="33535" y="25173"/>
                  </a:lnTo>
                  <a:lnTo>
                    <a:pt x="27887" y="20712"/>
                  </a:lnTo>
                  <a:lnTo>
                    <a:pt x="22261" y="16177"/>
                  </a:lnTo>
                  <a:lnTo>
                    <a:pt x="16581" y="12197"/>
                  </a:lnTo>
                  <a:lnTo>
                    <a:pt x="10977" y="8175"/>
                  </a:lnTo>
                  <a:lnTo>
                    <a:pt x="5449" y="4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0" name="object 620"/>
            <p:cNvPicPr/>
            <p:nvPr/>
          </p:nvPicPr>
          <p:blipFill>
            <a:blip r:embed="rId19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0396" y="6399784"/>
              <a:ext cx="3052345" cy="837670"/>
            </a:xfrm>
            <a:prstGeom prst="rect">
              <a:avLst/>
            </a:prstGeom>
          </p:spPr>
        </p:pic>
        <p:sp>
          <p:nvSpPr>
            <p:cNvPr id="621" name="object 621"/>
            <p:cNvSpPr/>
            <p:nvPr/>
          </p:nvSpPr>
          <p:spPr>
            <a:xfrm>
              <a:off x="10468668" y="3263799"/>
              <a:ext cx="116839" cy="403225"/>
            </a:xfrm>
            <a:custGeom>
              <a:avLst/>
              <a:gdLst/>
              <a:ahLst/>
              <a:cxnLst/>
              <a:rect l="l" t="t" r="r" b="b"/>
              <a:pathLst>
                <a:path w="116840" h="403225">
                  <a:moveTo>
                    <a:pt x="87117" y="0"/>
                  </a:moveTo>
                  <a:lnTo>
                    <a:pt x="61513" y="35962"/>
                  </a:lnTo>
                  <a:lnTo>
                    <a:pt x="40713" y="75886"/>
                  </a:lnTo>
                  <a:lnTo>
                    <a:pt x="24474" y="119153"/>
                  </a:lnTo>
                  <a:lnTo>
                    <a:pt x="12548" y="165144"/>
                  </a:lnTo>
                  <a:lnTo>
                    <a:pt x="4690" y="213239"/>
                  </a:lnTo>
                  <a:lnTo>
                    <a:pt x="4236" y="231357"/>
                  </a:lnTo>
                  <a:lnTo>
                    <a:pt x="3307" y="249671"/>
                  </a:lnTo>
                  <a:lnTo>
                    <a:pt x="1897" y="268164"/>
                  </a:lnTo>
                  <a:lnTo>
                    <a:pt x="0" y="286818"/>
                  </a:lnTo>
                  <a:lnTo>
                    <a:pt x="54" y="306198"/>
                  </a:lnTo>
                  <a:lnTo>
                    <a:pt x="602" y="325628"/>
                  </a:lnTo>
                  <a:lnTo>
                    <a:pt x="1628" y="345075"/>
                  </a:lnTo>
                  <a:lnTo>
                    <a:pt x="3120" y="364501"/>
                  </a:lnTo>
                  <a:lnTo>
                    <a:pt x="35611" y="402919"/>
                  </a:lnTo>
                  <a:lnTo>
                    <a:pt x="29733" y="347987"/>
                  </a:lnTo>
                  <a:lnTo>
                    <a:pt x="27731" y="292921"/>
                  </a:lnTo>
                  <a:lnTo>
                    <a:pt x="29952" y="238600"/>
                  </a:lnTo>
                  <a:lnTo>
                    <a:pt x="36743" y="185901"/>
                  </a:lnTo>
                  <a:lnTo>
                    <a:pt x="48450" y="135704"/>
                  </a:lnTo>
                  <a:lnTo>
                    <a:pt x="65421" y="88887"/>
                  </a:lnTo>
                  <a:lnTo>
                    <a:pt x="88002" y="46330"/>
                  </a:lnTo>
                  <a:lnTo>
                    <a:pt x="116540" y="8910"/>
                  </a:lnTo>
                  <a:lnTo>
                    <a:pt x="113933" y="11413"/>
                  </a:lnTo>
                  <a:lnTo>
                    <a:pt x="110635" y="13256"/>
                  </a:lnTo>
                  <a:lnTo>
                    <a:pt x="102499" y="13025"/>
                  </a:lnTo>
                  <a:lnTo>
                    <a:pt x="98960" y="11455"/>
                  </a:lnTo>
                  <a:lnTo>
                    <a:pt x="93044" y="5319"/>
                  </a:lnTo>
                  <a:lnTo>
                    <a:pt x="87117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10555783" y="3248863"/>
              <a:ext cx="35560" cy="28575"/>
            </a:xfrm>
            <a:custGeom>
              <a:avLst/>
              <a:gdLst/>
              <a:ahLst/>
              <a:cxnLst/>
              <a:rect l="l" t="t" r="r" b="b"/>
              <a:pathLst>
                <a:path w="35559" h="28575">
                  <a:moveTo>
                    <a:pt x="22816" y="0"/>
                  </a:moveTo>
                  <a:lnTo>
                    <a:pt x="19423" y="0"/>
                  </a:lnTo>
                  <a:lnTo>
                    <a:pt x="15643" y="0"/>
                  </a:lnTo>
                  <a:lnTo>
                    <a:pt x="11863" y="1528"/>
                  </a:lnTo>
                  <a:lnTo>
                    <a:pt x="5978" y="7926"/>
                  </a:lnTo>
                  <a:lnTo>
                    <a:pt x="2952" y="11392"/>
                  </a:lnTo>
                  <a:lnTo>
                    <a:pt x="0" y="14931"/>
                  </a:lnTo>
                  <a:lnTo>
                    <a:pt x="5926" y="20250"/>
                  </a:lnTo>
                  <a:lnTo>
                    <a:pt x="11842" y="26386"/>
                  </a:lnTo>
                  <a:lnTo>
                    <a:pt x="15392" y="27957"/>
                  </a:lnTo>
                  <a:lnTo>
                    <a:pt x="19109" y="28030"/>
                  </a:lnTo>
                  <a:lnTo>
                    <a:pt x="20083" y="28198"/>
                  </a:lnTo>
                  <a:lnTo>
                    <a:pt x="23528" y="28198"/>
                  </a:lnTo>
                  <a:lnTo>
                    <a:pt x="26815" y="26355"/>
                  </a:lnTo>
                  <a:lnTo>
                    <a:pt x="29737" y="23507"/>
                  </a:lnTo>
                  <a:lnTo>
                    <a:pt x="34983" y="17800"/>
                  </a:lnTo>
                  <a:lnTo>
                    <a:pt x="34595" y="8942"/>
                  </a:lnTo>
                  <a:lnTo>
                    <a:pt x="26208" y="1225"/>
                  </a:lnTo>
                  <a:lnTo>
                    <a:pt x="22816" y="0"/>
                  </a:lnTo>
                  <a:close/>
                </a:path>
              </a:pathLst>
            </a:custGeom>
            <a:solidFill>
              <a:srgbClr val="DB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10477790" y="3678728"/>
              <a:ext cx="40640" cy="61594"/>
            </a:xfrm>
            <a:custGeom>
              <a:avLst/>
              <a:gdLst/>
              <a:ahLst/>
              <a:cxnLst/>
              <a:rect l="l" t="t" r="r" b="b"/>
              <a:pathLst>
                <a:path w="40640" h="61595">
                  <a:moveTo>
                    <a:pt x="0" y="0"/>
                  </a:moveTo>
                  <a:lnTo>
                    <a:pt x="2146" y="13633"/>
                  </a:lnTo>
                  <a:lnTo>
                    <a:pt x="30632" y="49297"/>
                  </a:lnTo>
                  <a:lnTo>
                    <a:pt x="40103" y="61024"/>
                  </a:lnTo>
                  <a:lnTo>
                    <a:pt x="37559" y="49841"/>
                  </a:lnTo>
                  <a:lnTo>
                    <a:pt x="36375" y="441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10492100" y="3752438"/>
              <a:ext cx="22860" cy="45720"/>
            </a:xfrm>
            <a:custGeom>
              <a:avLst/>
              <a:gdLst/>
              <a:ahLst/>
              <a:cxnLst/>
              <a:rect l="l" t="t" r="r" b="b"/>
              <a:pathLst>
                <a:path w="22859" h="45720">
                  <a:moveTo>
                    <a:pt x="10030" y="37788"/>
                  </a:moveTo>
                  <a:lnTo>
                    <a:pt x="12229" y="45286"/>
                  </a:lnTo>
                  <a:lnTo>
                    <a:pt x="10030" y="37788"/>
                  </a:lnTo>
                  <a:close/>
                </a:path>
                <a:path w="22859" h="45720">
                  <a:moveTo>
                    <a:pt x="0" y="0"/>
                  </a:moveTo>
                  <a:lnTo>
                    <a:pt x="2850" y="11515"/>
                  </a:lnTo>
                  <a:lnTo>
                    <a:pt x="5840" y="22906"/>
                  </a:lnTo>
                  <a:lnTo>
                    <a:pt x="8967" y="34165"/>
                  </a:lnTo>
                  <a:lnTo>
                    <a:pt x="10030" y="37788"/>
                  </a:lnTo>
                  <a:lnTo>
                    <a:pt x="14188" y="30061"/>
                  </a:lnTo>
                  <a:lnTo>
                    <a:pt x="22439" y="27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10502076" y="3780037"/>
              <a:ext cx="28575" cy="27940"/>
            </a:xfrm>
            <a:custGeom>
              <a:avLst/>
              <a:gdLst/>
              <a:ahLst/>
              <a:cxnLst/>
              <a:rect l="l" t="t" r="r" b="b"/>
              <a:pathLst>
                <a:path w="28575" h="27939">
                  <a:moveTo>
                    <a:pt x="12460" y="0"/>
                  </a:moveTo>
                  <a:lnTo>
                    <a:pt x="4209" y="2460"/>
                  </a:lnTo>
                  <a:lnTo>
                    <a:pt x="0" y="10282"/>
                  </a:lnTo>
                  <a:lnTo>
                    <a:pt x="4073" y="23758"/>
                  </a:lnTo>
                  <a:lnTo>
                    <a:pt x="9643" y="27664"/>
                  </a:lnTo>
                  <a:lnTo>
                    <a:pt x="15664" y="27664"/>
                  </a:lnTo>
                  <a:lnTo>
                    <a:pt x="19706" y="27067"/>
                  </a:lnTo>
                  <a:lnTo>
                    <a:pt x="23737" y="25852"/>
                  </a:lnTo>
                  <a:lnTo>
                    <a:pt x="26826" y="22983"/>
                  </a:lnTo>
                  <a:lnTo>
                    <a:pt x="28438" y="19433"/>
                  </a:lnTo>
                  <a:lnTo>
                    <a:pt x="12460" y="0"/>
                  </a:lnTo>
                  <a:close/>
                </a:path>
              </a:pathLst>
            </a:custGeom>
            <a:solidFill>
              <a:srgbClr val="7D7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11459402" y="1447430"/>
              <a:ext cx="1026160" cy="199390"/>
            </a:xfrm>
            <a:custGeom>
              <a:avLst/>
              <a:gdLst/>
              <a:ahLst/>
              <a:cxnLst/>
              <a:rect l="l" t="t" r="r" b="b"/>
              <a:pathLst>
                <a:path w="1026159" h="199389">
                  <a:moveTo>
                    <a:pt x="971883" y="154162"/>
                  </a:moveTo>
                  <a:lnTo>
                    <a:pt x="967841" y="157419"/>
                  </a:lnTo>
                  <a:lnTo>
                    <a:pt x="982828" y="167251"/>
                  </a:lnTo>
                  <a:lnTo>
                    <a:pt x="997505" y="177442"/>
                  </a:lnTo>
                  <a:lnTo>
                    <a:pt x="1011868" y="187990"/>
                  </a:lnTo>
                  <a:lnTo>
                    <a:pt x="1025912" y="198894"/>
                  </a:lnTo>
                  <a:lnTo>
                    <a:pt x="1012888" y="187262"/>
                  </a:lnTo>
                  <a:lnTo>
                    <a:pt x="999518" y="175964"/>
                  </a:lnTo>
                  <a:lnTo>
                    <a:pt x="985853" y="164927"/>
                  </a:lnTo>
                  <a:lnTo>
                    <a:pt x="971883" y="154162"/>
                  </a:lnTo>
                  <a:close/>
                </a:path>
                <a:path w="1026159" h="199389">
                  <a:moveTo>
                    <a:pt x="33684" y="53192"/>
                  </a:moveTo>
                  <a:lnTo>
                    <a:pt x="8415" y="53192"/>
                  </a:lnTo>
                  <a:lnTo>
                    <a:pt x="14184" y="57715"/>
                  </a:lnTo>
                  <a:lnTo>
                    <a:pt x="17231" y="71851"/>
                  </a:lnTo>
                  <a:lnTo>
                    <a:pt x="12425" y="79296"/>
                  </a:lnTo>
                  <a:lnTo>
                    <a:pt x="4855" y="80939"/>
                  </a:lnTo>
                  <a:lnTo>
                    <a:pt x="42047" y="73160"/>
                  </a:lnTo>
                  <a:lnTo>
                    <a:pt x="39222" y="66513"/>
                  </a:lnTo>
                  <a:lnTo>
                    <a:pt x="36450" y="59896"/>
                  </a:lnTo>
                  <a:lnTo>
                    <a:pt x="33684" y="53192"/>
                  </a:lnTo>
                  <a:close/>
                </a:path>
                <a:path w="1026159" h="199389">
                  <a:moveTo>
                    <a:pt x="31074" y="46773"/>
                  </a:moveTo>
                  <a:lnTo>
                    <a:pt x="0" y="53300"/>
                  </a:lnTo>
                  <a:lnTo>
                    <a:pt x="959" y="53192"/>
                  </a:lnTo>
                  <a:lnTo>
                    <a:pt x="33684" y="53192"/>
                  </a:lnTo>
                  <a:lnTo>
                    <a:pt x="31074" y="46773"/>
                  </a:lnTo>
                  <a:close/>
                </a:path>
                <a:path w="1026159" h="199389">
                  <a:moveTo>
                    <a:pt x="123730" y="29496"/>
                  </a:moveTo>
                  <a:lnTo>
                    <a:pt x="107719" y="32241"/>
                  </a:lnTo>
                  <a:lnTo>
                    <a:pt x="59073" y="41202"/>
                  </a:lnTo>
                  <a:lnTo>
                    <a:pt x="61768" y="47755"/>
                  </a:lnTo>
                  <a:lnTo>
                    <a:pt x="64525" y="54343"/>
                  </a:lnTo>
                  <a:lnTo>
                    <a:pt x="67342" y="60963"/>
                  </a:lnTo>
                  <a:lnTo>
                    <a:pt x="70214" y="67610"/>
                  </a:lnTo>
                  <a:lnTo>
                    <a:pt x="92695" y="63411"/>
                  </a:lnTo>
                  <a:lnTo>
                    <a:pt x="123730" y="29496"/>
                  </a:lnTo>
                  <a:close/>
                </a:path>
                <a:path w="1026159" h="199389">
                  <a:moveTo>
                    <a:pt x="679295" y="19255"/>
                  </a:moveTo>
                  <a:lnTo>
                    <a:pt x="666248" y="45527"/>
                  </a:lnTo>
                  <a:lnTo>
                    <a:pt x="717317" y="55750"/>
                  </a:lnTo>
                  <a:lnTo>
                    <a:pt x="766375" y="68313"/>
                  </a:lnTo>
                  <a:lnTo>
                    <a:pt x="813416" y="83217"/>
                  </a:lnTo>
                  <a:lnTo>
                    <a:pt x="858433" y="100459"/>
                  </a:lnTo>
                  <a:lnTo>
                    <a:pt x="901418" y="120038"/>
                  </a:lnTo>
                  <a:lnTo>
                    <a:pt x="942365" y="141953"/>
                  </a:lnTo>
                  <a:lnTo>
                    <a:pt x="948302" y="137158"/>
                  </a:lnTo>
                  <a:lnTo>
                    <a:pt x="915767" y="115964"/>
                  </a:lnTo>
                  <a:lnTo>
                    <a:pt x="866437" y="87997"/>
                  </a:lnTo>
                  <a:lnTo>
                    <a:pt x="826967" y="68240"/>
                  </a:lnTo>
                  <a:lnTo>
                    <a:pt x="786140" y="49953"/>
                  </a:lnTo>
                  <a:lnTo>
                    <a:pt x="743973" y="33140"/>
                  </a:lnTo>
                  <a:lnTo>
                    <a:pt x="695753" y="22379"/>
                  </a:lnTo>
                  <a:lnTo>
                    <a:pt x="679295" y="19255"/>
                  </a:lnTo>
                  <a:close/>
                </a:path>
                <a:path w="1026159" h="199389">
                  <a:moveTo>
                    <a:pt x="588596" y="6617"/>
                  </a:moveTo>
                  <a:lnTo>
                    <a:pt x="567895" y="32909"/>
                  </a:lnTo>
                  <a:lnTo>
                    <a:pt x="585539" y="34549"/>
                  </a:lnTo>
                  <a:lnTo>
                    <a:pt x="602978" y="36425"/>
                  </a:lnTo>
                  <a:lnTo>
                    <a:pt x="620212" y="38540"/>
                  </a:lnTo>
                  <a:lnTo>
                    <a:pt x="637244" y="40899"/>
                  </a:lnTo>
                  <a:lnTo>
                    <a:pt x="650385" y="14418"/>
                  </a:lnTo>
                  <a:lnTo>
                    <a:pt x="635179" y="12187"/>
                  </a:lnTo>
                  <a:lnTo>
                    <a:pt x="619812" y="10144"/>
                  </a:lnTo>
                  <a:lnTo>
                    <a:pt x="604285" y="8288"/>
                  </a:lnTo>
                  <a:lnTo>
                    <a:pt x="588596" y="6617"/>
                  </a:lnTo>
                  <a:close/>
                </a:path>
                <a:path w="1026159" h="199389">
                  <a:moveTo>
                    <a:pt x="329106" y="4481"/>
                  </a:moveTo>
                  <a:lnTo>
                    <a:pt x="289938" y="7683"/>
                  </a:lnTo>
                  <a:lnTo>
                    <a:pt x="250075" y="11745"/>
                  </a:lnTo>
                  <a:lnTo>
                    <a:pt x="209501" y="16667"/>
                  </a:lnTo>
                  <a:lnTo>
                    <a:pt x="168200" y="22449"/>
                  </a:lnTo>
                  <a:lnTo>
                    <a:pt x="137877" y="55568"/>
                  </a:lnTo>
                  <a:lnTo>
                    <a:pt x="183427" y="48541"/>
                  </a:lnTo>
                  <a:lnTo>
                    <a:pt x="228098" y="42552"/>
                  </a:lnTo>
                  <a:lnTo>
                    <a:pt x="271902" y="37597"/>
                  </a:lnTo>
                  <a:lnTo>
                    <a:pt x="314856" y="33674"/>
                  </a:lnTo>
                  <a:lnTo>
                    <a:pt x="329106" y="4481"/>
                  </a:lnTo>
                  <a:close/>
                </a:path>
                <a:path w="1026159" h="199389">
                  <a:moveTo>
                    <a:pt x="450757" y="0"/>
                  </a:moveTo>
                  <a:lnTo>
                    <a:pt x="406535" y="619"/>
                  </a:lnTo>
                  <a:lnTo>
                    <a:pt x="361283" y="2471"/>
                  </a:lnTo>
                  <a:lnTo>
                    <a:pt x="347179" y="31370"/>
                  </a:lnTo>
                  <a:lnTo>
                    <a:pt x="373512" y="29920"/>
                  </a:lnTo>
                  <a:lnTo>
                    <a:pt x="399498" y="28882"/>
                  </a:lnTo>
                  <a:lnTo>
                    <a:pt x="425133" y="28259"/>
                  </a:lnTo>
                  <a:lnTo>
                    <a:pt x="536019" y="28051"/>
                  </a:lnTo>
                  <a:lnTo>
                    <a:pt x="555162" y="3727"/>
                  </a:lnTo>
                  <a:lnTo>
                    <a:pt x="529643" y="2098"/>
                  </a:lnTo>
                  <a:lnTo>
                    <a:pt x="503737" y="933"/>
                  </a:lnTo>
                  <a:lnTo>
                    <a:pt x="477443" y="233"/>
                  </a:lnTo>
                  <a:lnTo>
                    <a:pt x="450757" y="0"/>
                  </a:lnTo>
                  <a:close/>
                </a:path>
                <a:path w="1026159" h="199389">
                  <a:moveTo>
                    <a:pt x="536019" y="28051"/>
                  </a:moveTo>
                  <a:lnTo>
                    <a:pt x="450412" y="28051"/>
                  </a:lnTo>
                  <a:lnTo>
                    <a:pt x="471727" y="28207"/>
                  </a:lnTo>
                  <a:lnTo>
                    <a:pt x="492782" y="28660"/>
                  </a:lnTo>
                  <a:lnTo>
                    <a:pt x="513578" y="29413"/>
                  </a:lnTo>
                  <a:lnTo>
                    <a:pt x="534116" y="30470"/>
                  </a:lnTo>
                  <a:lnTo>
                    <a:pt x="536019" y="28051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7" name="object 627"/>
            <p:cNvPicPr/>
            <p:nvPr/>
          </p:nvPicPr>
          <p:blipFill>
            <a:blip r:embed="rId19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90488" y="1488635"/>
              <a:ext cx="39119" cy="31946"/>
            </a:xfrm>
            <a:prstGeom prst="rect">
              <a:avLst/>
            </a:prstGeom>
          </p:spPr>
        </p:pic>
        <p:sp>
          <p:nvSpPr>
            <p:cNvPr id="628" name="object 628"/>
            <p:cNvSpPr/>
            <p:nvPr/>
          </p:nvSpPr>
          <p:spPr>
            <a:xfrm>
              <a:off x="11448821" y="1500626"/>
              <a:ext cx="27940" cy="28575"/>
            </a:xfrm>
            <a:custGeom>
              <a:avLst/>
              <a:gdLst/>
              <a:ahLst/>
              <a:cxnLst/>
              <a:rect l="l" t="t" r="r" b="b"/>
              <a:pathLst>
                <a:path w="27940" h="28575">
                  <a:moveTo>
                    <a:pt x="18994" y="0"/>
                  </a:moveTo>
                  <a:lnTo>
                    <a:pt x="12533" y="0"/>
                  </a:lnTo>
                  <a:lnTo>
                    <a:pt x="11538" y="0"/>
                  </a:lnTo>
                  <a:lnTo>
                    <a:pt x="10523" y="104"/>
                  </a:lnTo>
                  <a:lnTo>
                    <a:pt x="5245" y="1256"/>
                  </a:lnTo>
                  <a:lnTo>
                    <a:pt x="1853" y="4031"/>
                  </a:lnTo>
                  <a:lnTo>
                    <a:pt x="0" y="7633"/>
                  </a:lnTo>
                  <a:lnTo>
                    <a:pt x="4963" y="20585"/>
                  </a:lnTo>
                  <a:lnTo>
                    <a:pt x="7601" y="27182"/>
                  </a:lnTo>
                  <a:lnTo>
                    <a:pt x="9130" y="27758"/>
                  </a:lnTo>
                  <a:lnTo>
                    <a:pt x="10785" y="28061"/>
                  </a:lnTo>
                  <a:lnTo>
                    <a:pt x="13444" y="28061"/>
                  </a:lnTo>
                  <a:lnTo>
                    <a:pt x="14439" y="27957"/>
                  </a:lnTo>
                  <a:lnTo>
                    <a:pt x="23004" y="26093"/>
                  </a:lnTo>
                  <a:lnTo>
                    <a:pt x="27810" y="18648"/>
                  </a:lnTo>
                  <a:lnTo>
                    <a:pt x="24763" y="4512"/>
                  </a:lnTo>
                  <a:lnTo>
                    <a:pt x="18994" y="0"/>
                  </a:lnTo>
                  <a:close/>
                </a:path>
              </a:pathLst>
            </a:custGeom>
            <a:solidFill>
              <a:srgbClr val="7E7B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9" name="object 629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11446876" y="1508257"/>
              <a:ext cx="9549" cy="19559"/>
            </a:xfrm>
            <a:prstGeom prst="rect">
              <a:avLst/>
            </a:prstGeom>
          </p:spPr>
        </p:pic>
        <p:sp>
          <p:nvSpPr>
            <p:cNvPr id="630" name="object 630"/>
            <p:cNvSpPr/>
            <p:nvPr/>
          </p:nvSpPr>
          <p:spPr>
            <a:xfrm>
              <a:off x="9761128" y="1365422"/>
              <a:ext cx="2740660" cy="1212215"/>
            </a:xfrm>
            <a:custGeom>
              <a:avLst/>
              <a:gdLst/>
              <a:ahLst/>
              <a:cxnLst/>
              <a:rect l="l" t="t" r="r" b="b"/>
              <a:pathLst>
                <a:path w="2740659" h="1212214">
                  <a:moveTo>
                    <a:pt x="24219" y="1050690"/>
                  </a:moveTo>
                  <a:lnTo>
                    <a:pt x="18956" y="1061302"/>
                  </a:lnTo>
                  <a:lnTo>
                    <a:pt x="13769" y="1071955"/>
                  </a:lnTo>
                  <a:lnTo>
                    <a:pt x="8652" y="1082653"/>
                  </a:lnTo>
                  <a:lnTo>
                    <a:pt x="3601" y="1093401"/>
                  </a:lnTo>
                  <a:lnTo>
                    <a:pt x="8041" y="1114887"/>
                  </a:lnTo>
                  <a:lnTo>
                    <a:pt x="17949" y="1157994"/>
                  </a:lnTo>
                  <a:lnTo>
                    <a:pt x="27666" y="1195572"/>
                  </a:lnTo>
                  <a:lnTo>
                    <a:pt x="32135" y="1211669"/>
                  </a:lnTo>
                  <a:lnTo>
                    <a:pt x="36564" y="1201893"/>
                  </a:lnTo>
                  <a:lnTo>
                    <a:pt x="41102" y="1192072"/>
                  </a:lnTo>
                  <a:lnTo>
                    <a:pt x="45748" y="1182210"/>
                  </a:lnTo>
                  <a:lnTo>
                    <a:pt x="50501" y="1172309"/>
                  </a:lnTo>
                  <a:lnTo>
                    <a:pt x="42882" y="1141789"/>
                  </a:lnTo>
                  <a:lnTo>
                    <a:pt x="35950" y="1111280"/>
                  </a:lnTo>
                  <a:lnTo>
                    <a:pt x="29723" y="1080881"/>
                  </a:lnTo>
                  <a:lnTo>
                    <a:pt x="24219" y="1050690"/>
                  </a:lnTo>
                  <a:close/>
                </a:path>
                <a:path w="2740659" h="1212214">
                  <a:moveTo>
                    <a:pt x="16062" y="1005236"/>
                  </a:moveTo>
                  <a:lnTo>
                    <a:pt x="11025" y="1013571"/>
                  </a:lnTo>
                  <a:lnTo>
                    <a:pt x="6605" y="1021249"/>
                  </a:lnTo>
                  <a:lnTo>
                    <a:pt x="2975" y="1027956"/>
                  </a:lnTo>
                  <a:lnTo>
                    <a:pt x="0" y="1033947"/>
                  </a:lnTo>
                  <a:lnTo>
                    <a:pt x="3534" y="1027585"/>
                  </a:lnTo>
                  <a:lnTo>
                    <a:pt x="7143" y="1021154"/>
                  </a:lnTo>
                  <a:lnTo>
                    <a:pt x="10670" y="1014932"/>
                  </a:lnTo>
                  <a:lnTo>
                    <a:pt x="14282" y="1008628"/>
                  </a:lnTo>
                  <a:lnTo>
                    <a:pt x="16062" y="1005236"/>
                  </a:lnTo>
                  <a:close/>
                </a:path>
                <a:path w="2740659" h="1212214">
                  <a:moveTo>
                    <a:pt x="326796" y="659299"/>
                  </a:moveTo>
                  <a:lnTo>
                    <a:pt x="290020" y="694548"/>
                  </a:lnTo>
                  <a:lnTo>
                    <a:pt x="254465" y="731034"/>
                  </a:lnTo>
                  <a:lnTo>
                    <a:pt x="220145" y="768727"/>
                  </a:lnTo>
                  <a:lnTo>
                    <a:pt x="187075" y="807594"/>
                  </a:lnTo>
                  <a:lnTo>
                    <a:pt x="155268" y="847605"/>
                  </a:lnTo>
                  <a:lnTo>
                    <a:pt x="124740" y="888730"/>
                  </a:lnTo>
                  <a:lnTo>
                    <a:pt x="95505" y="930936"/>
                  </a:lnTo>
                  <a:lnTo>
                    <a:pt x="67578" y="974194"/>
                  </a:lnTo>
                  <a:lnTo>
                    <a:pt x="40972" y="1018471"/>
                  </a:lnTo>
                  <a:lnTo>
                    <a:pt x="57462" y="994314"/>
                  </a:lnTo>
                  <a:lnTo>
                    <a:pt x="78641" y="964643"/>
                  </a:lnTo>
                  <a:lnTo>
                    <a:pt x="104136" y="930134"/>
                  </a:lnTo>
                  <a:lnTo>
                    <a:pt x="133572" y="891462"/>
                  </a:lnTo>
                  <a:lnTo>
                    <a:pt x="166577" y="849303"/>
                  </a:lnTo>
                  <a:lnTo>
                    <a:pt x="202775" y="804332"/>
                  </a:lnTo>
                  <a:lnTo>
                    <a:pt x="241794" y="757224"/>
                  </a:lnTo>
                  <a:lnTo>
                    <a:pt x="283259" y="708655"/>
                  </a:lnTo>
                  <a:lnTo>
                    <a:pt x="326796" y="659299"/>
                  </a:lnTo>
                  <a:close/>
                </a:path>
                <a:path w="2740659" h="1212214">
                  <a:moveTo>
                    <a:pt x="2692661" y="218014"/>
                  </a:moveTo>
                  <a:lnTo>
                    <a:pt x="2689237" y="220778"/>
                  </a:lnTo>
                  <a:lnTo>
                    <a:pt x="2702377" y="229623"/>
                  </a:lnTo>
                  <a:lnTo>
                    <a:pt x="2715283" y="238740"/>
                  </a:lnTo>
                  <a:lnTo>
                    <a:pt x="2727954" y="248129"/>
                  </a:lnTo>
                  <a:lnTo>
                    <a:pt x="2740387" y="257793"/>
                  </a:lnTo>
                  <a:lnTo>
                    <a:pt x="2740492" y="257646"/>
                  </a:lnTo>
                  <a:lnTo>
                    <a:pt x="2728879" y="247456"/>
                  </a:lnTo>
                  <a:lnTo>
                    <a:pt x="2717044" y="237449"/>
                  </a:lnTo>
                  <a:lnTo>
                    <a:pt x="2704975" y="227633"/>
                  </a:lnTo>
                  <a:lnTo>
                    <a:pt x="2692661" y="218014"/>
                  </a:lnTo>
                  <a:close/>
                </a:path>
                <a:path w="2740659" h="1212214">
                  <a:moveTo>
                    <a:pt x="982608" y="167471"/>
                  </a:moveTo>
                  <a:lnTo>
                    <a:pt x="930044" y="186503"/>
                  </a:lnTo>
                  <a:lnTo>
                    <a:pt x="877449" y="206546"/>
                  </a:lnTo>
                  <a:lnTo>
                    <a:pt x="824830" y="227598"/>
                  </a:lnTo>
                  <a:lnTo>
                    <a:pt x="772196" y="249657"/>
                  </a:lnTo>
                  <a:lnTo>
                    <a:pt x="733020" y="268629"/>
                  </a:lnTo>
                  <a:lnTo>
                    <a:pt x="692246" y="292416"/>
                  </a:lnTo>
                  <a:lnTo>
                    <a:pt x="650174" y="320533"/>
                  </a:lnTo>
                  <a:lnTo>
                    <a:pt x="607102" y="352495"/>
                  </a:lnTo>
                  <a:lnTo>
                    <a:pt x="563328" y="387814"/>
                  </a:lnTo>
                  <a:lnTo>
                    <a:pt x="519149" y="426005"/>
                  </a:lnTo>
                  <a:lnTo>
                    <a:pt x="474865" y="466582"/>
                  </a:lnTo>
                  <a:lnTo>
                    <a:pt x="520010" y="431885"/>
                  </a:lnTo>
                  <a:lnTo>
                    <a:pt x="564834" y="399156"/>
                  </a:lnTo>
                  <a:lnTo>
                    <a:pt x="609279" y="368338"/>
                  </a:lnTo>
                  <a:lnTo>
                    <a:pt x="653286" y="339373"/>
                  </a:lnTo>
                  <a:lnTo>
                    <a:pt x="696797" y="312203"/>
                  </a:lnTo>
                  <a:lnTo>
                    <a:pt x="739754" y="286772"/>
                  </a:lnTo>
                  <a:lnTo>
                    <a:pt x="782100" y="263022"/>
                  </a:lnTo>
                  <a:lnTo>
                    <a:pt x="823775" y="240895"/>
                  </a:lnTo>
                  <a:lnTo>
                    <a:pt x="864721" y="220334"/>
                  </a:lnTo>
                  <a:lnTo>
                    <a:pt x="904881" y="201281"/>
                  </a:lnTo>
                  <a:lnTo>
                    <a:pt x="944196" y="183679"/>
                  </a:lnTo>
                  <a:lnTo>
                    <a:pt x="982608" y="167471"/>
                  </a:lnTo>
                  <a:close/>
                </a:path>
                <a:path w="2740659" h="1212214">
                  <a:moveTo>
                    <a:pt x="1139232" y="140665"/>
                  </a:moveTo>
                  <a:lnTo>
                    <a:pt x="1104247" y="152024"/>
                  </a:lnTo>
                  <a:lnTo>
                    <a:pt x="1068047" y="164625"/>
                  </a:lnTo>
                  <a:lnTo>
                    <a:pt x="1030686" y="178534"/>
                  </a:lnTo>
                  <a:lnTo>
                    <a:pt x="992221" y="193816"/>
                  </a:lnTo>
                  <a:lnTo>
                    <a:pt x="1027402" y="181643"/>
                  </a:lnTo>
                  <a:lnTo>
                    <a:pt x="1062564" y="169928"/>
                  </a:lnTo>
                  <a:lnTo>
                    <a:pt x="1097702" y="158669"/>
                  </a:lnTo>
                  <a:lnTo>
                    <a:pt x="1132813" y="147869"/>
                  </a:lnTo>
                  <a:lnTo>
                    <a:pt x="1139232" y="140665"/>
                  </a:lnTo>
                  <a:close/>
                </a:path>
                <a:path w="2740659" h="1212214">
                  <a:moveTo>
                    <a:pt x="1235899" y="113452"/>
                  </a:moveTo>
                  <a:lnTo>
                    <a:pt x="1226516" y="115817"/>
                  </a:lnTo>
                  <a:lnTo>
                    <a:pt x="1197534" y="123514"/>
                  </a:lnTo>
                  <a:lnTo>
                    <a:pt x="1191387" y="130865"/>
                  </a:lnTo>
                  <a:lnTo>
                    <a:pt x="1233250" y="119493"/>
                  </a:lnTo>
                  <a:lnTo>
                    <a:pt x="1234098" y="117420"/>
                  </a:lnTo>
                  <a:lnTo>
                    <a:pt x="1234978" y="115420"/>
                  </a:lnTo>
                  <a:lnTo>
                    <a:pt x="1235899" y="113452"/>
                  </a:lnTo>
                  <a:close/>
                </a:path>
                <a:path w="2740659" h="1212214">
                  <a:moveTo>
                    <a:pt x="1279301" y="103274"/>
                  </a:moveTo>
                  <a:lnTo>
                    <a:pt x="1269532" y="105452"/>
                  </a:lnTo>
                  <a:lnTo>
                    <a:pt x="1269615" y="108645"/>
                  </a:lnTo>
                  <a:lnTo>
                    <a:pt x="1269249" y="110216"/>
                  </a:lnTo>
                  <a:lnTo>
                    <a:pt x="1279081" y="107776"/>
                  </a:lnTo>
                  <a:lnTo>
                    <a:pt x="1279301" y="103274"/>
                  </a:lnTo>
                  <a:close/>
                </a:path>
                <a:path w="2740659" h="1212214">
                  <a:moveTo>
                    <a:pt x="1339310" y="91368"/>
                  </a:moveTo>
                  <a:lnTo>
                    <a:pt x="1331732" y="92725"/>
                  </a:lnTo>
                  <a:lnTo>
                    <a:pt x="1308012" y="97253"/>
                  </a:lnTo>
                  <a:lnTo>
                    <a:pt x="1307750" y="100845"/>
                  </a:lnTo>
                  <a:lnTo>
                    <a:pt x="1339529" y="93515"/>
                  </a:lnTo>
                  <a:lnTo>
                    <a:pt x="1339310" y="91368"/>
                  </a:lnTo>
                  <a:close/>
                </a:path>
                <a:path w="2740659" h="1212214">
                  <a:moveTo>
                    <a:pt x="2393738" y="68689"/>
                  </a:moveTo>
                  <a:lnTo>
                    <a:pt x="2381100" y="94143"/>
                  </a:lnTo>
                  <a:lnTo>
                    <a:pt x="2396634" y="99124"/>
                  </a:lnTo>
                  <a:lnTo>
                    <a:pt x="2412016" y="104290"/>
                  </a:lnTo>
                  <a:lnTo>
                    <a:pt x="2427204" y="109625"/>
                  </a:lnTo>
                  <a:lnTo>
                    <a:pt x="2442250" y="115148"/>
                  </a:lnTo>
                  <a:lnTo>
                    <a:pt x="2490499" y="128575"/>
                  </a:lnTo>
                  <a:lnTo>
                    <a:pt x="2536812" y="144277"/>
                  </a:lnTo>
                  <a:lnTo>
                    <a:pt x="2581187" y="162252"/>
                  </a:lnTo>
                  <a:lnTo>
                    <a:pt x="2623623" y="182501"/>
                  </a:lnTo>
                  <a:lnTo>
                    <a:pt x="2664117" y="205019"/>
                  </a:lnTo>
                  <a:lnTo>
                    <a:pt x="2669311" y="200831"/>
                  </a:lnTo>
                  <a:lnTo>
                    <a:pt x="2630485" y="175175"/>
                  </a:lnTo>
                  <a:lnTo>
                    <a:pt x="2593293" y="153574"/>
                  </a:lnTo>
                  <a:lnTo>
                    <a:pt x="2544350" y="128307"/>
                  </a:lnTo>
                  <a:lnTo>
                    <a:pt x="2542292" y="127346"/>
                  </a:lnTo>
                  <a:lnTo>
                    <a:pt x="2498531" y="127346"/>
                  </a:lnTo>
                  <a:lnTo>
                    <a:pt x="2495274" y="126205"/>
                  </a:lnTo>
                  <a:lnTo>
                    <a:pt x="2487243" y="119315"/>
                  </a:lnTo>
                  <a:lnTo>
                    <a:pt x="2486207" y="111399"/>
                  </a:lnTo>
                  <a:lnTo>
                    <a:pt x="2490971" y="104290"/>
                  </a:lnTo>
                  <a:lnTo>
                    <a:pt x="2467276" y="94697"/>
                  </a:lnTo>
                  <a:lnTo>
                    <a:pt x="2443171" y="85566"/>
                  </a:lnTo>
                  <a:lnTo>
                    <a:pt x="2418658" y="76897"/>
                  </a:lnTo>
                  <a:lnTo>
                    <a:pt x="2393738" y="68689"/>
                  </a:lnTo>
                  <a:close/>
                </a:path>
                <a:path w="2740659" h="1212214">
                  <a:moveTo>
                    <a:pt x="2519106" y="116520"/>
                  </a:moveTo>
                  <a:lnTo>
                    <a:pt x="2508551" y="126132"/>
                  </a:lnTo>
                  <a:lnTo>
                    <a:pt x="2505180" y="127346"/>
                  </a:lnTo>
                  <a:lnTo>
                    <a:pt x="2542292" y="127346"/>
                  </a:lnTo>
                  <a:lnTo>
                    <a:pt x="2519106" y="116520"/>
                  </a:lnTo>
                  <a:close/>
                </a:path>
                <a:path w="2740659" h="1212214">
                  <a:moveTo>
                    <a:pt x="1401716" y="51673"/>
                  </a:moveTo>
                  <a:lnTo>
                    <a:pt x="1380313" y="56019"/>
                  </a:lnTo>
                  <a:lnTo>
                    <a:pt x="1385591" y="83557"/>
                  </a:lnTo>
                  <a:lnTo>
                    <a:pt x="1406700" y="79275"/>
                  </a:lnTo>
                  <a:lnTo>
                    <a:pt x="1405350" y="72359"/>
                  </a:lnTo>
                  <a:lnTo>
                    <a:pt x="1404067" y="65450"/>
                  </a:lnTo>
                  <a:lnTo>
                    <a:pt x="1402854" y="58554"/>
                  </a:lnTo>
                  <a:lnTo>
                    <a:pt x="1401716" y="51673"/>
                  </a:lnTo>
                  <a:close/>
                </a:path>
                <a:path w="2740659" h="1212214">
                  <a:moveTo>
                    <a:pt x="2319290" y="47506"/>
                  </a:moveTo>
                  <a:lnTo>
                    <a:pt x="2300191" y="71725"/>
                  </a:lnTo>
                  <a:lnTo>
                    <a:pt x="2313776" y="75092"/>
                  </a:lnTo>
                  <a:lnTo>
                    <a:pt x="2327248" y="78583"/>
                  </a:lnTo>
                  <a:lnTo>
                    <a:pt x="2340610" y="82200"/>
                  </a:lnTo>
                  <a:lnTo>
                    <a:pt x="2353865" y="85945"/>
                  </a:lnTo>
                  <a:lnTo>
                    <a:pt x="2366556" y="60385"/>
                  </a:lnTo>
                  <a:lnTo>
                    <a:pt x="2343088" y="53757"/>
                  </a:lnTo>
                  <a:lnTo>
                    <a:pt x="2319290" y="47506"/>
                  </a:lnTo>
                  <a:close/>
                </a:path>
                <a:path w="2740659" h="1212214">
                  <a:moveTo>
                    <a:pt x="1470614" y="38836"/>
                  </a:moveTo>
                  <a:lnTo>
                    <a:pt x="1428542" y="46459"/>
                  </a:lnTo>
                  <a:lnTo>
                    <a:pt x="1429640" y="53242"/>
                  </a:lnTo>
                  <a:lnTo>
                    <a:pt x="1430828" y="60102"/>
                  </a:lnTo>
                  <a:lnTo>
                    <a:pt x="1432106" y="67041"/>
                  </a:lnTo>
                  <a:lnTo>
                    <a:pt x="1433474" y="74060"/>
                  </a:lnTo>
                  <a:lnTo>
                    <a:pt x="1477305" y="66134"/>
                  </a:lnTo>
                  <a:lnTo>
                    <a:pt x="1475550" y="59292"/>
                  </a:lnTo>
                  <a:lnTo>
                    <a:pt x="1473850" y="52461"/>
                  </a:lnTo>
                  <a:lnTo>
                    <a:pt x="1472205" y="45643"/>
                  </a:lnTo>
                  <a:lnTo>
                    <a:pt x="1470614" y="38836"/>
                  </a:lnTo>
                  <a:close/>
                </a:path>
                <a:path w="2740659" h="1212214">
                  <a:moveTo>
                    <a:pt x="2263637" y="34669"/>
                  </a:moveTo>
                  <a:lnTo>
                    <a:pt x="2239062" y="58364"/>
                  </a:lnTo>
                  <a:lnTo>
                    <a:pt x="2246832" y="59906"/>
                  </a:lnTo>
                  <a:lnTo>
                    <a:pt x="2269951" y="64751"/>
                  </a:lnTo>
                  <a:lnTo>
                    <a:pt x="2289249" y="40281"/>
                  </a:lnTo>
                  <a:lnTo>
                    <a:pt x="2263637" y="34669"/>
                  </a:lnTo>
                  <a:close/>
                </a:path>
                <a:path w="2740659" h="1212214">
                  <a:moveTo>
                    <a:pt x="1542455" y="27339"/>
                  </a:moveTo>
                  <a:lnTo>
                    <a:pt x="1512320" y="31925"/>
                  </a:lnTo>
                  <a:lnTo>
                    <a:pt x="1508079" y="60992"/>
                  </a:lnTo>
                  <a:lnTo>
                    <a:pt x="1550340" y="54521"/>
                  </a:lnTo>
                  <a:lnTo>
                    <a:pt x="1548320" y="47750"/>
                  </a:lnTo>
                  <a:lnTo>
                    <a:pt x="1546331" y="40962"/>
                  </a:lnTo>
                  <a:lnTo>
                    <a:pt x="1544375" y="34157"/>
                  </a:lnTo>
                  <a:lnTo>
                    <a:pt x="1542455" y="27339"/>
                  </a:lnTo>
                  <a:close/>
                </a:path>
                <a:path w="2740659" h="1212214">
                  <a:moveTo>
                    <a:pt x="1606799" y="18711"/>
                  </a:moveTo>
                  <a:lnTo>
                    <a:pt x="1570329" y="23412"/>
                  </a:lnTo>
                  <a:lnTo>
                    <a:pt x="1572280" y="30232"/>
                  </a:lnTo>
                  <a:lnTo>
                    <a:pt x="1574268" y="37042"/>
                  </a:lnTo>
                  <a:lnTo>
                    <a:pt x="1576292" y="43837"/>
                  </a:lnTo>
                  <a:lnTo>
                    <a:pt x="1578349" y="50616"/>
                  </a:lnTo>
                  <a:lnTo>
                    <a:pt x="1613165" y="46187"/>
                  </a:lnTo>
                  <a:lnTo>
                    <a:pt x="1606799" y="18711"/>
                  </a:lnTo>
                  <a:close/>
                </a:path>
                <a:path w="2740659" h="1212214">
                  <a:moveTo>
                    <a:pt x="1689508" y="9968"/>
                  </a:moveTo>
                  <a:lnTo>
                    <a:pt x="1644724" y="14376"/>
                  </a:lnTo>
                  <a:lnTo>
                    <a:pt x="1648957" y="28027"/>
                  </a:lnTo>
                  <a:lnTo>
                    <a:pt x="1653269" y="41663"/>
                  </a:lnTo>
                  <a:lnTo>
                    <a:pt x="1697508" y="37402"/>
                  </a:lnTo>
                  <a:lnTo>
                    <a:pt x="1689508" y="9968"/>
                  </a:lnTo>
                  <a:close/>
                </a:path>
                <a:path w="2740659" h="1212214">
                  <a:moveTo>
                    <a:pt x="2096302" y="9182"/>
                  </a:moveTo>
                  <a:lnTo>
                    <a:pt x="2083140" y="36166"/>
                  </a:lnTo>
                  <a:lnTo>
                    <a:pt x="2113613" y="39287"/>
                  </a:lnTo>
                  <a:lnTo>
                    <a:pt x="2143653" y="42918"/>
                  </a:lnTo>
                  <a:lnTo>
                    <a:pt x="2173263" y="47058"/>
                  </a:lnTo>
                  <a:lnTo>
                    <a:pt x="2202446" y="51705"/>
                  </a:lnTo>
                  <a:lnTo>
                    <a:pt x="2213063" y="25004"/>
                  </a:lnTo>
                  <a:lnTo>
                    <a:pt x="2184478" y="20323"/>
                  </a:lnTo>
                  <a:lnTo>
                    <a:pt x="2155488" y="16127"/>
                  </a:lnTo>
                  <a:lnTo>
                    <a:pt x="2126095" y="12414"/>
                  </a:lnTo>
                  <a:lnTo>
                    <a:pt x="2096302" y="9182"/>
                  </a:lnTo>
                  <a:close/>
                </a:path>
                <a:path w="2740659" h="1212214">
                  <a:moveTo>
                    <a:pt x="1961406" y="764"/>
                  </a:moveTo>
                  <a:lnTo>
                    <a:pt x="1936160" y="28334"/>
                  </a:lnTo>
                  <a:lnTo>
                    <a:pt x="1965945" y="29011"/>
                  </a:lnTo>
                  <a:lnTo>
                    <a:pt x="1995379" y="30118"/>
                  </a:lnTo>
                  <a:lnTo>
                    <a:pt x="2024458" y="31654"/>
                  </a:lnTo>
                  <a:lnTo>
                    <a:pt x="2053183" y="33622"/>
                  </a:lnTo>
                  <a:lnTo>
                    <a:pt x="2066439" y="6471"/>
                  </a:lnTo>
                  <a:lnTo>
                    <a:pt x="2040604" y="4523"/>
                  </a:lnTo>
                  <a:lnTo>
                    <a:pt x="2014480" y="2922"/>
                  </a:lnTo>
                  <a:lnTo>
                    <a:pt x="1988077" y="1669"/>
                  </a:lnTo>
                  <a:lnTo>
                    <a:pt x="1961406" y="764"/>
                  </a:lnTo>
                  <a:close/>
                </a:path>
                <a:path w="2740659" h="1212214">
                  <a:moveTo>
                    <a:pt x="1904025" y="0"/>
                  </a:moveTo>
                  <a:lnTo>
                    <a:pt x="1838203" y="997"/>
                  </a:lnTo>
                  <a:lnTo>
                    <a:pt x="1757664" y="4754"/>
                  </a:lnTo>
                  <a:lnTo>
                    <a:pt x="1718020" y="7559"/>
                  </a:lnTo>
                  <a:lnTo>
                    <a:pt x="1726041" y="35056"/>
                  </a:lnTo>
                  <a:lnTo>
                    <a:pt x="1772469" y="31946"/>
                  </a:lnTo>
                  <a:lnTo>
                    <a:pt x="1804473" y="30316"/>
                  </a:lnTo>
                  <a:lnTo>
                    <a:pt x="1836123" y="29132"/>
                  </a:lnTo>
                  <a:lnTo>
                    <a:pt x="1867421" y="28392"/>
                  </a:lnTo>
                  <a:lnTo>
                    <a:pt x="1898371" y="28093"/>
                  </a:lnTo>
                  <a:lnTo>
                    <a:pt x="1902612" y="23465"/>
                  </a:lnTo>
                  <a:lnTo>
                    <a:pt x="1901607" y="22365"/>
                  </a:lnTo>
                  <a:lnTo>
                    <a:pt x="1900769" y="21098"/>
                  </a:lnTo>
                  <a:lnTo>
                    <a:pt x="1898486" y="15968"/>
                  </a:lnTo>
                  <a:lnTo>
                    <a:pt x="1898528" y="11695"/>
                  </a:lnTo>
                  <a:lnTo>
                    <a:pt x="1904025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1" name="object 631"/>
            <p:cNvPicPr/>
            <p:nvPr/>
          </p:nvPicPr>
          <p:blipFill>
            <a:blip r:embed="rId19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94387" y="1453191"/>
              <a:ext cx="124885" cy="31716"/>
            </a:xfrm>
            <a:prstGeom prst="rect">
              <a:avLst/>
            </a:prstGeom>
          </p:spPr>
        </p:pic>
        <p:pic>
          <p:nvPicPr>
            <p:cNvPr id="632" name="object 632"/>
            <p:cNvPicPr/>
            <p:nvPr/>
          </p:nvPicPr>
          <p:blipFill>
            <a:blip r:embed="rId19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62852" y="1411883"/>
              <a:ext cx="31747" cy="32815"/>
            </a:xfrm>
            <a:prstGeom prst="rect">
              <a:avLst/>
            </a:prstGeom>
          </p:spPr>
        </p:pic>
        <p:pic>
          <p:nvPicPr>
            <p:cNvPr id="633" name="object 633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11231740" y="1402083"/>
              <a:ext cx="12680" cy="29465"/>
            </a:xfrm>
            <a:prstGeom prst="rect">
              <a:avLst/>
            </a:prstGeom>
          </p:spPr>
        </p:pic>
        <p:pic>
          <p:nvPicPr>
            <p:cNvPr id="634" name="object 634"/>
            <p:cNvPicPr/>
            <p:nvPr/>
          </p:nvPicPr>
          <p:blipFill>
            <a:blip r:embed="rId19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3582" y="1388837"/>
              <a:ext cx="35904" cy="31108"/>
            </a:xfrm>
            <a:prstGeom prst="rect">
              <a:avLst/>
            </a:prstGeom>
          </p:spPr>
        </p:pic>
        <p:sp>
          <p:nvSpPr>
            <p:cNvPr id="635" name="object 635"/>
            <p:cNvSpPr/>
            <p:nvPr/>
          </p:nvSpPr>
          <p:spPr>
            <a:xfrm>
              <a:off x="9775406" y="1430695"/>
              <a:ext cx="1325245" cy="943610"/>
            </a:xfrm>
            <a:custGeom>
              <a:avLst/>
              <a:gdLst/>
              <a:ahLst/>
              <a:cxnLst/>
              <a:rect l="l" t="t" r="r" b="b"/>
              <a:pathLst>
                <a:path w="1325245" h="943610">
                  <a:moveTo>
                    <a:pt x="4303" y="935919"/>
                  </a:moveTo>
                  <a:lnTo>
                    <a:pt x="1780" y="939960"/>
                  </a:lnTo>
                  <a:lnTo>
                    <a:pt x="0" y="943353"/>
                  </a:lnTo>
                  <a:lnTo>
                    <a:pt x="4303" y="935919"/>
                  </a:lnTo>
                  <a:close/>
                </a:path>
                <a:path w="1325245" h="943610">
                  <a:moveTo>
                    <a:pt x="1153724" y="43066"/>
                  </a:moveTo>
                  <a:lnTo>
                    <a:pt x="1107437" y="56658"/>
                  </a:lnTo>
                  <a:lnTo>
                    <a:pt x="1061107" y="71046"/>
                  </a:lnTo>
                  <a:lnTo>
                    <a:pt x="1014736" y="86229"/>
                  </a:lnTo>
                  <a:lnTo>
                    <a:pt x="968326" y="102206"/>
                  </a:lnTo>
                  <a:lnTo>
                    <a:pt x="929914" y="118414"/>
                  </a:lnTo>
                  <a:lnTo>
                    <a:pt x="890599" y="136015"/>
                  </a:lnTo>
                  <a:lnTo>
                    <a:pt x="850439" y="155067"/>
                  </a:lnTo>
                  <a:lnTo>
                    <a:pt x="809492" y="175628"/>
                  </a:lnTo>
                  <a:lnTo>
                    <a:pt x="767817" y="197754"/>
                  </a:lnTo>
                  <a:lnTo>
                    <a:pt x="725472" y="221503"/>
                  </a:lnTo>
                  <a:lnTo>
                    <a:pt x="682515" y="246934"/>
                  </a:lnTo>
                  <a:lnTo>
                    <a:pt x="639004" y="274103"/>
                  </a:lnTo>
                  <a:lnTo>
                    <a:pt x="594996" y="303068"/>
                  </a:lnTo>
                  <a:lnTo>
                    <a:pt x="550552" y="333887"/>
                  </a:lnTo>
                  <a:lnTo>
                    <a:pt x="505728" y="366618"/>
                  </a:lnTo>
                  <a:lnTo>
                    <a:pt x="460582" y="401317"/>
                  </a:lnTo>
                  <a:lnTo>
                    <a:pt x="424729" y="435714"/>
                  </a:lnTo>
                  <a:lnTo>
                    <a:pt x="389160" y="471105"/>
                  </a:lnTo>
                  <a:lnTo>
                    <a:pt x="354040" y="507229"/>
                  </a:lnTo>
                  <a:lnTo>
                    <a:pt x="319530" y="543821"/>
                  </a:lnTo>
                  <a:lnTo>
                    <a:pt x="285792" y="580621"/>
                  </a:lnTo>
                  <a:lnTo>
                    <a:pt x="296614" y="570559"/>
                  </a:lnTo>
                  <a:lnTo>
                    <a:pt x="307529" y="560600"/>
                  </a:lnTo>
                  <a:lnTo>
                    <a:pt x="343765" y="528509"/>
                  </a:lnTo>
                  <a:lnTo>
                    <a:pt x="380322" y="497375"/>
                  </a:lnTo>
                  <a:lnTo>
                    <a:pt x="417195" y="467198"/>
                  </a:lnTo>
                  <a:lnTo>
                    <a:pt x="454382" y="437981"/>
                  </a:lnTo>
                  <a:lnTo>
                    <a:pt x="491880" y="409725"/>
                  </a:lnTo>
                  <a:lnTo>
                    <a:pt x="532690" y="372658"/>
                  </a:lnTo>
                  <a:lnTo>
                    <a:pt x="573466" y="337763"/>
                  </a:lnTo>
                  <a:lnTo>
                    <a:pt x="613984" y="305449"/>
                  </a:lnTo>
                  <a:lnTo>
                    <a:pt x="654018" y="276123"/>
                  </a:lnTo>
                  <a:lnTo>
                    <a:pt x="693342" y="250193"/>
                  </a:lnTo>
                  <a:lnTo>
                    <a:pt x="731732" y="228066"/>
                  </a:lnTo>
                  <a:lnTo>
                    <a:pt x="768960" y="210150"/>
                  </a:lnTo>
                  <a:lnTo>
                    <a:pt x="821240" y="188244"/>
                  </a:lnTo>
                  <a:lnTo>
                    <a:pt x="873502" y="167339"/>
                  </a:lnTo>
                  <a:lnTo>
                    <a:pt x="925740" y="147436"/>
                  </a:lnTo>
                  <a:lnTo>
                    <a:pt x="977949" y="128540"/>
                  </a:lnTo>
                  <a:lnTo>
                    <a:pt x="1016414" y="113260"/>
                  </a:lnTo>
                  <a:lnTo>
                    <a:pt x="1053774" y="99354"/>
                  </a:lnTo>
                  <a:lnTo>
                    <a:pt x="1089971" y="86753"/>
                  </a:lnTo>
                  <a:lnTo>
                    <a:pt x="1124950" y="75390"/>
                  </a:lnTo>
                  <a:lnTo>
                    <a:pt x="1153724" y="43066"/>
                  </a:lnTo>
                  <a:close/>
                </a:path>
                <a:path w="1325245" h="943610">
                  <a:moveTo>
                    <a:pt x="1228821" y="22669"/>
                  </a:moveTo>
                  <a:lnTo>
                    <a:pt x="1208528" y="27978"/>
                  </a:lnTo>
                  <a:lnTo>
                    <a:pt x="1183251" y="58239"/>
                  </a:lnTo>
                  <a:lnTo>
                    <a:pt x="1212238" y="50546"/>
                  </a:lnTo>
                  <a:lnTo>
                    <a:pt x="1221627" y="48176"/>
                  </a:lnTo>
                  <a:lnTo>
                    <a:pt x="1222873" y="45537"/>
                  </a:lnTo>
                  <a:lnTo>
                    <a:pt x="1224193" y="42993"/>
                  </a:lnTo>
                  <a:lnTo>
                    <a:pt x="1225585" y="40532"/>
                  </a:lnTo>
                  <a:lnTo>
                    <a:pt x="1228821" y="22669"/>
                  </a:lnTo>
                  <a:close/>
                </a:path>
                <a:path w="1325245" h="943610">
                  <a:moveTo>
                    <a:pt x="1267626" y="12942"/>
                  </a:moveTo>
                  <a:lnTo>
                    <a:pt x="1258684" y="15130"/>
                  </a:lnTo>
                  <a:lnTo>
                    <a:pt x="1254652" y="37391"/>
                  </a:lnTo>
                  <a:lnTo>
                    <a:pt x="1254946" y="38302"/>
                  </a:lnTo>
                  <a:lnTo>
                    <a:pt x="1255145" y="39234"/>
                  </a:lnTo>
                  <a:lnTo>
                    <a:pt x="1255260" y="40176"/>
                  </a:lnTo>
                  <a:lnTo>
                    <a:pt x="1265019" y="37998"/>
                  </a:lnTo>
                  <a:lnTo>
                    <a:pt x="1265511" y="29276"/>
                  </a:lnTo>
                  <a:lnTo>
                    <a:pt x="1266380" y="20920"/>
                  </a:lnTo>
                  <a:lnTo>
                    <a:pt x="1267626" y="12942"/>
                  </a:lnTo>
                  <a:close/>
                </a:path>
                <a:path w="1325245" h="943610">
                  <a:moveTo>
                    <a:pt x="1323069" y="0"/>
                  </a:moveTo>
                  <a:lnTo>
                    <a:pt x="1294396" y="25118"/>
                  </a:lnTo>
                  <a:lnTo>
                    <a:pt x="1293730" y="31978"/>
                  </a:lnTo>
                  <a:lnTo>
                    <a:pt x="1317451" y="27450"/>
                  </a:lnTo>
                  <a:lnTo>
                    <a:pt x="1325027" y="26093"/>
                  </a:lnTo>
                  <a:lnTo>
                    <a:pt x="1324312" y="18471"/>
                  </a:lnTo>
                  <a:lnTo>
                    <a:pt x="1323795" y="12039"/>
                  </a:lnTo>
                  <a:lnTo>
                    <a:pt x="1323380" y="5821"/>
                  </a:lnTo>
                  <a:lnTo>
                    <a:pt x="1323069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6" name="object 636"/>
            <p:cNvPicPr/>
            <p:nvPr/>
          </p:nvPicPr>
          <p:blipFill>
            <a:blip r:embed="rId19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97037" y="1427275"/>
              <a:ext cx="121933" cy="51590"/>
            </a:xfrm>
            <a:prstGeom prst="rect">
              <a:avLst/>
            </a:prstGeom>
          </p:spPr>
        </p:pic>
        <p:sp>
          <p:nvSpPr>
            <p:cNvPr id="637" name="object 637"/>
            <p:cNvSpPr/>
            <p:nvPr/>
          </p:nvSpPr>
          <p:spPr>
            <a:xfrm>
              <a:off x="9757029" y="1856415"/>
              <a:ext cx="493395" cy="602615"/>
            </a:xfrm>
            <a:custGeom>
              <a:avLst/>
              <a:gdLst/>
              <a:ahLst/>
              <a:cxnLst/>
              <a:rect l="l" t="t" r="r" b="b"/>
              <a:pathLst>
                <a:path w="493395" h="602614">
                  <a:moveTo>
                    <a:pt x="18376" y="517639"/>
                  </a:moveTo>
                  <a:lnTo>
                    <a:pt x="0" y="553669"/>
                  </a:lnTo>
                  <a:lnTo>
                    <a:pt x="4508" y="544614"/>
                  </a:lnTo>
                  <a:lnTo>
                    <a:pt x="9080" y="535584"/>
                  </a:lnTo>
                  <a:lnTo>
                    <a:pt x="13703" y="526592"/>
                  </a:lnTo>
                  <a:lnTo>
                    <a:pt x="18376" y="517639"/>
                  </a:lnTo>
                  <a:close/>
                </a:path>
                <a:path w="493395" h="602614">
                  <a:moveTo>
                    <a:pt x="28308" y="559701"/>
                  </a:moveTo>
                  <a:lnTo>
                    <a:pt x="27978" y="557720"/>
                  </a:lnTo>
                  <a:lnTo>
                    <a:pt x="17233" y="577545"/>
                  </a:lnTo>
                  <a:lnTo>
                    <a:pt x="6731" y="597547"/>
                  </a:lnTo>
                  <a:lnTo>
                    <a:pt x="7696" y="602411"/>
                  </a:lnTo>
                  <a:lnTo>
                    <a:pt x="17868" y="580974"/>
                  </a:lnTo>
                  <a:lnTo>
                    <a:pt x="28308" y="559701"/>
                  </a:lnTo>
                  <a:close/>
                </a:path>
                <a:path w="493395" h="602614">
                  <a:moveTo>
                    <a:pt x="493293" y="0"/>
                  </a:moveTo>
                  <a:lnTo>
                    <a:pt x="434568" y="48031"/>
                  </a:lnTo>
                  <a:lnTo>
                    <a:pt x="405079" y="73367"/>
                  </a:lnTo>
                  <a:lnTo>
                    <a:pt x="375539" y="99618"/>
                  </a:lnTo>
                  <a:lnTo>
                    <a:pt x="339534" y="133223"/>
                  </a:lnTo>
                  <a:lnTo>
                    <a:pt x="304673" y="168008"/>
                  </a:lnTo>
                  <a:lnTo>
                    <a:pt x="270954" y="203911"/>
                  </a:lnTo>
                  <a:lnTo>
                    <a:pt x="238404" y="240944"/>
                  </a:lnTo>
                  <a:lnTo>
                    <a:pt x="207022" y="279057"/>
                  </a:lnTo>
                  <a:lnTo>
                    <a:pt x="176822" y="318211"/>
                  </a:lnTo>
                  <a:lnTo>
                    <a:pt x="147828" y="358406"/>
                  </a:lnTo>
                  <a:lnTo>
                    <a:pt x="120053" y="399605"/>
                  </a:lnTo>
                  <a:lnTo>
                    <a:pt x="93497" y="441769"/>
                  </a:lnTo>
                  <a:lnTo>
                    <a:pt x="68186" y="484873"/>
                  </a:lnTo>
                  <a:lnTo>
                    <a:pt x="44132" y="528891"/>
                  </a:lnTo>
                  <a:lnTo>
                    <a:pt x="45059" y="527481"/>
                  </a:lnTo>
                  <a:lnTo>
                    <a:pt x="71666" y="483209"/>
                  </a:lnTo>
                  <a:lnTo>
                    <a:pt x="99593" y="439940"/>
                  </a:lnTo>
                  <a:lnTo>
                    <a:pt x="128841" y="397738"/>
                  </a:lnTo>
                  <a:lnTo>
                    <a:pt x="159359" y="356616"/>
                  </a:lnTo>
                  <a:lnTo>
                    <a:pt x="191173" y="316611"/>
                  </a:lnTo>
                  <a:lnTo>
                    <a:pt x="224243" y="277736"/>
                  </a:lnTo>
                  <a:lnTo>
                    <a:pt x="258559" y="240042"/>
                  </a:lnTo>
                  <a:lnTo>
                    <a:pt x="294119" y="203568"/>
                  </a:lnTo>
                  <a:lnTo>
                    <a:pt x="330898" y="168313"/>
                  </a:lnTo>
                  <a:lnTo>
                    <a:pt x="362242" y="133845"/>
                  </a:lnTo>
                  <a:lnTo>
                    <a:pt x="394271" y="99555"/>
                  </a:lnTo>
                  <a:lnTo>
                    <a:pt x="426859" y="65671"/>
                  </a:lnTo>
                  <a:lnTo>
                    <a:pt x="459917" y="32410"/>
                  </a:lnTo>
                  <a:lnTo>
                    <a:pt x="493293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9756444" y="1840424"/>
              <a:ext cx="511175" cy="614045"/>
            </a:xfrm>
            <a:custGeom>
              <a:avLst/>
              <a:gdLst/>
              <a:ahLst/>
              <a:cxnLst/>
              <a:rect l="l" t="t" r="r" b="b"/>
              <a:pathLst>
                <a:path w="511175" h="614044">
                  <a:moveTo>
                    <a:pt x="510843" y="0"/>
                  </a:moveTo>
                  <a:lnTo>
                    <a:pt x="473345" y="28256"/>
                  </a:lnTo>
                  <a:lnTo>
                    <a:pt x="436158" y="57473"/>
                  </a:lnTo>
                  <a:lnTo>
                    <a:pt x="399284" y="87649"/>
                  </a:lnTo>
                  <a:lnTo>
                    <a:pt x="362728" y="118784"/>
                  </a:lnTo>
                  <a:lnTo>
                    <a:pt x="315576" y="160834"/>
                  </a:lnTo>
                  <a:lnTo>
                    <a:pt x="262773" y="218099"/>
                  </a:lnTo>
                  <a:lnTo>
                    <a:pt x="222672" y="264666"/>
                  </a:lnTo>
                  <a:lnTo>
                    <a:pt x="184792" y="310040"/>
                  </a:lnTo>
                  <a:lnTo>
                    <a:pt x="149475" y="353667"/>
                  </a:lnTo>
                  <a:lnTo>
                    <a:pt x="117062" y="394992"/>
                  </a:lnTo>
                  <a:lnTo>
                    <a:pt x="87893" y="433462"/>
                  </a:lnTo>
                  <a:lnTo>
                    <a:pt x="62310" y="468522"/>
                  </a:lnTo>
                  <a:lnTo>
                    <a:pt x="23266" y="526193"/>
                  </a:lnTo>
                  <a:lnTo>
                    <a:pt x="586" y="569658"/>
                  </a:lnTo>
                  <a:lnTo>
                    <a:pt x="0" y="572935"/>
                  </a:lnTo>
                  <a:lnTo>
                    <a:pt x="5422" y="603614"/>
                  </a:lnTo>
                  <a:lnTo>
                    <a:pt x="7319" y="613531"/>
                  </a:lnTo>
                  <a:lnTo>
                    <a:pt x="23161" y="583597"/>
                  </a:lnTo>
                  <a:lnTo>
                    <a:pt x="28564" y="573710"/>
                  </a:lnTo>
                  <a:lnTo>
                    <a:pt x="44721" y="544873"/>
                  </a:lnTo>
                  <a:lnTo>
                    <a:pt x="68780" y="500850"/>
                  </a:lnTo>
                  <a:lnTo>
                    <a:pt x="94092" y="457742"/>
                  </a:lnTo>
                  <a:lnTo>
                    <a:pt x="120644" y="415579"/>
                  </a:lnTo>
                  <a:lnTo>
                    <a:pt x="148424" y="374387"/>
                  </a:lnTo>
                  <a:lnTo>
                    <a:pt x="177417" y="334196"/>
                  </a:lnTo>
                  <a:lnTo>
                    <a:pt x="207610" y="295032"/>
                  </a:lnTo>
                  <a:lnTo>
                    <a:pt x="238991" y="256923"/>
                  </a:lnTo>
                  <a:lnTo>
                    <a:pt x="271546" y="219899"/>
                  </a:lnTo>
                  <a:lnTo>
                    <a:pt x="305262" y="183986"/>
                  </a:lnTo>
                  <a:lnTo>
                    <a:pt x="340126" y="149214"/>
                  </a:lnTo>
                  <a:lnTo>
                    <a:pt x="376124" y="115609"/>
                  </a:lnTo>
                  <a:lnTo>
                    <a:pt x="405672" y="89362"/>
                  </a:lnTo>
                  <a:lnTo>
                    <a:pt x="435163" y="64016"/>
                  </a:lnTo>
                  <a:lnTo>
                    <a:pt x="464574" y="39561"/>
                  </a:lnTo>
                  <a:lnTo>
                    <a:pt x="493880" y="15989"/>
                  </a:lnTo>
                  <a:lnTo>
                    <a:pt x="510843" y="0"/>
                  </a:lnTo>
                  <a:close/>
                </a:path>
              </a:pathLst>
            </a:custGeom>
            <a:solidFill>
              <a:srgbClr val="FD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10944631" y="1382997"/>
              <a:ext cx="441959" cy="115570"/>
            </a:xfrm>
            <a:custGeom>
              <a:avLst/>
              <a:gdLst/>
              <a:ahLst/>
              <a:cxnLst/>
              <a:rect l="l" t="t" r="r" b="b"/>
              <a:pathLst>
                <a:path w="441959" h="115569">
                  <a:moveTo>
                    <a:pt x="14020" y="105943"/>
                  </a:moveTo>
                  <a:lnTo>
                    <a:pt x="6718" y="107962"/>
                  </a:lnTo>
                  <a:lnTo>
                    <a:pt x="0" y="115506"/>
                  </a:lnTo>
                  <a:lnTo>
                    <a:pt x="7874" y="113296"/>
                  </a:lnTo>
                  <a:lnTo>
                    <a:pt x="14020" y="105943"/>
                  </a:lnTo>
                  <a:close/>
                </a:path>
                <a:path w="441959" h="115569">
                  <a:moveTo>
                    <a:pt x="441350" y="27228"/>
                  </a:moveTo>
                  <a:lnTo>
                    <a:pt x="434987" y="6807"/>
                  </a:lnTo>
                  <a:lnTo>
                    <a:pt x="432904" y="0"/>
                  </a:lnTo>
                  <a:lnTo>
                    <a:pt x="423291" y="1143"/>
                  </a:lnTo>
                  <a:lnTo>
                    <a:pt x="429653" y="28625"/>
                  </a:lnTo>
                  <a:lnTo>
                    <a:pt x="441350" y="27228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10951352" y="1458668"/>
              <a:ext cx="33020" cy="32384"/>
            </a:xfrm>
            <a:custGeom>
              <a:avLst/>
              <a:gdLst/>
              <a:ahLst/>
              <a:cxnLst/>
              <a:rect l="l" t="t" r="r" b="b"/>
              <a:pathLst>
                <a:path w="33020" h="32384">
                  <a:moveTo>
                    <a:pt x="32585" y="0"/>
                  </a:moveTo>
                  <a:lnTo>
                    <a:pt x="27548" y="1340"/>
                  </a:lnTo>
                  <a:lnTo>
                    <a:pt x="0" y="32292"/>
                  </a:lnTo>
                  <a:lnTo>
                    <a:pt x="7308" y="30260"/>
                  </a:lnTo>
                  <a:lnTo>
                    <a:pt x="32585" y="0"/>
                  </a:lnTo>
                  <a:close/>
                </a:path>
              </a:pathLst>
            </a:custGeom>
            <a:solidFill>
              <a:srgbClr val="FD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12522302" y="1679555"/>
              <a:ext cx="601980" cy="947419"/>
            </a:xfrm>
            <a:custGeom>
              <a:avLst/>
              <a:gdLst/>
              <a:ahLst/>
              <a:cxnLst/>
              <a:rect l="l" t="t" r="r" b="b"/>
              <a:pathLst>
                <a:path w="601980" h="947419">
                  <a:moveTo>
                    <a:pt x="70345" y="74904"/>
                  </a:moveTo>
                  <a:lnTo>
                    <a:pt x="54089" y="55079"/>
                  </a:lnTo>
                  <a:lnTo>
                    <a:pt x="37198" y="35991"/>
                  </a:lnTo>
                  <a:lnTo>
                    <a:pt x="19659" y="17627"/>
                  </a:lnTo>
                  <a:lnTo>
                    <a:pt x="1473" y="0"/>
                  </a:lnTo>
                  <a:lnTo>
                    <a:pt x="0" y="1955"/>
                  </a:lnTo>
                  <a:lnTo>
                    <a:pt x="17818" y="20396"/>
                  </a:lnTo>
                  <a:lnTo>
                    <a:pt x="35204" y="39268"/>
                  </a:lnTo>
                  <a:lnTo>
                    <a:pt x="52209" y="58559"/>
                  </a:lnTo>
                  <a:lnTo>
                    <a:pt x="68884" y="78219"/>
                  </a:lnTo>
                  <a:lnTo>
                    <a:pt x="70345" y="74904"/>
                  </a:lnTo>
                  <a:close/>
                </a:path>
                <a:path w="601980" h="947419">
                  <a:moveTo>
                    <a:pt x="255282" y="277596"/>
                  </a:moveTo>
                  <a:lnTo>
                    <a:pt x="234480" y="249796"/>
                  </a:lnTo>
                  <a:lnTo>
                    <a:pt x="224231" y="235978"/>
                  </a:lnTo>
                  <a:lnTo>
                    <a:pt x="168871" y="160769"/>
                  </a:lnTo>
                  <a:lnTo>
                    <a:pt x="147955" y="132918"/>
                  </a:lnTo>
                  <a:lnTo>
                    <a:pt x="141960" y="125133"/>
                  </a:lnTo>
                  <a:lnTo>
                    <a:pt x="126847" y="105460"/>
                  </a:lnTo>
                  <a:lnTo>
                    <a:pt x="129540" y="111556"/>
                  </a:lnTo>
                  <a:lnTo>
                    <a:pt x="127558" y="118897"/>
                  </a:lnTo>
                  <a:lnTo>
                    <a:pt x="119430" y="124358"/>
                  </a:lnTo>
                  <a:lnTo>
                    <a:pt x="116713" y="125133"/>
                  </a:lnTo>
                  <a:lnTo>
                    <a:pt x="109524" y="125133"/>
                  </a:lnTo>
                  <a:lnTo>
                    <a:pt x="105079" y="122948"/>
                  </a:lnTo>
                  <a:lnTo>
                    <a:pt x="98221" y="112725"/>
                  </a:lnTo>
                  <a:lnTo>
                    <a:pt x="93992" y="106641"/>
                  </a:lnTo>
                  <a:lnTo>
                    <a:pt x="89687" y="100609"/>
                  </a:lnTo>
                  <a:lnTo>
                    <a:pt x="88811" y="102616"/>
                  </a:lnTo>
                  <a:lnTo>
                    <a:pt x="113944" y="134607"/>
                  </a:lnTo>
                  <a:lnTo>
                    <a:pt x="138722" y="167259"/>
                  </a:lnTo>
                  <a:lnTo>
                    <a:pt x="163347" y="200431"/>
                  </a:lnTo>
                  <a:lnTo>
                    <a:pt x="200863" y="251548"/>
                  </a:lnTo>
                  <a:lnTo>
                    <a:pt x="210362" y="264363"/>
                  </a:lnTo>
                  <a:lnTo>
                    <a:pt x="229603" y="290118"/>
                  </a:lnTo>
                  <a:lnTo>
                    <a:pt x="248424" y="289153"/>
                  </a:lnTo>
                  <a:lnTo>
                    <a:pt x="255282" y="277596"/>
                  </a:lnTo>
                  <a:close/>
                </a:path>
                <a:path w="601980" h="947419">
                  <a:moveTo>
                    <a:pt x="301790" y="339318"/>
                  </a:moveTo>
                  <a:lnTo>
                    <a:pt x="284226" y="316014"/>
                  </a:lnTo>
                  <a:lnTo>
                    <a:pt x="257276" y="316801"/>
                  </a:lnTo>
                  <a:lnTo>
                    <a:pt x="249936" y="317144"/>
                  </a:lnTo>
                  <a:lnTo>
                    <a:pt x="268566" y="341833"/>
                  </a:lnTo>
                  <a:lnTo>
                    <a:pt x="301790" y="339318"/>
                  </a:lnTo>
                  <a:close/>
                </a:path>
                <a:path w="601980" h="947419">
                  <a:moveTo>
                    <a:pt x="335699" y="384683"/>
                  </a:moveTo>
                  <a:lnTo>
                    <a:pt x="321856" y="366090"/>
                  </a:lnTo>
                  <a:lnTo>
                    <a:pt x="288556" y="368401"/>
                  </a:lnTo>
                  <a:lnTo>
                    <a:pt x="303250" y="388061"/>
                  </a:lnTo>
                  <a:lnTo>
                    <a:pt x="335699" y="384683"/>
                  </a:lnTo>
                  <a:close/>
                </a:path>
                <a:path w="601980" h="947419">
                  <a:moveTo>
                    <a:pt x="364998" y="424675"/>
                  </a:moveTo>
                  <a:lnTo>
                    <a:pt x="355079" y="411022"/>
                  </a:lnTo>
                  <a:lnTo>
                    <a:pt x="322605" y="414185"/>
                  </a:lnTo>
                  <a:lnTo>
                    <a:pt x="333362" y="428840"/>
                  </a:lnTo>
                  <a:lnTo>
                    <a:pt x="364998" y="424675"/>
                  </a:lnTo>
                  <a:close/>
                </a:path>
                <a:path w="601980" h="947419">
                  <a:moveTo>
                    <a:pt x="390105" y="459930"/>
                  </a:moveTo>
                  <a:lnTo>
                    <a:pt x="385775" y="453758"/>
                  </a:lnTo>
                  <a:lnTo>
                    <a:pt x="383603" y="450684"/>
                  </a:lnTo>
                  <a:lnTo>
                    <a:pt x="351967" y="454609"/>
                  </a:lnTo>
                  <a:lnTo>
                    <a:pt x="359143" y="464680"/>
                  </a:lnTo>
                  <a:lnTo>
                    <a:pt x="390105" y="459930"/>
                  </a:lnTo>
                  <a:close/>
                </a:path>
                <a:path w="601980" h="947419">
                  <a:moveTo>
                    <a:pt x="411746" y="491286"/>
                  </a:moveTo>
                  <a:lnTo>
                    <a:pt x="408000" y="485775"/>
                  </a:lnTo>
                  <a:lnTo>
                    <a:pt x="400227" y="486829"/>
                  </a:lnTo>
                  <a:lnTo>
                    <a:pt x="377037" y="490232"/>
                  </a:lnTo>
                  <a:lnTo>
                    <a:pt x="381215" y="496316"/>
                  </a:lnTo>
                  <a:lnTo>
                    <a:pt x="385508" y="495554"/>
                  </a:lnTo>
                  <a:lnTo>
                    <a:pt x="405942" y="492175"/>
                  </a:lnTo>
                  <a:lnTo>
                    <a:pt x="411746" y="491286"/>
                  </a:lnTo>
                  <a:close/>
                </a:path>
                <a:path w="601980" h="947419">
                  <a:moveTo>
                    <a:pt x="430580" y="519557"/>
                  </a:moveTo>
                  <a:lnTo>
                    <a:pt x="428942" y="517067"/>
                  </a:lnTo>
                  <a:lnTo>
                    <a:pt x="421513" y="518160"/>
                  </a:lnTo>
                  <a:lnTo>
                    <a:pt x="398462" y="521804"/>
                  </a:lnTo>
                  <a:lnTo>
                    <a:pt x="400342" y="524649"/>
                  </a:lnTo>
                  <a:lnTo>
                    <a:pt x="415632" y="521957"/>
                  </a:lnTo>
                  <a:lnTo>
                    <a:pt x="430580" y="519557"/>
                  </a:lnTo>
                  <a:close/>
                </a:path>
                <a:path w="601980" h="947419">
                  <a:moveTo>
                    <a:pt x="447675" y="546188"/>
                  </a:moveTo>
                  <a:lnTo>
                    <a:pt x="447217" y="545477"/>
                  </a:lnTo>
                  <a:lnTo>
                    <a:pt x="432282" y="547674"/>
                  </a:lnTo>
                  <a:lnTo>
                    <a:pt x="416966" y="550176"/>
                  </a:lnTo>
                  <a:lnTo>
                    <a:pt x="417271" y="550659"/>
                  </a:lnTo>
                  <a:lnTo>
                    <a:pt x="425018" y="549389"/>
                  </a:lnTo>
                  <a:lnTo>
                    <a:pt x="432663" y="548220"/>
                  </a:lnTo>
                  <a:lnTo>
                    <a:pt x="440220" y="547166"/>
                  </a:lnTo>
                  <a:lnTo>
                    <a:pt x="447675" y="546188"/>
                  </a:lnTo>
                  <a:close/>
                </a:path>
                <a:path w="601980" h="947419">
                  <a:moveTo>
                    <a:pt x="464312" y="573265"/>
                  </a:moveTo>
                  <a:lnTo>
                    <a:pt x="463880" y="572554"/>
                  </a:lnTo>
                  <a:lnTo>
                    <a:pt x="458406" y="573112"/>
                  </a:lnTo>
                  <a:lnTo>
                    <a:pt x="452856" y="573760"/>
                  </a:lnTo>
                  <a:lnTo>
                    <a:pt x="447205" y="574509"/>
                  </a:lnTo>
                  <a:lnTo>
                    <a:pt x="452983" y="573976"/>
                  </a:lnTo>
                  <a:lnTo>
                    <a:pt x="458698" y="573570"/>
                  </a:lnTo>
                  <a:lnTo>
                    <a:pt x="464312" y="573265"/>
                  </a:lnTo>
                  <a:close/>
                </a:path>
                <a:path w="601980" h="947419">
                  <a:moveTo>
                    <a:pt x="482714" y="604875"/>
                  </a:moveTo>
                  <a:lnTo>
                    <a:pt x="482053" y="603694"/>
                  </a:lnTo>
                  <a:lnTo>
                    <a:pt x="480390" y="600773"/>
                  </a:lnTo>
                  <a:lnTo>
                    <a:pt x="472744" y="600951"/>
                  </a:lnTo>
                  <a:lnTo>
                    <a:pt x="464959" y="601294"/>
                  </a:lnTo>
                  <a:lnTo>
                    <a:pt x="457034" y="601789"/>
                  </a:lnTo>
                  <a:lnTo>
                    <a:pt x="448983" y="602462"/>
                  </a:lnTo>
                  <a:lnTo>
                    <a:pt x="449732" y="603745"/>
                  </a:lnTo>
                  <a:lnTo>
                    <a:pt x="451650" y="603707"/>
                  </a:lnTo>
                  <a:lnTo>
                    <a:pt x="456425" y="603707"/>
                  </a:lnTo>
                  <a:lnTo>
                    <a:pt x="462419" y="603770"/>
                  </a:lnTo>
                  <a:lnTo>
                    <a:pt x="469290" y="603986"/>
                  </a:lnTo>
                  <a:lnTo>
                    <a:pt x="476046" y="604354"/>
                  </a:lnTo>
                  <a:lnTo>
                    <a:pt x="482714" y="604875"/>
                  </a:lnTo>
                  <a:close/>
                </a:path>
                <a:path w="601980" h="947419">
                  <a:moveTo>
                    <a:pt x="505599" y="647331"/>
                  </a:moveTo>
                  <a:lnTo>
                    <a:pt x="465632" y="631888"/>
                  </a:lnTo>
                  <a:lnTo>
                    <a:pt x="468782" y="637641"/>
                  </a:lnTo>
                  <a:lnTo>
                    <a:pt x="478294" y="639495"/>
                  </a:lnTo>
                  <a:lnTo>
                    <a:pt x="487603" y="641731"/>
                  </a:lnTo>
                  <a:lnTo>
                    <a:pt x="496697" y="644347"/>
                  </a:lnTo>
                  <a:lnTo>
                    <a:pt x="505599" y="647331"/>
                  </a:lnTo>
                  <a:close/>
                </a:path>
                <a:path w="601980" h="947419">
                  <a:moveTo>
                    <a:pt x="542391" y="727519"/>
                  </a:moveTo>
                  <a:lnTo>
                    <a:pt x="524992" y="687209"/>
                  </a:lnTo>
                  <a:lnTo>
                    <a:pt x="485813" y="670382"/>
                  </a:lnTo>
                  <a:lnTo>
                    <a:pt x="489000" y="676757"/>
                  </a:lnTo>
                  <a:lnTo>
                    <a:pt x="492112" y="683158"/>
                  </a:lnTo>
                  <a:lnTo>
                    <a:pt x="495147" y="689571"/>
                  </a:lnTo>
                  <a:lnTo>
                    <a:pt x="499008" y="691718"/>
                  </a:lnTo>
                  <a:lnTo>
                    <a:pt x="502793" y="694004"/>
                  </a:lnTo>
                  <a:lnTo>
                    <a:pt x="506526" y="696417"/>
                  </a:lnTo>
                  <a:lnTo>
                    <a:pt x="516775" y="703618"/>
                  </a:lnTo>
                  <a:lnTo>
                    <a:pt x="526148" y="711212"/>
                  </a:lnTo>
                  <a:lnTo>
                    <a:pt x="534682" y="719188"/>
                  </a:lnTo>
                  <a:lnTo>
                    <a:pt x="542391" y="727519"/>
                  </a:lnTo>
                  <a:close/>
                </a:path>
                <a:path w="601980" h="947419">
                  <a:moveTo>
                    <a:pt x="597065" y="940879"/>
                  </a:moveTo>
                  <a:lnTo>
                    <a:pt x="594144" y="932942"/>
                  </a:lnTo>
                  <a:lnTo>
                    <a:pt x="590994" y="924966"/>
                  </a:lnTo>
                  <a:lnTo>
                    <a:pt x="587654" y="916952"/>
                  </a:lnTo>
                  <a:lnTo>
                    <a:pt x="584111" y="908913"/>
                  </a:lnTo>
                  <a:lnTo>
                    <a:pt x="587349" y="918349"/>
                  </a:lnTo>
                  <a:lnTo>
                    <a:pt x="590511" y="927823"/>
                  </a:lnTo>
                  <a:lnTo>
                    <a:pt x="593598" y="937348"/>
                  </a:lnTo>
                  <a:lnTo>
                    <a:pt x="596582" y="946912"/>
                  </a:lnTo>
                  <a:lnTo>
                    <a:pt x="597065" y="940879"/>
                  </a:lnTo>
                  <a:close/>
                </a:path>
                <a:path w="601980" h="947419">
                  <a:moveTo>
                    <a:pt x="601941" y="875639"/>
                  </a:moveTo>
                  <a:lnTo>
                    <a:pt x="597077" y="862660"/>
                  </a:lnTo>
                  <a:lnTo>
                    <a:pt x="592086" y="849718"/>
                  </a:lnTo>
                  <a:lnTo>
                    <a:pt x="587006" y="836790"/>
                  </a:lnTo>
                  <a:lnTo>
                    <a:pt x="581837" y="823861"/>
                  </a:lnTo>
                  <a:lnTo>
                    <a:pt x="582663" y="830859"/>
                  </a:lnTo>
                  <a:lnTo>
                    <a:pt x="583209" y="837958"/>
                  </a:lnTo>
                  <a:lnTo>
                    <a:pt x="583488" y="845083"/>
                  </a:lnTo>
                  <a:lnTo>
                    <a:pt x="588200" y="853567"/>
                  </a:lnTo>
                  <a:lnTo>
                    <a:pt x="592836" y="862164"/>
                  </a:lnTo>
                  <a:lnTo>
                    <a:pt x="597357" y="870839"/>
                  </a:lnTo>
                  <a:lnTo>
                    <a:pt x="601751" y="879602"/>
                  </a:lnTo>
                  <a:lnTo>
                    <a:pt x="601941" y="875639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2" name="object 642"/>
            <p:cNvPicPr/>
            <p:nvPr/>
          </p:nvPicPr>
          <p:blipFill>
            <a:blip r:embed="rId19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18888" y="2620422"/>
              <a:ext cx="15151" cy="62197"/>
            </a:xfrm>
            <a:prstGeom prst="rect">
              <a:avLst/>
            </a:prstGeom>
          </p:spPr>
        </p:pic>
        <p:sp>
          <p:nvSpPr>
            <p:cNvPr id="643" name="object 643"/>
            <p:cNvSpPr/>
            <p:nvPr/>
          </p:nvSpPr>
          <p:spPr>
            <a:xfrm>
              <a:off x="13149074" y="2677637"/>
              <a:ext cx="41910" cy="302260"/>
            </a:xfrm>
            <a:custGeom>
              <a:avLst/>
              <a:gdLst/>
              <a:ahLst/>
              <a:cxnLst/>
              <a:rect l="l" t="t" r="r" b="b"/>
              <a:pathLst>
                <a:path w="41909" h="302260">
                  <a:moveTo>
                    <a:pt x="9319" y="215564"/>
                  </a:moveTo>
                  <a:lnTo>
                    <a:pt x="10544" y="241332"/>
                  </a:lnTo>
                  <a:lnTo>
                    <a:pt x="18302" y="256434"/>
                  </a:lnTo>
                  <a:lnTo>
                    <a:pt x="26041" y="271614"/>
                  </a:lnTo>
                  <a:lnTo>
                    <a:pt x="33756" y="286873"/>
                  </a:lnTo>
                  <a:lnTo>
                    <a:pt x="41443" y="302210"/>
                  </a:lnTo>
                  <a:lnTo>
                    <a:pt x="40349" y="279526"/>
                  </a:lnTo>
                  <a:lnTo>
                    <a:pt x="39318" y="257007"/>
                  </a:lnTo>
                  <a:lnTo>
                    <a:pt x="32117" y="246142"/>
                  </a:lnTo>
                  <a:lnTo>
                    <a:pt x="24715" y="235617"/>
                  </a:lnTo>
                  <a:lnTo>
                    <a:pt x="17114" y="225423"/>
                  </a:lnTo>
                  <a:lnTo>
                    <a:pt x="9319" y="215564"/>
                  </a:lnTo>
                  <a:close/>
                </a:path>
                <a:path w="41909" h="302260">
                  <a:moveTo>
                    <a:pt x="1853" y="89232"/>
                  </a:moveTo>
                  <a:lnTo>
                    <a:pt x="1266" y="90782"/>
                  </a:lnTo>
                  <a:lnTo>
                    <a:pt x="0" y="93861"/>
                  </a:lnTo>
                  <a:lnTo>
                    <a:pt x="2065" y="112946"/>
                  </a:lnTo>
                  <a:lnTo>
                    <a:pt x="3855" y="132083"/>
                  </a:lnTo>
                  <a:lnTo>
                    <a:pt x="5406" y="151250"/>
                  </a:lnTo>
                  <a:lnTo>
                    <a:pt x="6753" y="170424"/>
                  </a:lnTo>
                  <a:lnTo>
                    <a:pt x="14520" y="178695"/>
                  </a:lnTo>
                  <a:lnTo>
                    <a:pt x="22127" y="187236"/>
                  </a:lnTo>
                  <a:lnTo>
                    <a:pt x="29574" y="196046"/>
                  </a:lnTo>
                  <a:lnTo>
                    <a:pt x="36857" y="205124"/>
                  </a:lnTo>
                  <a:lnTo>
                    <a:pt x="35534" y="181408"/>
                  </a:lnTo>
                  <a:lnTo>
                    <a:pt x="32147" y="133802"/>
                  </a:lnTo>
                  <a:lnTo>
                    <a:pt x="10097" y="94947"/>
                  </a:lnTo>
                  <a:lnTo>
                    <a:pt x="1853" y="89232"/>
                  </a:lnTo>
                  <a:close/>
                </a:path>
                <a:path w="41909" h="302260">
                  <a:moveTo>
                    <a:pt x="12606" y="0"/>
                  </a:moveTo>
                  <a:lnTo>
                    <a:pt x="13624" y="14083"/>
                  </a:lnTo>
                  <a:lnTo>
                    <a:pt x="13727" y="29700"/>
                  </a:lnTo>
                  <a:lnTo>
                    <a:pt x="12674" y="44492"/>
                  </a:lnTo>
                  <a:lnTo>
                    <a:pt x="10449" y="59212"/>
                  </a:lnTo>
                  <a:lnTo>
                    <a:pt x="12931" y="62207"/>
                  </a:lnTo>
                  <a:lnTo>
                    <a:pt x="15790" y="64835"/>
                  </a:lnTo>
                  <a:lnTo>
                    <a:pt x="21193" y="68490"/>
                  </a:lnTo>
                  <a:lnTo>
                    <a:pt x="23318" y="69955"/>
                  </a:lnTo>
                  <a:lnTo>
                    <a:pt x="25433" y="71453"/>
                  </a:lnTo>
                  <a:lnTo>
                    <a:pt x="24815" y="66804"/>
                  </a:lnTo>
                  <a:lnTo>
                    <a:pt x="24156" y="62165"/>
                  </a:lnTo>
                  <a:lnTo>
                    <a:pt x="23465" y="57527"/>
                  </a:lnTo>
                  <a:lnTo>
                    <a:pt x="21136" y="42831"/>
                  </a:lnTo>
                  <a:lnTo>
                    <a:pt x="18542" y="28355"/>
                  </a:lnTo>
                  <a:lnTo>
                    <a:pt x="15695" y="14083"/>
                  </a:lnTo>
                  <a:lnTo>
                    <a:pt x="12606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4" name="object 644"/>
            <p:cNvPicPr/>
            <p:nvPr/>
          </p:nvPicPr>
          <p:blipFill>
            <a:blip r:embed="rId19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55830" y="2848070"/>
              <a:ext cx="32564" cy="86562"/>
            </a:xfrm>
            <a:prstGeom prst="rect">
              <a:avLst/>
            </a:prstGeom>
          </p:spPr>
        </p:pic>
        <p:pic>
          <p:nvPicPr>
            <p:cNvPr id="645" name="object 645"/>
            <p:cNvPicPr/>
            <p:nvPr/>
          </p:nvPicPr>
          <p:blipFill>
            <a:blip r:embed="rId20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50928" y="2736848"/>
              <a:ext cx="28093" cy="50773"/>
            </a:xfrm>
            <a:prstGeom prst="rect">
              <a:avLst/>
            </a:prstGeom>
          </p:spPr>
        </p:pic>
        <p:sp>
          <p:nvSpPr>
            <p:cNvPr id="646" name="object 646"/>
            <p:cNvSpPr/>
            <p:nvPr/>
          </p:nvSpPr>
          <p:spPr>
            <a:xfrm>
              <a:off x="13162816" y="2987133"/>
              <a:ext cx="148590" cy="615315"/>
            </a:xfrm>
            <a:custGeom>
              <a:avLst/>
              <a:gdLst/>
              <a:ahLst/>
              <a:cxnLst/>
              <a:rect l="l" t="t" r="r" b="b"/>
              <a:pathLst>
                <a:path w="148590" h="615314">
                  <a:moveTo>
                    <a:pt x="16742" y="182528"/>
                  </a:moveTo>
                  <a:lnTo>
                    <a:pt x="22179" y="223574"/>
                  </a:lnTo>
                  <a:lnTo>
                    <a:pt x="41856" y="284762"/>
                  </a:lnTo>
                  <a:lnTo>
                    <a:pt x="57572" y="335764"/>
                  </a:lnTo>
                  <a:lnTo>
                    <a:pt x="70059" y="387206"/>
                  </a:lnTo>
                  <a:lnTo>
                    <a:pt x="78510" y="438824"/>
                  </a:lnTo>
                  <a:lnTo>
                    <a:pt x="79852" y="449367"/>
                  </a:lnTo>
                  <a:lnTo>
                    <a:pt x="81346" y="459857"/>
                  </a:lnTo>
                  <a:lnTo>
                    <a:pt x="82988" y="470296"/>
                  </a:lnTo>
                  <a:lnTo>
                    <a:pt x="84772" y="480686"/>
                  </a:lnTo>
                  <a:lnTo>
                    <a:pt x="88342" y="483001"/>
                  </a:lnTo>
                  <a:lnTo>
                    <a:pt x="97295" y="489629"/>
                  </a:lnTo>
                  <a:lnTo>
                    <a:pt x="98551" y="498393"/>
                  </a:lnTo>
                  <a:lnTo>
                    <a:pt x="92866" y="506036"/>
                  </a:lnTo>
                  <a:lnTo>
                    <a:pt x="91578" y="507220"/>
                  </a:lnTo>
                  <a:lnTo>
                    <a:pt x="90143" y="508120"/>
                  </a:lnTo>
                  <a:lnTo>
                    <a:pt x="93448" y="523028"/>
                  </a:lnTo>
                  <a:lnTo>
                    <a:pt x="96970" y="537837"/>
                  </a:lnTo>
                  <a:lnTo>
                    <a:pt x="100689" y="552550"/>
                  </a:lnTo>
                  <a:lnTo>
                    <a:pt x="104583" y="567176"/>
                  </a:lnTo>
                  <a:lnTo>
                    <a:pt x="114813" y="573960"/>
                  </a:lnTo>
                  <a:lnTo>
                    <a:pt x="124231" y="581043"/>
                  </a:lnTo>
                  <a:lnTo>
                    <a:pt x="132778" y="588407"/>
                  </a:lnTo>
                  <a:lnTo>
                    <a:pt x="140393" y="596034"/>
                  </a:lnTo>
                  <a:lnTo>
                    <a:pt x="143733" y="602369"/>
                  </a:lnTo>
                  <a:lnTo>
                    <a:pt x="144194" y="604117"/>
                  </a:lnTo>
                  <a:lnTo>
                    <a:pt x="145880" y="608986"/>
                  </a:lnTo>
                  <a:lnTo>
                    <a:pt x="130540" y="564663"/>
                  </a:lnTo>
                  <a:lnTo>
                    <a:pt x="113473" y="514447"/>
                  </a:lnTo>
                  <a:lnTo>
                    <a:pt x="98497" y="463572"/>
                  </a:lnTo>
                  <a:lnTo>
                    <a:pt x="85441" y="412420"/>
                  </a:lnTo>
                  <a:lnTo>
                    <a:pt x="74133" y="361376"/>
                  </a:lnTo>
                  <a:lnTo>
                    <a:pt x="64402" y="310823"/>
                  </a:lnTo>
                  <a:lnTo>
                    <a:pt x="56076" y="261145"/>
                  </a:lnTo>
                  <a:lnTo>
                    <a:pt x="50571" y="223574"/>
                  </a:lnTo>
                  <a:lnTo>
                    <a:pt x="28229" y="223574"/>
                  </a:lnTo>
                  <a:lnTo>
                    <a:pt x="22156" y="218223"/>
                  </a:lnTo>
                  <a:lnTo>
                    <a:pt x="21392" y="211019"/>
                  </a:lnTo>
                  <a:lnTo>
                    <a:pt x="21039" y="208241"/>
                  </a:lnTo>
                  <a:lnTo>
                    <a:pt x="20320" y="203127"/>
                  </a:lnTo>
                  <a:lnTo>
                    <a:pt x="18893" y="194260"/>
                  </a:lnTo>
                  <a:lnTo>
                    <a:pt x="16742" y="182528"/>
                  </a:lnTo>
                  <a:close/>
                </a:path>
                <a:path w="148590" h="615314">
                  <a:moveTo>
                    <a:pt x="48982" y="212726"/>
                  </a:moveTo>
                  <a:lnTo>
                    <a:pt x="47673" y="218380"/>
                  </a:lnTo>
                  <a:lnTo>
                    <a:pt x="42899" y="222851"/>
                  </a:lnTo>
                  <a:lnTo>
                    <a:pt x="36805" y="223490"/>
                  </a:lnTo>
                  <a:lnTo>
                    <a:pt x="35297" y="223574"/>
                  </a:lnTo>
                  <a:lnTo>
                    <a:pt x="50571" y="223574"/>
                  </a:lnTo>
                  <a:lnTo>
                    <a:pt x="48982" y="212726"/>
                  </a:lnTo>
                  <a:close/>
                </a:path>
                <a:path w="148590" h="615314">
                  <a:moveTo>
                    <a:pt x="0" y="0"/>
                  </a:moveTo>
                  <a:lnTo>
                    <a:pt x="2492" y="42082"/>
                  </a:lnTo>
                  <a:lnTo>
                    <a:pt x="18064" y="80883"/>
                  </a:lnTo>
                  <a:lnTo>
                    <a:pt x="29870" y="116950"/>
                  </a:lnTo>
                  <a:lnTo>
                    <a:pt x="38390" y="148896"/>
                  </a:lnTo>
                  <a:lnTo>
                    <a:pt x="44103" y="175334"/>
                  </a:lnTo>
                  <a:lnTo>
                    <a:pt x="41638" y="154959"/>
                  </a:lnTo>
                  <a:lnTo>
                    <a:pt x="37193" y="115504"/>
                  </a:lnTo>
                  <a:lnTo>
                    <a:pt x="33020" y="73664"/>
                  </a:lnTo>
                  <a:lnTo>
                    <a:pt x="32375" y="66029"/>
                  </a:lnTo>
                  <a:lnTo>
                    <a:pt x="24348" y="49386"/>
                  </a:lnTo>
                  <a:lnTo>
                    <a:pt x="16274" y="32834"/>
                  </a:lnTo>
                  <a:lnTo>
                    <a:pt x="8156" y="16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13165308" y="3029220"/>
              <a:ext cx="46990" cy="181610"/>
            </a:xfrm>
            <a:custGeom>
              <a:avLst/>
              <a:gdLst/>
              <a:ahLst/>
              <a:cxnLst/>
              <a:rect l="l" t="t" r="r" b="b"/>
              <a:pathLst>
                <a:path w="46990" h="181610">
                  <a:moveTo>
                    <a:pt x="0" y="0"/>
                  </a:moveTo>
                  <a:lnTo>
                    <a:pt x="3308" y="41831"/>
                  </a:lnTo>
                  <a:lnTo>
                    <a:pt x="10088" y="59935"/>
                  </a:lnTo>
                  <a:lnTo>
                    <a:pt x="16428" y="79076"/>
                  </a:lnTo>
                  <a:lnTo>
                    <a:pt x="17863" y="81264"/>
                  </a:lnTo>
                  <a:lnTo>
                    <a:pt x="18680" y="83892"/>
                  </a:lnTo>
                  <a:lnTo>
                    <a:pt x="18680" y="90175"/>
                  </a:lnTo>
                  <a:lnTo>
                    <a:pt x="17423" y="93337"/>
                  </a:lnTo>
                  <a:lnTo>
                    <a:pt x="15360" y="95777"/>
                  </a:lnTo>
                  <a:lnTo>
                    <a:pt x="15852" y="97065"/>
                  </a:lnTo>
                  <a:lnTo>
                    <a:pt x="17632" y="99421"/>
                  </a:lnTo>
                  <a:lnTo>
                    <a:pt x="18680" y="102331"/>
                  </a:lnTo>
                  <a:lnTo>
                    <a:pt x="18680" y="110771"/>
                  </a:lnTo>
                  <a:lnTo>
                    <a:pt x="15748" y="115200"/>
                  </a:lnTo>
                  <a:lnTo>
                    <a:pt x="11476" y="117608"/>
                  </a:lnTo>
                  <a:lnTo>
                    <a:pt x="14250" y="140445"/>
                  </a:lnTo>
                  <a:lnTo>
                    <a:pt x="16405" y="152177"/>
                  </a:lnTo>
                  <a:lnTo>
                    <a:pt x="18899" y="168926"/>
                  </a:lnTo>
                  <a:lnTo>
                    <a:pt x="19664" y="176141"/>
                  </a:lnTo>
                  <a:lnTo>
                    <a:pt x="25737" y="181491"/>
                  </a:lnTo>
                  <a:lnTo>
                    <a:pt x="34313" y="181408"/>
                  </a:lnTo>
                  <a:lnTo>
                    <a:pt x="40407" y="180769"/>
                  </a:lnTo>
                  <a:lnTo>
                    <a:pt x="45181" y="176298"/>
                  </a:lnTo>
                  <a:lnTo>
                    <a:pt x="46490" y="170644"/>
                  </a:lnTo>
                  <a:lnTo>
                    <a:pt x="41611" y="133252"/>
                  </a:lnTo>
                  <a:lnTo>
                    <a:pt x="35900" y="106808"/>
                  </a:lnTo>
                  <a:lnTo>
                    <a:pt x="27382" y="74860"/>
                  </a:lnTo>
                  <a:lnTo>
                    <a:pt x="15576" y="38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6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13174736" y="3125002"/>
              <a:ext cx="9525" cy="22225"/>
            </a:xfrm>
            <a:custGeom>
              <a:avLst/>
              <a:gdLst/>
              <a:ahLst/>
              <a:cxnLst/>
              <a:rect l="l" t="t" r="r" b="b"/>
              <a:pathLst>
                <a:path w="9525" h="22225">
                  <a:moveTo>
                    <a:pt x="5926" y="0"/>
                  </a:moveTo>
                  <a:lnTo>
                    <a:pt x="4355" y="1853"/>
                  </a:lnTo>
                  <a:lnTo>
                    <a:pt x="2324" y="3287"/>
                  </a:lnTo>
                  <a:lnTo>
                    <a:pt x="0" y="4125"/>
                  </a:lnTo>
                  <a:lnTo>
                    <a:pt x="2041" y="21821"/>
                  </a:lnTo>
                  <a:lnTo>
                    <a:pt x="6324" y="19423"/>
                  </a:lnTo>
                  <a:lnTo>
                    <a:pt x="9245" y="14983"/>
                  </a:lnTo>
                  <a:lnTo>
                    <a:pt x="9245" y="6554"/>
                  </a:lnTo>
                  <a:lnTo>
                    <a:pt x="8209" y="3643"/>
                  </a:lnTo>
                  <a:lnTo>
                    <a:pt x="6429" y="1277"/>
                  </a:lnTo>
                  <a:lnTo>
                    <a:pt x="5926" y="0"/>
                  </a:lnTo>
                  <a:close/>
                </a:path>
              </a:pathLst>
            </a:custGeom>
            <a:solidFill>
              <a:srgbClr val="97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13103835" y="2524638"/>
              <a:ext cx="91440" cy="528955"/>
            </a:xfrm>
            <a:custGeom>
              <a:avLst/>
              <a:gdLst/>
              <a:ahLst/>
              <a:cxnLst/>
              <a:rect l="l" t="t" r="r" b="b"/>
              <a:pathLst>
                <a:path w="91440" h="528955">
                  <a:moveTo>
                    <a:pt x="20218" y="34531"/>
                  </a:moveTo>
                  <a:lnTo>
                    <a:pt x="15824" y="25755"/>
                  </a:lnTo>
                  <a:lnTo>
                    <a:pt x="11303" y="17068"/>
                  </a:lnTo>
                  <a:lnTo>
                    <a:pt x="6667" y="8483"/>
                  </a:lnTo>
                  <a:lnTo>
                    <a:pt x="1968" y="0"/>
                  </a:lnTo>
                  <a:lnTo>
                    <a:pt x="2120" y="8483"/>
                  </a:lnTo>
                  <a:lnTo>
                    <a:pt x="2171" y="17068"/>
                  </a:lnTo>
                  <a:lnTo>
                    <a:pt x="1943" y="28155"/>
                  </a:lnTo>
                  <a:lnTo>
                    <a:pt x="1181" y="42329"/>
                  </a:lnTo>
                  <a:lnTo>
                    <a:pt x="0" y="56502"/>
                  </a:lnTo>
                  <a:lnTo>
                    <a:pt x="2565" y="63830"/>
                  </a:lnTo>
                  <a:lnTo>
                    <a:pt x="6108" y="71869"/>
                  </a:lnTo>
                  <a:lnTo>
                    <a:pt x="9461" y="79883"/>
                  </a:lnTo>
                  <a:lnTo>
                    <a:pt x="12611" y="87858"/>
                  </a:lnTo>
                  <a:lnTo>
                    <a:pt x="15532" y="95796"/>
                  </a:lnTo>
                  <a:lnTo>
                    <a:pt x="17653" y="70751"/>
                  </a:lnTo>
                  <a:lnTo>
                    <a:pt x="18618" y="58737"/>
                  </a:lnTo>
                  <a:lnTo>
                    <a:pt x="19481" y="46659"/>
                  </a:lnTo>
                  <a:lnTo>
                    <a:pt x="20218" y="34531"/>
                  </a:lnTo>
                  <a:close/>
                </a:path>
                <a:path w="91440" h="528955">
                  <a:moveTo>
                    <a:pt x="47091" y="242239"/>
                  </a:moveTo>
                  <a:lnTo>
                    <a:pt x="45300" y="240944"/>
                  </a:lnTo>
                  <a:lnTo>
                    <a:pt x="44450" y="240258"/>
                  </a:lnTo>
                  <a:lnTo>
                    <a:pt x="45224" y="246862"/>
                  </a:lnTo>
                  <a:lnTo>
                    <a:pt x="46494" y="243789"/>
                  </a:lnTo>
                  <a:lnTo>
                    <a:pt x="47091" y="242239"/>
                  </a:lnTo>
                  <a:close/>
                </a:path>
                <a:path w="91440" h="528955">
                  <a:moveTo>
                    <a:pt x="58953" y="182702"/>
                  </a:moveTo>
                  <a:lnTo>
                    <a:pt x="54546" y="139217"/>
                  </a:lnTo>
                  <a:lnTo>
                    <a:pt x="43434" y="98767"/>
                  </a:lnTo>
                  <a:lnTo>
                    <a:pt x="41084" y="134124"/>
                  </a:lnTo>
                  <a:lnTo>
                    <a:pt x="41224" y="165658"/>
                  </a:lnTo>
                  <a:lnTo>
                    <a:pt x="45529" y="192112"/>
                  </a:lnTo>
                  <a:lnTo>
                    <a:pt x="55689" y="212217"/>
                  </a:lnTo>
                  <a:lnTo>
                    <a:pt x="57912" y="197497"/>
                  </a:lnTo>
                  <a:lnTo>
                    <a:pt x="58953" y="182702"/>
                  </a:lnTo>
                  <a:close/>
                </a:path>
                <a:path w="91440" h="528955">
                  <a:moveTo>
                    <a:pt x="91351" y="528523"/>
                  </a:moveTo>
                  <a:lnTo>
                    <a:pt x="88722" y="491858"/>
                  </a:lnTo>
                  <a:lnTo>
                    <a:pt x="86677" y="455218"/>
                  </a:lnTo>
                  <a:lnTo>
                    <a:pt x="55778" y="394335"/>
                  </a:lnTo>
                  <a:lnTo>
                    <a:pt x="58978" y="462508"/>
                  </a:lnTo>
                  <a:lnTo>
                    <a:pt x="83324" y="511886"/>
                  </a:lnTo>
                  <a:lnTo>
                    <a:pt x="91351" y="528523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13168617" y="3071055"/>
              <a:ext cx="15875" cy="58419"/>
            </a:xfrm>
            <a:custGeom>
              <a:avLst/>
              <a:gdLst/>
              <a:ahLst/>
              <a:cxnLst/>
              <a:rect l="l" t="t" r="r" b="b"/>
              <a:pathLst>
                <a:path w="15875" h="58419">
                  <a:moveTo>
                    <a:pt x="0" y="0"/>
                  </a:moveTo>
                  <a:lnTo>
                    <a:pt x="4898" y="47199"/>
                  </a:lnTo>
                  <a:lnTo>
                    <a:pt x="6114" y="58071"/>
                  </a:lnTo>
                  <a:lnTo>
                    <a:pt x="8439" y="57233"/>
                  </a:lnTo>
                  <a:lnTo>
                    <a:pt x="10481" y="55799"/>
                  </a:lnTo>
                  <a:lnTo>
                    <a:pt x="14114" y="51506"/>
                  </a:lnTo>
                  <a:lnTo>
                    <a:pt x="15371" y="48333"/>
                  </a:lnTo>
                  <a:lnTo>
                    <a:pt x="15371" y="42061"/>
                  </a:lnTo>
                  <a:lnTo>
                    <a:pt x="14554" y="39433"/>
                  </a:lnTo>
                  <a:lnTo>
                    <a:pt x="13120" y="37234"/>
                  </a:lnTo>
                  <a:lnTo>
                    <a:pt x="10003" y="27539"/>
                  </a:lnTo>
                  <a:lnTo>
                    <a:pt x="6779" y="18102"/>
                  </a:lnTo>
                  <a:lnTo>
                    <a:pt x="3445" y="89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69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9806660" y="2581713"/>
              <a:ext cx="52069" cy="149860"/>
            </a:xfrm>
            <a:custGeom>
              <a:avLst/>
              <a:gdLst/>
              <a:ahLst/>
              <a:cxnLst/>
              <a:rect l="l" t="t" r="r" b="b"/>
              <a:pathLst>
                <a:path w="52070" h="149860">
                  <a:moveTo>
                    <a:pt x="48124" y="95484"/>
                  </a:moveTo>
                  <a:lnTo>
                    <a:pt x="44310" y="105808"/>
                  </a:lnTo>
                  <a:lnTo>
                    <a:pt x="40620" y="115987"/>
                  </a:lnTo>
                  <a:lnTo>
                    <a:pt x="36961" y="126283"/>
                  </a:lnTo>
                  <a:lnTo>
                    <a:pt x="33360" y="136624"/>
                  </a:lnTo>
                  <a:lnTo>
                    <a:pt x="35014" y="141021"/>
                  </a:lnTo>
                  <a:lnTo>
                    <a:pt x="38396" y="149827"/>
                  </a:lnTo>
                  <a:lnTo>
                    <a:pt x="41622" y="138773"/>
                  </a:lnTo>
                  <a:lnTo>
                    <a:pt x="44938" y="127755"/>
                  </a:lnTo>
                  <a:lnTo>
                    <a:pt x="48344" y="116768"/>
                  </a:lnTo>
                  <a:lnTo>
                    <a:pt x="51841" y="105808"/>
                  </a:lnTo>
                  <a:lnTo>
                    <a:pt x="48124" y="95484"/>
                  </a:lnTo>
                  <a:close/>
                </a:path>
                <a:path w="52070" h="149860">
                  <a:moveTo>
                    <a:pt x="17109" y="0"/>
                  </a:moveTo>
                  <a:lnTo>
                    <a:pt x="12704" y="10001"/>
                  </a:lnTo>
                  <a:lnTo>
                    <a:pt x="8381" y="20038"/>
                  </a:lnTo>
                  <a:lnTo>
                    <a:pt x="4145" y="30103"/>
                  </a:lnTo>
                  <a:lnTo>
                    <a:pt x="0" y="40187"/>
                  </a:lnTo>
                  <a:lnTo>
                    <a:pt x="4459" y="54186"/>
                  </a:lnTo>
                  <a:lnTo>
                    <a:pt x="8872" y="67656"/>
                  </a:lnTo>
                  <a:lnTo>
                    <a:pt x="13518" y="81447"/>
                  </a:lnTo>
                  <a:lnTo>
                    <a:pt x="18303" y="95274"/>
                  </a:lnTo>
                  <a:lnTo>
                    <a:pt x="22125" y="84948"/>
                  </a:lnTo>
                  <a:lnTo>
                    <a:pt x="26007" y="74656"/>
                  </a:lnTo>
                  <a:lnTo>
                    <a:pt x="29947" y="64401"/>
                  </a:lnTo>
                  <a:lnTo>
                    <a:pt x="33946" y="54186"/>
                  </a:lnTo>
                  <a:lnTo>
                    <a:pt x="29406" y="40187"/>
                  </a:lnTo>
                  <a:lnTo>
                    <a:pt x="25249" y="27007"/>
                  </a:lnTo>
                  <a:lnTo>
                    <a:pt x="21108" y="13478"/>
                  </a:lnTo>
                  <a:lnTo>
                    <a:pt x="17109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9824966" y="2635895"/>
              <a:ext cx="29845" cy="82550"/>
            </a:xfrm>
            <a:custGeom>
              <a:avLst/>
              <a:gdLst/>
              <a:ahLst/>
              <a:cxnLst/>
              <a:rect l="l" t="t" r="r" b="b"/>
              <a:pathLst>
                <a:path w="29845" h="82550">
                  <a:moveTo>
                    <a:pt x="15643" y="0"/>
                  </a:moveTo>
                  <a:lnTo>
                    <a:pt x="3822" y="30767"/>
                  </a:lnTo>
                  <a:lnTo>
                    <a:pt x="0" y="41087"/>
                  </a:lnTo>
                  <a:lnTo>
                    <a:pt x="11177" y="72077"/>
                  </a:lnTo>
                  <a:lnTo>
                    <a:pt x="15057" y="82437"/>
                  </a:lnTo>
                  <a:lnTo>
                    <a:pt x="26037" y="51537"/>
                  </a:lnTo>
                  <a:lnTo>
                    <a:pt x="29821" y="41297"/>
                  </a:lnTo>
                  <a:lnTo>
                    <a:pt x="19067" y="10295"/>
                  </a:lnTo>
                  <a:lnTo>
                    <a:pt x="15643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9868668" y="2730138"/>
              <a:ext cx="205104" cy="410209"/>
            </a:xfrm>
            <a:custGeom>
              <a:avLst/>
              <a:gdLst/>
              <a:ahLst/>
              <a:cxnLst/>
              <a:rect l="l" t="t" r="r" b="b"/>
              <a:pathLst>
                <a:path w="205104" h="410210">
                  <a:moveTo>
                    <a:pt x="21559" y="38689"/>
                  </a:moveTo>
                  <a:lnTo>
                    <a:pt x="16576" y="45236"/>
                  </a:lnTo>
                  <a:lnTo>
                    <a:pt x="11710" y="51841"/>
                  </a:lnTo>
                  <a:lnTo>
                    <a:pt x="6960" y="58509"/>
                  </a:lnTo>
                  <a:lnTo>
                    <a:pt x="2324" y="65244"/>
                  </a:lnTo>
                  <a:lnTo>
                    <a:pt x="5685" y="73107"/>
                  </a:lnTo>
                  <a:lnTo>
                    <a:pt x="23724" y="113754"/>
                  </a:lnTo>
                  <a:lnTo>
                    <a:pt x="42872" y="154651"/>
                  </a:lnTo>
                  <a:lnTo>
                    <a:pt x="63177" y="195881"/>
                  </a:lnTo>
                  <a:lnTo>
                    <a:pt x="84688" y="237530"/>
                  </a:lnTo>
                  <a:lnTo>
                    <a:pt x="107454" y="279681"/>
                  </a:lnTo>
                  <a:lnTo>
                    <a:pt x="131522" y="322418"/>
                  </a:lnTo>
                  <a:lnTo>
                    <a:pt x="156943" y="365825"/>
                  </a:lnTo>
                  <a:lnTo>
                    <a:pt x="183764" y="409987"/>
                  </a:lnTo>
                  <a:lnTo>
                    <a:pt x="188901" y="404958"/>
                  </a:lnTo>
                  <a:lnTo>
                    <a:pt x="194087" y="400003"/>
                  </a:lnTo>
                  <a:lnTo>
                    <a:pt x="199317" y="395127"/>
                  </a:lnTo>
                  <a:lnTo>
                    <a:pt x="204590" y="390333"/>
                  </a:lnTo>
                  <a:lnTo>
                    <a:pt x="174946" y="341217"/>
                  </a:lnTo>
                  <a:lnTo>
                    <a:pt x="147051" y="293034"/>
                  </a:lnTo>
                  <a:lnTo>
                    <a:pt x="120838" y="245668"/>
                  </a:lnTo>
                  <a:lnTo>
                    <a:pt x="96238" y="198998"/>
                  </a:lnTo>
                  <a:lnTo>
                    <a:pt x="73183" y="152907"/>
                  </a:lnTo>
                  <a:lnTo>
                    <a:pt x="51604" y="107276"/>
                  </a:lnTo>
                  <a:lnTo>
                    <a:pt x="31433" y="61987"/>
                  </a:lnTo>
                  <a:lnTo>
                    <a:pt x="24795" y="46448"/>
                  </a:lnTo>
                  <a:lnTo>
                    <a:pt x="21559" y="38689"/>
                  </a:lnTo>
                  <a:close/>
                </a:path>
                <a:path w="205104" h="410210">
                  <a:moveTo>
                    <a:pt x="5926" y="0"/>
                  </a:moveTo>
                  <a:lnTo>
                    <a:pt x="3895" y="6900"/>
                  </a:lnTo>
                  <a:lnTo>
                    <a:pt x="1926" y="13811"/>
                  </a:lnTo>
                  <a:lnTo>
                    <a:pt x="0" y="20742"/>
                  </a:lnTo>
                  <a:lnTo>
                    <a:pt x="3088" y="16774"/>
                  </a:lnTo>
                  <a:lnTo>
                    <a:pt x="6240" y="12826"/>
                  </a:lnTo>
                  <a:lnTo>
                    <a:pt x="9455" y="8931"/>
                  </a:lnTo>
                  <a:lnTo>
                    <a:pt x="5926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9862299" y="2739078"/>
              <a:ext cx="224790" cy="421005"/>
            </a:xfrm>
            <a:custGeom>
              <a:avLst/>
              <a:gdLst/>
              <a:ahLst/>
              <a:cxnLst/>
              <a:rect l="l" t="t" r="r" b="b"/>
              <a:pathLst>
                <a:path w="224790" h="421005">
                  <a:moveTo>
                    <a:pt x="27914" y="29756"/>
                  </a:moveTo>
                  <a:lnTo>
                    <a:pt x="15811" y="0"/>
                  </a:lnTo>
                  <a:lnTo>
                    <a:pt x="9448" y="7835"/>
                  </a:lnTo>
                  <a:lnTo>
                    <a:pt x="6375" y="11811"/>
                  </a:lnTo>
                  <a:lnTo>
                    <a:pt x="2057" y="27686"/>
                  </a:lnTo>
                  <a:lnTo>
                    <a:pt x="0" y="35648"/>
                  </a:lnTo>
                  <a:lnTo>
                    <a:pt x="8686" y="56311"/>
                  </a:lnTo>
                  <a:lnTo>
                    <a:pt x="13322" y="49580"/>
                  </a:lnTo>
                  <a:lnTo>
                    <a:pt x="18072" y="42913"/>
                  </a:lnTo>
                  <a:lnTo>
                    <a:pt x="22936" y="36296"/>
                  </a:lnTo>
                  <a:lnTo>
                    <a:pt x="27914" y="29756"/>
                  </a:lnTo>
                  <a:close/>
                </a:path>
                <a:path w="224790" h="421005">
                  <a:moveTo>
                    <a:pt x="224637" y="403453"/>
                  </a:moveTo>
                  <a:lnTo>
                    <a:pt x="210947" y="381393"/>
                  </a:lnTo>
                  <a:lnTo>
                    <a:pt x="205676" y="386194"/>
                  </a:lnTo>
                  <a:lnTo>
                    <a:pt x="200444" y="391071"/>
                  </a:lnTo>
                  <a:lnTo>
                    <a:pt x="195262" y="396024"/>
                  </a:lnTo>
                  <a:lnTo>
                    <a:pt x="190119" y="401066"/>
                  </a:lnTo>
                  <a:lnTo>
                    <a:pt x="202387" y="420763"/>
                  </a:lnTo>
                  <a:lnTo>
                    <a:pt x="207886" y="416306"/>
                  </a:lnTo>
                  <a:lnTo>
                    <a:pt x="213436" y="411937"/>
                  </a:lnTo>
                  <a:lnTo>
                    <a:pt x="219011" y="407644"/>
                  </a:lnTo>
                  <a:lnTo>
                    <a:pt x="224637" y="403453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10097191" y="3195434"/>
              <a:ext cx="394335" cy="552450"/>
            </a:xfrm>
            <a:custGeom>
              <a:avLst/>
              <a:gdLst/>
              <a:ahLst/>
              <a:cxnLst/>
              <a:rect l="l" t="t" r="r" b="b"/>
              <a:pathLst>
                <a:path w="394334" h="552450">
                  <a:moveTo>
                    <a:pt x="352481" y="458404"/>
                  </a:moveTo>
                  <a:lnTo>
                    <a:pt x="350612" y="465575"/>
                  </a:lnTo>
                  <a:lnTo>
                    <a:pt x="348683" y="472712"/>
                  </a:lnTo>
                  <a:lnTo>
                    <a:pt x="346694" y="479807"/>
                  </a:lnTo>
                  <a:lnTo>
                    <a:pt x="344649" y="486854"/>
                  </a:lnTo>
                  <a:lnTo>
                    <a:pt x="356590" y="502986"/>
                  </a:lnTo>
                  <a:lnTo>
                    <a:pt x="368746" y="519213"/>
                  </a:lnTo>
                  <a:lnTo>
                    <a:pt x="381120" y="535532"/>
                  </a:lnTo>
                  <a:lnTo>
                    <a:pt x="393715" y="551941"/>
                  </a:lnTo>
                  <a:lnTo>
                    <a:pt x="390661" y="538372"/>
                  </a:lnTo>
                  <a:lnTo>
                    <a:pt x="387814" y="524673"/>
                  </a:lnTo>
                  <a:lnTo>
                    <a:pt x="385176" y="510855"/>
                  </a:lnTo>
                  <a:lnTo>
                    <a:pt x="382752" y="496927"/>
                  </a:lnTo>
                  <a:lnTo>
                    <a:pt x="360063" y="468112"/>
                  </a:lnTo>
                  <a:lnTo>
                    <a:pt x="352481" y="458404"/>
                  </a:lnTo>
                  <a:close/>
                </a:path>
                <a:path w="394334" h="552450">
                  <a:moveTo>
                    <a:pt x="216255" y="296357"/>
                  </a:moveTo>
                  <a:lnTo>
                    <a:pt x="216642" y="300399"/>
                  </a:lnTo>
                  <a:lnTo>
                    <a:pt x="216799" y="302430"/>
                  </a:lnTo>
                  <a:lnTo>
                    <a:pt x="238788" y="335661"/>
                  </a:lnTo>
                  <a:lnTo>
                    <a:pt x="261940" y="369983"/>
                  </a:lnTo>
                  <a:lnTo>
                    <a:pt x="286257" y="405279"/>
                  </a:lnTo>
                  <a:lnTo>
                    <a:pt x="311739" y="441431"/>
                  </a:lnTo>
                  <a:lnTo>
                    <a:pt x="313184" y="435578"/>
                  </a:lnTo>
                  <a:lnTo>
                    <a:pt x="314555" y="429693"/>
                  </a:lnTo>
                  <a:lnTo>
                    <a:pt x="316587" y="420416"/>
                  </a:lnTo>
                  <a:lnTo>
                    <a:pt x="317299" y="417065"/>
                  </a:lnTo>
                  <a:lnTo>
                    <a:pt x="317979" y="413725"/>
                  </a:lnTo>
                  <a:lnTo>
                    <a:pt x="300399" y="390658"/>
                  </a:lnTo>
                  <a:lnTo>
                    <a:pt x="216255" y="296357"/>
                  </a:lnTo>
                  <a:close/>
                </a:path>
                <a:path w="394334" h="552450">
                  <a:moveTo>
                    <a:pt x="35339" y="24994"/>
                  </a:moveTo>
                  <a:lnTo>
                    <a:pt x="32815" y="28428"/>
                  </a:lnTo>
                  <a:lnTo>
                    <a:pt x="27831" y="35517"/>
                  </a:lnTo>
                  <a:lnTo>
                    <a:pt x="24219" y="41119"/>
                  </a:lnTo>
                  <a:lnTo>
                    <a:pt x="20753" y="46961"/>
                  </a:lnTo>
                  <a:lnTo>
                    <a:pt x="35485" y="69065"/>
                  </a:lnTo>
                  <a:lnTo>
                    <a:pt x="36784" y="67202"/>
                  </a:lnTo>
                  <a:lnTo>
                    <a:pt x="35339" y="24994"/>
                  </a:lnTo>
                  <a:close/>
                </a:path>
                <a:path w="394334" h="552450">
                  <a:moveTo>
                    <a:pt x="19266" y="0"/>
                  </a:moveTo>
                  <a:lnTo>
                    <a:pt x="12764" y="4743"/>
                  </a:lnTo>
                  <a:lnTo>
                    <a:pt x="6345" y="9853"/>
                  </a:lnTo>
                  <a:lnTo>
                    <a:pt x="0" y="15318"/>
                  </a:lnTo>
                  <a:lnTo>
                    <a:pt x="3811" y="21182"/>
                  </a:lnTo>
                  <a:lnTo>
                    <a:pt x="5392" y="18763"/>
                  </a:lnTo>
                  <a:lnTo>
                    <a:pt x="7005" y="16386"/>
                  </a:lnTo>
                  <a:lnTo>
                    <a:pt x="12093" y="9162"/>
                  </a:lnTo>
                  <a:lnTo>
                    <a:pt x="15633" y="4471"/>
                  </a:lnTo>
                  <a:lnTo>
                    <a:pt x="19266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10149521" y="3289261"/>
              <a:ext cx="342900" cy="463550"/>
            </a:xfrm>
            <a:custGeom>
              <a:avLst/>
              <a:gdLst/>
              <a:ahLst/>
              <a:cxnLst/>
              <a:rect l="l" t="t" r="r" b="b"/>
              <a:pathLst>
                <a:path w="342900" h="463550">
                  <a:moveTo>
                    <a:pt x="292315" y="393024"/>
                  </a:moveTo>
                  <a:lnTo>
                    <a:pt x="290786" y="398113"/>
                  </a:lnTo>
                  <a:lnTo>
                    <a:pt x="316744" y="430956"/>
                  </a:lnTo>
                  <a:lnTo>
                    <a:pt x="342575" y="463179"/>
                  </a:lnTo>
                  <a:lnTo>
                    <a:pt x="341382" y="458122"/>
                  </a:lnTo>
                  <a:lnTo>
                    <a:pt x="328788" y="441713"/>
                  </a:lnTo>
                  <a:lnTo>
                    <a:pt x="316417" y="425392"/>
                  </a:lnTo>
                  <a:lnTo>
                    <a:pt x="304261" y="409162"/>
                  </a:lnTo>
                  <a:lnTo>
                    <a:pt x="292315" y="393024"/>
                  </a:lnTo>
                  <a:close/>
                </a:path>
                <a:path w="342900" h="463550">
                  <a:moveTo>
                    <a:pt x="164466" y="208600"/>
                  </a:moveTo>
                  <a:lnTo>
                    <a:pt x="165094" y="216558"/>
                  </a:lnTo>
                  <a:lnTo>
                    <a:pt x="165387" y="224705"/>
                  </a:lnTo>
                  <a:lnTo>
                    <a:pt x="165366" y="233019"/>
                  </a:lnTo>
                  <a:lnTo>
                    <a:pt x="188571" y="264339"/>
                  </a:lnTo>
                  <a:lnTo>
                    <a:pt x="211653" y="295150"/>
                  </a:lnTo>
                  <a:lnTo>
                    <a:pt x="234616" y="325463"/>
                  </a:lnTo>
                  <a:lnTo>
                    <a:pt x="257468" y="355287"/>
                  </a:lnTo>
                  <a:lnTo>
                    <a:pt x="258777" y="350177"/>
                  </a:lnTo>
                  <a:lnTo>
                    <a:pt x="259405" y="347601"/>
                  </a:lnTo>
                  <a:lnTo>
                    <a:pt x="233923" y="311449"/>
                  </a:lnTo>
                  <a:lnTo>
                    <a:pt x="209607" y="276153"/>
                  </a:lnTo>
                  <a:lnTo>
                    <a:pt x="186455" y="241831"/>
                  </a:lnTo>
                  <a:lnTo>
                    <a:pt x="164466" y="208600"/>
                  </a:lnTo>
                  <a:close/>
                </a:path>
                <a:path w="342900" h="463550">
                  <a:moveTo>
                    <a:pt x="62835" y="90635"/>
                  </a:moveTo>
                  <a:lnTo>
                    <a:pt x="80569" y="115708"/>
                  </a:lnTo>
                  <a:lnTo>
                    <a:pt x="98227" y="140490"/>
                  </a:lnTo>
                  <a:lnTo>
                    <a:pt x="115806" y="164977"/>
                  </a:lnTo>
                  <a:lnTo>
                    <a:pt x="133304" y="189167"/>
                  </a:lnTo>
                  <a:lnTo>
                    <a:pt x="131799" y="181304"/>
                  </a:lnTo>
                  <a:lnTo>
                    <a:pt x="130052" y="173664"/>
                  </a:lnTo>
                  <a:lnTo>
                    <a:pt x="128067" y="166261"/>
                  </a:lnTo>
                  <a:lnTo>
                    <a:pt x="125849" y="159105"/>
                  </a:lnTo>
                  <a:lnTo>
                    <a:pt x="111584" y="142519"/>
                  </a:lnTo>
                  <a:lnTo>
                    <a:pt x="97490" y="125890"/>
                  </a:lnTo>
                  <a:lnTo>
                    <a:pt x="83579" y="109195"/>
                  </a:lnTo>
                  <a:lnTo>
                    <a:pt x="69861" y="92416"/>
                  </a:lnTo>
                  <a:lnTo>
                    <a:pt x="68134" y="91861"/>
                  </a:lnTo>
                  <a:lnTo>
                    <a:pt x="66374" y="91389"/>
                  </a:lnTo>
                  <a:lnTo>
                    <a:pt x="62835" y="90635"/>
                  </a:lnTo>
                  <a:close/>
                </a:path>
                <a:path w="342900" h="463550">
                  <a:moveTo>
                    <a:pt x="104" y="0"/>
                  </a:moveTo>
                  <a:lnTo>
                    <a:pt x="0" y="146"/>
                  </a:lnTo>
                  <a:lnTo>
                    <a:pt x="6765" y="10071"/>
                  </a:lnTo>
                  <a:lnTo>
                    <a:pt x="20512" y="30058"/>
                  </a:lnTo>
                  <a:lnTo>
                    <a:pt x="42710" y="61956"/>
                  </a:lnTo>
                  <a:lnTo>
                    <a:pt x="44616" y="61788"/>
                  </a:lnTo>
                  <a:lnTo>
                    <a:pt x="45569" y="61736"/>
                  </a:lnTo>
                  <a:lnTo>
                    <a:pt x="33919" y="46525"/>
                  </a:lnTo>
                  <a:lnTo>
                    <a:pt x="22456" y="31178"/>
                  </a:lnTo>
                  <a:lnTo>
                    <a:pt x="11182" y="15676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10101006" y="3193357"/>
              <a:ext cx="31750" cy="49530"/>
            </a:xfrm>
            <a:custGeom>
              <a:avLst/>
              <a:gdLst/>
              <a:ahLst/>
              <a:cxnLst/>
              <a:rect l="l" t="t" r="r" b="b"/>
              <a:pathLst>
                <a:path w="31750" h="49530">
                  <a:moveTo>
                    <a:pt x="18324" y="0"/>
                  </a:moveTo>
                  <a:lnTo>
                    <a:pt x="0" y="23255"/>
                  </a:lnTo>
                  <a:lnTo>
                    <a:pt x="16941" y="49035"/>
                  </a:lnTo>
                  <a:lnTo>
                    <a:pt x="20407" y="43192"/>
                  </a:lnTo>
                  <a:lnTo>
                    <a:pt x="24009" y="37600"/>
                  </a:lnTo>
                  <a:lnTo>
                    <a:pt x="31527" y="27067"/>
                  </a:lnTo>
                  <a:lnTo>
                    <a:pt x="31276" y="19852"/>
                  </a:lnTo>
                  <a:lnTo>
                    <a:pt x="18324" y="0"/>
                  </a:lnTo>
                  <a:close/>
                </a:path>
              </a:pathLst>
            </a:custGeom>
            <a:solidFill>
              <a:srgbClr val="E8E7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10132677" y="3262633"/>
              <a:ext cx="8890" cy="14604"/>
            </a:xfrm>
            <a:custGeom>
              <a:avLst/>
              <a:gdLst/>
              <a:ahLst/>
              <a:cxnLst/>
              <a:rect l="l" t="t" r="r" b="b"/>
              <a:pathLst>
                <a:path w="8890" h="14604">
                  <a:moveTo>
                    <a:pt x="1298" y="0"/>
                  </a:moveTo>
                  <a:lnTo>
                    <a:pt x="0" y="1863"/>
                  </a:lnTo>
                  <a:lnTo>
                    <a:pt x="8366" y="14282"/>
                  </a:lnTo>
                  <a:lnTo>
                    <a:pt x="2177" y="4963"/>
                  </a:lnTo>
                  <a:lnTo>
                    <a:pt x="1403" y="2481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10134330" y="3265918"/>
              <a:ext cx="15875" cy="23495"/>
            </a:xfrm>
            <a:custGeom>
              <a:avLst/>
              <a:gdLst/>
              <a:ahLst/>
              <a:cxnLst/>
              <a:rect l="l" t="t" r="r" b="b"/>
              <a:pathLst>
                <a:path w="15875" h="23495">
                  <a:moveTo>
                    <a:pt x="0" y="0"/>
                  </a:moveTo>
                  <a:lnTo>
                    <a:pt x="524" y="1685"/>
                  </a:lnTo>
                  <a:lnTo>
                    <a:pt x="5099" y="8544"/>
                  </a:lnTo>
                  <a:lnTo>
                    <a:pt x="6712" y="11004"/>
                  </a:lnTo>
                  <a:lnTo>
                    <a:pt x="15183" y="23496"/>
                  </a:lnTo>
                  <a:lnTo>
                    <a:pt x="15288" y="23339"/>
                  </a:lnTo>
                  <a:lnTo>
                    <a:pt x="10817" y="16910"/>
                  </a:lnTo>
                  <a:lnTo>
                    <a:pt x="6387" y="10429"/>
                  </a:lnTo>
                  <a:lnTo>
                    <a:pt x="576" y="17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10408929" y="3609164"/>
              <a:ext cx="19050" cy="44450"/>
            </a:xfrm>
            <a:custGeom>
              <a:avLst/>
              <a:gdLst/>
              <a:ahLst/>
              <a:cxnLst/>
              <a:rect l="l" t="t" r="r" b="b"/>
              <a:pathLst>
                <a:path w="19050" h="44450">
                  <a:moveTo>
                    <a:pt x="6240" y="0"/>
                  </a:moveTo>
                  <a:lnTo>
                    <a:pt x="2816" y="15957"/>
                  </a:lnTo>
                  <a:lnTo>
                    <a:pt x="0" y="27695"/>
                  </a:lnTo>
                  <a:lnTo>
                    <a:pt x="11884" y="44270"/>
                  </a:lnTo>
                  <a:lnTo>
                    <a:pt x="15423" y="30343"/>
                  </a:lnTo>
                  <a:lnTo>
                    <a:pt x="18711" y="16250"/>
                  </a:lnTo>
                  <a:lnTo>
                    <a:pt x="6240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10406991" y="3636864"/>
              <a:ext cx="13970" cy="23495"/>
            </a:xfrm>
            <a:custGeom>
              <a:avLst/>
              <a:gdLst/>
              <a:ahLst/>
              <a:cxnLst/>
              <a:rect l="l" t="t" r="r" b="b"/>
              <a:pathLst>
                <a:path w="13970" h="23495">
                  <a:moveTo>
                    <a:pt x="1937" y="0"/>
                  </a:moveTo>
                  <a:lnTo>
                    <a:pt x="0" y="7685"/>
                  </a:lnTo>
                  <a:lnTo>
                    <a:pt x="12041" y="23234"/>
                  </a:lnTo>
                  <a:lnTo>
                    <a:pt x="13821" y="16575"/>
                  </a:lnTo>
                  <a:lnTo>
                    <a:pt x="1937" y="0"/>
                  </a:lnTo>
                  <a:close/>
                </a:path>
              </a:pathLst>
            </a:custGeom>
            <a:solidFill>
              <a:srgbClr val="FD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10086273" y="3175822"/>
              <a:ext cx="33020" cy="34925"/>
            </a:xfrm>
            <a:custGeom>
              <a:avLst/>
              <a:gdLst/>
              <a:ahLst/>
              <a:cxnLst/>
              <a:rect l="l" t="t" r="r" b="b"/>
              <a:pathLst>
                <a:path w="33020" h="34925">
                  <a:moveTo>
                    <a:pt x="21758" y="0"/>
                  </a:moveTo>
                  <a:lnTo>
                    <a:pt x="16263" y="4266"/>
                  </a:lnTo>
                  <a:lnTo>
                    <a:pt x="10804" y="8692"/>
                  </a:lnTo>
                  <a:lnTo>
                    <a:pt x="5383" y="13277"/>
                  </a:lnTo>
                  <a:lnTo>
                    <a:pt x="0" y="18020"/>
                  </a:lnTo>
                  <a:lnTo>
                    <a:pt x="10921" y="34930"/>
                  </a:lnTo>
                  <a:lnTo>
                    <a:pt x="17256" y="29465"/>
                  </a:lnTo>
                  <a:lnTo>
                    <a:pt x="23674" y="24355"/>
                  </a:lnTo>
                  <a:lnTo>
                    <a:pt x="30177" y="19611"/>
                  </a:lnTo>
                  <a:lnTo>
                    <a:pt x="32543" y="16742"/>
                  </a:lnTo>
                  <a:lnTo>
                    <a:pt x="21758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10116448" y="319256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366" y="0"/>
                  </a:moveTo>
                  <a:lnTo>
                    <a:pt x="1570" y="952"/>
                  </a:lnTo>
                  <a:lnTo>
                    <a:pt x="785" y="1905"/>
                  </a:lnTo>
                  <a:lnTo>
                    <a:pt x="0" y="2869"/>
                  </a:lnTo>
                  <a:lnTo>
                    <a:pt x="963" y="2167"/>
                  </a:lnTo>
                  <a:lnTo>
                    <a:pt x="2879" y="795"/>
                  </a:lnTo>
                  <a:lnTo>
                    <a:pt x="2711" y="523"/>
                  </a:lnTo>
                  <a:lnTo>
                    <a:pt x="23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10430149" y="3638135"/>
              <a:ext cx="19685" cy="44450"/>
            </a:xfrm>
            <a:custGeom>
              <a:avLst/>
              <a:gdLst/>
              <a:ahLst/>
              <a:cxnLst/>
              <a:rect l="l" t="t" r="r" b="b"/>
              <a:pathLst>
                <a:path w="19684" h="44450">
                  <a:moveTo>
                    <a:pt x="7319" y="0"/>
                  </a:moveTo>
                  <a:lnTo>
                    <a:pt x="3789" y="14176"/>
                  </a:lnTo>
                  <a:lnTo>
                    <a:pt x="0" y="28187"/>
                  </a:lnTo>
                  <a:lnTo>
                    <a:pt x="11685" y="44155"/>
                  </a:lnTo>
                  <a:lnTo>
                    <a:pt x="15727" y="30013"/>
                  </a:lnTo>
                  <a:lnTo>
                    <a:pt x="19517" y="15706"/>
                  </a:lnTo>
                  <a:lnTo>
                    <a:pt x="7319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10428463" y="3666317"/>
              <a:ext cx="13970" cy="21590"/>
            </a:xfrm>
            <a:custGeom>
              <a:avLst/>
              <a:gdLst/>
              <a:ahLst/>
              <a:cxnLst/>
              <a:rect l="l" t="t" r="r" b="b"/>
              <a:pathLst>
                <a:path w="13970" h="21589">
                  <a:moveTo>
                    <a:pt x="1685" y="0"/>
                  </a:moveTo>
                  <a:lnTo>
                    <a:pt x="0" y="5916"/>
                  </a:lnTo>
                  <a:lnTo>
                    <a:pt x="11842" y="21056"/>
                  </a:lnTo>
                  <a:lnTo>
                    <a:pt x="13371" y="15968"/>
                  </a:lnTo>
                  <a:lnTo>
                    <a:pt x="1685" y="0"/>
                  </a:lnTo>
                  <a:close/>
                </a:path>
              </a:pathLst>
            </a:custGeom>
            <a:solidFill>
              <a:srgbClr val="FD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10079692" y="3166143"/>
              <a:ext cx="25400" cy="21590"/>
            </a:xfrm>
            <a:custGeom>
              <a:avLst/>
              <a:gdLst/>
              <a:ahLst/>
              <a:cxnLst/>
              <a:rect l="l" t="t" r="r" b="b"/>
              <a:pathLst>
                <a:path w="25400" h="21589">
                  <a:moveTo>
                    <a:pt x="22156" y="0"/>
                  </a:moveTo>
                  <a:lnTo>
                    <a:pt x="16554" y="4219"/>
                  </a:lnTo>
                  <a:lnTo>
                    <a:pt x="10995" y="8525"/>
                  </a:lnTo>
                  <a:lnTo>
                    <a:pt x="5477" y="12922"/>
                  </a:lnTo>
                  <a:lnTo>
                    <a:pt x="0" y="17413"/>
                  </a:lnTo>
                  <a:lnTo>
                    <a:pt x="2565" y="21423"/>
                  </a:lnTo>
                  <a:lnTo>
                    <a:pt x="8067" y="16873"/>
                  </a:lnTo>
                  <a:lnTo>
                    <a:pt x="13610" y="12476"/>
                  </a:lnTo>
                  <a:lnTo>
                    <a:pt x="19191" y="8236"/>
                  </a:lnTo>
                  <a:lnTo>
                    <a:pt x="24805" y="4156"/>
                  </a:lnTo>
                  <a:lnTo>
                    <a:pt x="22156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10420818" y="3625412"/>
              <a:ext cx="17145" cy="41275"/>
            </a:xfrm>
            <a:custGeom>
              <a:avLst/>
              <a:gdLst/>
              <a:ahLst/>
              <a:cxnLst/>
              <a:rect l="l" t="t" r="r" b="b"/>
              <a:pathLst>
                <a:path w="17145" h="41275">
                  <a:moveTo>
                    <a:pt x="6827" y="0"/>
                  </a:moveTo>
                  <a:lnTo>
                    <a:pt x="3535" y="14093"/>
                  </a:lnTo>
                  <a:lnTo>
                    <a:pt x="0" y="28030"/>
                  </a:lnTo>
                  <a:lnTo>
                    <a:pt x="9329" y="40909"/>
                  </a:lnTo>
                  <a:lnTo>
                    <a:pt x="13118" y="26902"/>
                  </a:lnTo>
                  <a:lnTo>
                    <a:pt x="16648" y="12722"/>
                  </a:lnTo>
                  <a:lnTo>
                    <a:pt x="6827" y="0"/>
                  </a:lnTo>
                  <a:close/>
                </a:path>
              </a:pathLst>
            </a:custGeom>
            <a:solidFill>
              <a:srgbClr val="FD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10419028" y="3653439"/>
              <a:ext cx="11430" cy="19050"/>
            </a:xfrm>
            <a:custGeom>
              <a:avLst/>
              <a:gdLst/>
              <a:ahLst/>
              <a:cxnLst/>
              <a:rect l="l" t="t" r="r" b="b"/>
              <a:pathLst>
                <a:path w="11429" h="19050">
                  <a:moveTo>
                    <a:pt x="1790" y="0"/>
                  </a:moveTo>
                  <a:lnTo>
                    <a:pt x="0" y="6659"/>
                  </a:lnTo>
                  <a:lnTo>
                    <a:pt x="9434" y="18795"/>
                  </a:lnTo>
                  <a:lnTo>
                    <a:pt x="11120" y="12879"/>
                  </a:lnTo>
                  <a:lnTo>
                    <a:pt x="1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10082257" y="3170300"/>
              <a:ext cx="26034" cy="24130"/>
            </a:xfrm>
            <a:custGeom>
              <a:avLst/>
              <a:gdLst/>
              <a:ahLst/>
              <a:cxnLst/>
              <a:rect l="l" t="t" r="r" b="b"/>
              <a:pathLst>
                <a:path w="26034" h="24130">
                  <a:moveTo>
                    <a:pt x="22240" y="0"/>
                  </a:moveTo>
                  <a:lnTo>
                    <a:pt x="16625" y="4079"/>
                  </a:lnTo>
                  <a:lnTo>
                    <a:pt x="11045" y="8319"/>
                  </a:lnTo>
                  <a:lnTo>
                    <a:pt x="5502" y="12716"/>
                  </a:lnTo>
                  <a:lnTo>
                    <a:pt x="0" y="17266"/>
                  </a:lnTo>
                  <a:lnTo>
                    <a:pt x="4020" y="23549"/>
                  </a:lnTo>
                  <a:lnTo>
                    <a:pt x="9402" y="18799"/>
                  </a:lnTo>
                  <a:lnTo>
                    <a:pt x="14820" y="14211"/>
                  </a:lnTo>
                  <a:lnTo>
                    <a:pt x="20275" y="9784"/>
                  </a:lnTo>
                  <a:lnTo>
                    <a:pt x="25768" y="5518"/>
                  </a:lnTo>
                  <a:lnTo>
                    <a:pt x="22240" y="0"/>
                  </a:lnTo>
                  <a:close/>
                </a:path>
              </a:pathLst>
            </a:custGeom>
            <a:solidFill>
              <a:srgbClr val="FD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9845061" y="2687523"/>
              <a:ext cx="29845" cy="77470"/>
            </a:xfrm>
            <a:custGeom>
              <a:avLst/>
              <a:gdLst/>
              <a:ahLst/>
              <a:cxnLst/>
              <a:rect l="l" t="t" r="r" b="b"/>
              <a:pathLst>
                <a:path w="29845" h="77469">
                  <a:moveTo>
                    <a:pt x="13444" y="0"/>
                  </a:moveTo>
                  <a:lnTo>
                    <a:pt x="6533" y="21946"/>
                  </a:lnTo>
                  <a:lnTo>
                    <a:pt x="0" y="44019"/>
                  </a:lnTo>
                  <a:lnTo>
                    <a:pt x="13172" y="77243"/>
                  </a:lnTo>
                  <a:lnTo>
                    <a:pt x="20051" y="67935"/>
                  </a:lnTo>
                  <a:lnTo>
                    <a:pt x="23611" y="63359"/>
                  </a:lnTo>
                  <a:lnTo>
                    <a:pt x="29538" y="42616"/>
                  </a:lnTo>
                  <a:lnTo>
                    <a:pt x="17347" y="10631"/>
                  </a:lnTo>
                  <a:lnTo>
                    <a:pt x="13444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9858231" y="2750882"/>
              <a:ext cx="10795" cy="24130"/>
            </a:xfrm>
            <a:custGeom>
              <a:avLst/>
              <a:gdLst/>
              <a:ahLst/>
              <a:cxnLst/>
              <a:rect l="l" t="t" r="r" b="b"/>
              <a:pathLst>
                <a:path w="10795" h="24130">
                  <a:moveTo>
                    <a:pt x="10439" y="0"/>
                  </a:moveTo>
                  <a:lnTo>
                    <a:pt x="6879" y="4575"/>
                  </a:lnTo>
                  <a:lnTo>
                    <a:pt x="3403" y="9214"/>
                  </a:lnTo>
                  <a:lnTo>
                    <a:pt x="0" y="13884"/>
                  </a:lnTo>
                  <a:lnTo>
                    <a:pt x="4083" y="23831"/>
                  </a:lnTo>
                  <a:lnTo>
                    <a:pt x="6125" y="15873"/>
                  </a:lnTo>
                  <a:lnTo>
                    <a:pt x="8251" y="7915"/>
                  </a:lnTo>
                  <a:lnTo>
                    <a:pt x="10439" y="0"/>
                  </a:lnTo>
                  <a:close/>
                </a:path>
              </a:pathLst>
            </a:custGeom>
            <a:solidFill>
              <a:srgbClr val="A4A0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10067561" y="3144521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5">
                  <a:moveTo>
                    <a:pt x="20627" y="0"/>
                  </a:moveTo>
                  <a:lnTo>
                    <a:pt x="15403" y="4847"/>
                  </a:lnTo>
                  <a:lnTo>
                    <a:pt x="10223" y="9775"/>
                  </a:lnTo>
                  <a:lnTo>
                    <a:pt x="5088" y="14785"/>
                  </a:lnTo>
                  <a:lnTo>
                    <a:pt x="0" y="19873"/>
                  </a:lnTo>
                  <a:lnTo>
                    <a:pt x="3853" y="25978"/>
                  </a:lnTo>
                  <a:lnTo>
                    <a:pt x="9264" y="21302"/>
                  </a:lnTo>
                  <a:lnTo>
                    <a:pt x="14720" y="16766"/>
                  </a:lnTo>
                  <a:lnTo>
                    <a:pt x="20213" y="12375"/>
                  </a:lnTo>
                  <a:lnTo>
                    <a:pt x="25737" y="8135"/>
                  </a:lnTo>
                  <a:lnTo>
                    <a:pt x="20627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10064686" y="3142532"/>
              <a:ext cx="37465" cy="41275"/>
            </a:xfrm>
            <a:custGeom>
              <a:avLst/>
              <a:gdLst/>
              <a:ahLst/>
              <a:cxnLst/>
              <a:rect l="l" t="t" r="r" b="b"/>
              <a:pathLst>
                <a:path w="37465" h="41275">
                  <a:moveTo>
                    <a:pt x="23495" y="1993"/>
                  </a:moveTo>
                  <a:lnTo>
                    <a:pt x="0" y="17297"/>
                  </a:lnTo>
                  <a:lnTo>
                    <a:pt x="2870" y="21869"/>
                  </a:lnTo>
                  <a:lnTo>
                    <a:pt x="7950" y="16776"/>
                  </a:lnTo>
                  <a:lnTo>
                    <a:pt x="13093" y="11772"/>
                  </a:lnTo>
                  <a:lnTo>
                    <a:pt x="18275" y="6845"/>
                  </a:lnTo>
                  <a:lnTo>
                    <a:pt x="23495" y="1993"/>
                  </a:lnTo>
                  <a:close/>
                </a:path>
                <a:path w="37465" h="41275">
                  <a:moveTo>
                    <a:pt x="37160" y="23609"/>
                  </a:moveTo>
                  <a:lnTo>
                    <a:pt x="28613" y="10121"/>
                  </a:lnTo>
                  <a:lnTo>
                    <a:pt x="23088" y="14376"/>
                  </a:lnTo>
                  <a:lnTo>
                    <a:pt x="17589" y="18757"/>
                  </a:lnTo>
                  <a:lnTo>
                    <a:pt x="12128" y="23304"/>
                  </a:lnTo>
                  <a:lnTo>
                    <a:pt x="6718" y="27978"/>
                  </a:lnTo>
                  <a:lnTo>
                    <a:pt x="14998" y="41021"/>
                  </a:lnTo>
                  <a:lnTo>
                    <a:pt x="20472" y="36537"/>
                  </a:lnTo>
                  <a:lnTo>
                    <a:pt x="25996" y="32143"/>
                  </a:lnTo>
                  <a:lnTo>
                    <a:pt x="31559" y="27838"/>
                  </a:lnTo>
                  <a:lnTo>
                    <a:pt x="37160" y="23609"/>
                  </a:lnTo>
                  <a:close/>
                </a:path>
              </a:pathLst>
            </a:custGeom>
            <a:solidFill>
              <a:srgbClr val="FD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4" name="object 674"/>
            <p:cNvPicPr/>
            <p:nvPr/>
          </p:nvPicPr>
          <p:blipFill>
            <a:blip r:embed="rId20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05670" y="2579219"/>
              <a:ext cx="18104" cy="42679"/>
            </a:xfrm>
            <a:prstGeom prst="rect">
              <a:avLst/>
            </a:prstGeom>
          </p:spPr>
        </p:pic>
        <p:sp>
          <p:nvSpPr>
            <p:cNvPr id="675" name="object 675"/>
            <p:cNvSpPr/>
            <p:nvPr/>
          </p:nvSpPr>
          <p:spPr>
            <a:xfrm>
              <a:off x="10688642" y="3964914"/>
              <a:ext cx="641985" cy="467995"/>
            </a:xfrm>
            <a:custGeom>
              <a:avLst/>
              <a:gdLst/>
              <a:ahLst/>
              <a:cxnLst/>
              <a:rect l="l" t="t" r="r" b="b"/>
              <a:pathLst>
                <a:path w="641984" h="467995">
                  <a:moveTo>
                    <a:pt x="522203" y="417275"/>
                  </a:moveTo>
                  <a:lnTo>
                    <a:pt x="552944" y="431940"/>
                  </a:lnTo>
                  <a:lnTo>
                    <a:pt x="583064" y="445211"/>
                  </a:lnTo>
                  <a:lnTo>
                    <a:pt x="612570" y="457132"/>
                  </a:lnTo>
                  <a:lnTo>
                    <a:pt x="641467" y="467744"/>
                  </a:lnTo>
                  <a:lnTo>
                    <a:pt x="622735" y="460478"/>
                  </a:lnTo>
                  <a:lnTo>
                    <a:pt x="603872" y="452592"/>
                  </a:lnTo>
                  <a:lnTo>
                    <a:pt x="584878" y="444083"/>
                  </a:lnTo>
                  <a:lnTo>
                    <a:pt x="565752" y="434950"/>
                  </a:lnTo>
                  <a:lnTo>
                    <a:pt x="554851" y="430854"/>
                  </a:lnTo>
                  <a:lnTo>
                    <a:pt x="543962" y="426544"/>
                  </a:lnTo>
                  <a:lnTo>
                    <a:pt x="533081" y="422018"/>
                  </a:lnTo>
                  <a:lnTo>
                    <a:pt x="522203" y="417275"/>
                  </a:lnTo>
                  <a:close/>
                </a:path>
                <a:path w="641984" h="467995">
                  <a:moveTo>
                    <a:pt x="373402" y="364648"/>
                  </a:moveTo>
                  <a:lnTo>
                    <a:pt x="409327" y="388404"/>
                  </a:lnTo>
                  <a:lnTo>
                    <a:pt x="445275" y="409842"/>
                  </a:lnTo>
                  <a:lnTo>
                    <a:pt x="481264" y="428973"/>
                  </a:lnTo>
                  <a:lnTo>
                    <a:pt x="517314" y="445808"/>
                  </a:lnTo>
                  <a:lnTo>
                    <a:pt x="482539" y="428321"/>
                  </a:lnTo>
                  <a:lnTo>
                    <a:pt x="447041" y="409055"/>
                  </a:lnTo>
                  <a:lnTo>
                    <a:pt x="410816" y="387952"/>
                  </a:lnTo>
                  <a:lnTo>
                    <a:pt x="373402" y="364648"/>
                  </a:lnTo>
                  <a:close/>
                </a:path>
                <a:path w="641984" h="467995">
                  <a:moveTo>
                    <a:pt x="22763" y="0"/>
                  </a:moveTo>
                  <a:lnTo>
                    <a:pt x="17691" y="4391"/>
                  </a:lnTo>
                  <a:lnTo>
                    <a:pt x="12178" y="8239"/>
                  </a:lnTo>
                  <a:lnTo>
                    <a:pt x="6267" y="11504"/>
                  </a:lnTo>
                  <a:lnTo>
                    <a:pt x="0" y="14146"/>
                  </a:lnTo>
                  <a:lnTo>
                    <a:pt x="34360" y="49635"/>
                  </a:lnTo>
                  <a:lnTo>
                    <a:pt x="69728" y="84760"/>
                  </a:lnTo>
                  <a:lnTo>
                    <a:pt x="106104" y="119427"/>
                  </a:lnTo>
                  <a:lnTo>
                    <a:pt x="143508" y="153557"/>
                  </a:lnTo>
                  <a:lnTo>
                    <a:pt x="181883" y="187007"/>
                  </a:lnTo>
                  <a:lnTo>
                    <a:pt x="221287" y="219733"/>
                  </a:lnTo>
                  <a:lnTo>
                    <a:pt x="261701" y="251624"/>
                  </a:lnTo>
                  <a:lnTo>
                    <a:pt x="303127" y="282587"/>
                  </a:lnTo>
                  <a:lnTo>
                    <a:pt x="345564" y="312527"/>
                  </a:lnTo>
                  <a:lnTo>
                    <a:pt x="389014" y="341350"/>
                  </a:lnTo>
                  <a:lnTo>
                    <a:pt x="362521" y="322315"/>
                  </a:lnTo>
                  <a:lnTo>
                    <a:pt x="335998" y="301960"/>
                  </a:lnTo>
                  <a:lnTo>
                    <a:pt x="282818" y="257269"/>
                  </a:lnTo>
                  <a:lnTo>
                    <a:pt x="245677" y="223728"/>
                  </a:lnTo>
                  <a:lnTo>
                    <a:pt x="208576" y="189168"/>
                  </a:lnTo>
                  <a:lnTo>
                    <a:pt x="171472" y="153540"/>
                  </a:lnTo>
                  <a:lnTo>
                    <a:pt x="134392" y="116866"/>
                  </a:lnTo>
                  <a:lnTo>
                    <a:pt x="97255" y="79063"/>
                  </a:lnTo>
                  <a:lnTo>
                    <a:pt x="60054" y="40118"/>
                  </a:lnTo>
                  <a:lnTo>
                    <a:pt x="22763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10686903" y="3979065"/>
              <a:ext cx="762635" cy="486409"/>
            </a:xfrm>
            <a:custGeom>
              <a:avLst/>
              <a:gdLst/>
              <a:ahLst/>
              <a:cxnLst/>
              <a:rect l="l" t="t" r="r" b="b"/>
              <a:pathLst>
                <a:path w="762634" h="486410">
                  <a:moveTo>
                    <a:pt x="1738" y="0"/>
                  </a:moveTo>
                  <a:lnTo>
                    <a:pt x="38129" y="41720"/>
                  </a:lnTo>
                  <a:lnTo>
                    <a:pt x="76166" y="81628"/>
                  </a:lnTo>
                  <a:lnTo>
                    <a:pt x="114140" y="120352"/>
                  </a:lnTo>
                  <a:lnTo>
                    <a:pt x="152076" y="157925"/>
                  </a:lnTo>
                  <a:lnTo>
                    <a:pt x="190003" y="194380"/>
                  </a:lnTo>
                  <a:lnTo>
                    <a:pt x="227948" y="229749"/>
                  </a:lnTo>
                  <a:lnTo>
                    <a:pt x="265939" y="264065"/>
                  </a:lnTo>
                  <a:lnTo>
                    <a:pt x="320583" y="309985"/>
                  </a:lnTo>
                  <a:lnTo>
                    <a:pt x="375601" y="350806"/>
                  </a:lnTo>
                  <a:lnTo>
                    <a:pt x="412558" y="373806"/>
                  </a:lnTo>
                  <a:lnTo>
                    <a:pt x="448783" y="394909"/>
                  </a:lnTo>
                  <a:lnTo>
                    <a:pt x="484279" y="414175"/>
                  </a:lnTo>
                  <a:lnTo>
                    <a:pt x="519052" y="431662"/>
                  </a:lnTo>
                  <a:lnTo>
                    <a:pt x="565711" y="450005"/>
                  </a:lnTo>
                  <a:lnTo>
                    <a:pt x="612564" y="464564"/>
                  </a:lnTo>
                  <a:lnTo>
                    <a:pt x="659659" y="475360"/>
                  </a:lnTo>
                  <a:lnTo>
                    <a:pt x="707042" y="482413"/>
                  </a:lnTo>
                  <a:lnTo>
                    <a:pt x="759777" y="485890"/>
                  </a:lnTo>
                  <a:lnTo>
                    <a:pt x="762290" y="485943"/>
                  </a:lnTo>
                  <a:lnTo>
                    <a:pt x="732939" y="480260"/>
                  </a:lnTo>
                  <a:lnTo>
                    <a:pt x="703325" y="472986"/>
                  </a:lnTo>
                  <a:lnTo>
                    <a:pt x="643205" y="453598"/>
                  </a:lnTo>
                  <a:lnTo>
                    <a:pt x="584802" y="431061"/>
                  </a:lnTo>
                  <a:lnTo>
                    <a:pt x="490624" y="387227"/>
                  </a:lnTo>
                  <a:lnTo>
                    <a:pt x="424060" y="349277"/>
                  </a:lnTo>
                  <a:lnTo>
                    <a:pt x="347305" y="298371"/>
                  </a:lnTo>
                  <a:lnTo>
                    <a:pt x="304869" y="268431"/>
                  </a:lnTo>
                  <a:lnTo>
                    <a:pt x="263444" y="237470"/>
                  </a:lnTo>
                  <a:lnTo>
                    <a:pt x="223030" y="205580"/>
                  </a:lnTo>
                  <a:lnTo>
                    <a:pt x="183625" y="172855"/>
                  </a:lnTo>
                  <a:lnTo>
                    <a:pt x="145230" y="139390"/>
                  </a:lnTo>
                  <a:lnTo>
                    <a:pt x="107844" y="105278"/>
                  </a:lnTo>
                  <a:lnTo>
                    <a:pt x="71467" y="70613"/>
                  </a:lnTo>
                  <a:lnTo>
                    <a:pt x="36098" y="35489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10630772" y="3890192"/>
              <a:ext cx="36830" cy="50165"/>
            </a:xfrm>
            <a:custGeom>
              <a:avLst/>
              <a:gdLst/>
              <a:ahLst/>
              <a:cxnLst/>
              <a:rect l="l" t="t" r="r" b="b"/>
              <a:pathLst>
                <a:path w="36829" h="50164">
                  <a:moveTo>
                    <a:pt x="13674" y="0"/>
                  </a:moveTo>
                  <a:lnTo>
                    <a:pt x="8353" y="5188"/>
                  </a:lnTo>
                  <a:lnTo>
                    <a:pt x="4179" y="11368"/>
                  </a:lnTo>
                  <a:lnTo>
                    <a:pt x="1334" y="18361"/>
                  </a:lnTo>
                  <a:lnTo>
                    <a:pt x="0" y="25988"/>
                  </a:lnTo>
                  <a:lnTo>
                    <a:pt x="21475" y="49778"/>
                  </a:lnTo>
                  <a:lnTo>
                    <a:pt x="29154" y="38011"/>
                  </a:lnTo>
                  <a:lnTo>
                    <a:pt x="36637" y="26009"/>
                  </a:lnTo>
                  <a:lnTo>
                    <a:pt x="13674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10630713" y="3916190"/>
              <a:ext cx="38735" cy="27940"/>
            </a:xfrm>
            <a:custGeom>
              <a:avLst/>
              <a:gdLst/>
              <a:ahLst/>
              <a:cxnLst/>
              <a:rect l="l" t="t" r="r" b="b"/>
              <a:pathLst>
                <a:path w="38734" h="27939">
                  <a:moveTo>
                    <a:pt x="21526" y="23787"/>
                  </a:moveTo>
                  <a:lnTo>
                    <a:pt x="10731" y="11899"/>
                  </a:lnTo>
                  <a:lnTo>
                    <a:pt x="50" y="0"/>
                  </a:lnTo>
                  <a:lnTo>
                    <a:pt x="0" y="863"/>
                  </a:lnTo>
                  <a:lnTo>
                    <a:pt x="21018" y="24561"/>
                  </a:lnTo>
                  <a:lnTo>
                    <a:pt x="21526" y="23787"/>
                  </a:lnTo>
                  <a:close/>
                </a:path>
                <a:path w="38734" h="27939">
                  <a:moveTo>
                    <a:pt x="38379" y="1917"/>
                  </a:moveTo>
                  <a:lnTo>
                    <a:pt x="36690" y="12"/>
                  </a:lnTo>
                  <a:lnTo>
                    <a:pt x="32969" y="6045"/>
                  </a:lnTo>
                  <a:lnTo>
                    <a:pt x="29210" y="12014"/>
                  </a:lnTo>
                  <a:lnTo>
                    <a:pt x="25400" y="17932"/>
                  </a:lnTo>
                  <a:lnTo>
                    <a:pt x="21526" y="23787"/>
                  </a:lnTo>
                  <a:lnTo>
                    <a:pt x="25044" y="27647"/>
                  </a:lnTo>
                  <a:lnTo>
                    <a:pt x="28460" y="21297"/>
                  </a:lnTo>
                  <a:lnTo>
                    <a:pt x="31826" y="14884"/>
                  </a:lnTo>
                  <a:lnTo>
                    <a:pt x="35128" y="8420"/>
                  </a:lnTo>
                  <a:lnTo>
                    <a:pt x="38379" y="1917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10651718" y="3918108"/>
              <a:ext cx="34925" cy="31115"/>
            </a:xfrm>
            <a:custGeom>
              <a:avLst/>
              <a:gdLst/>
              <a:ahLst/>
              <a:cxnLst/>
              <a:rect l="l" t="t" r="r" b="b"/>
              <a:pathLst>
                <a:path w="34925" h="31114">
                  <a:moveTo>
                    <a:pt x="4038" y="25717"/>
                  </a:moveTo>
                  <a:lnTo>
                    <a:pt x="520" y="21869"/>
                  </a:lnTo>
                  <a:lnTo>
                    <a:pt x="0" y="22631"/>
                  </a:lnTo>
                  <a:lnTo>
                    <a:pt x="2362" y="25285"/>
                  </a:lnTo>
                  <a:lnTo>
                    <a:pt x="3556" y="26606"/>
                  </a:lnTo>
                  <a:lnTo>
                    <a:pt x="3721" y="26314"/>
                  </a:lnTo>
                  <a:lnTo>
                    <a:pt x="4038" y="25717"/>
                  </a:lnTo>
                  <a:close/>
                </a:path>
                <a:path w="34925" h="31114">
                  <a:moveTo>
                    <a:pt x="34404" y="18999"/>
                  </a:moveTo>
                  <a:lnTo>
                    <a:pt x="17373" y="0"/>
                  </a:lnTo>
                  <a:lnTo>
                    <a:pt x="14135" y="6502"/>
                  </a:lnTo>
                  <a:lnTo>
                    <a:pt x="10820" y="12966"/>
                  </a:lnTo>
                  <a:lnTo>
                    <a:pt x="7454" y="19380"/>
                  </a:lnTo>
                  <a:lnTo>
                    <a:pt x="4038" y="25717"/>
                  </a:lnTo>
                  <a:lnTo>
                    <a:pt x="8902" y="31013"/>
                  </a:lnTo>
                  <a:lnTo>
                    <a:pt x="16256" y="29959"/>
                  </a:lnTo>
                  <a:lnTo>
                    <a:pt x="23063" y="27508"/>
                  </a:lnTo>
                  <a:lnTo>
                    <a:pt x="29159" y="23799"/>
                  </a:lnTo>
                  <a:lnTo>
                    <a:pt x="34404" y="18999"/>
                  </a:lnTo>
                  <a:close/>
                </a:path>
              </a:pathLst>
            </a:custGeom>
            <a:solidFill>
              <a:srgbClr val="FDF8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10655282" y="3943827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5" h="5714">
                  <a:moveTo>
                    <a:pt x="481" y="0"/>
                  </a:moveTo>
                  <a:lnTo>
                    <a:pt x="0" y="890"/>
                  </a:lnTo>
                  <a:lnTo>
                    <a:pt x="3968" y="5319"/>
                  </a:lnTo>
                  <a:lnTo>
                    <a:pt x="4879" y="5308"/>
                  </a:lnTo>
                  <a:lnTo>
                    <a:pt x="5340" y="5287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9793270" y="2537737"/>
              <a:ext cx="19050" cy="42545"/>
            </a:xfrm>
            <a:custGeom>
              <a:avLst/>
              <a:gdLst/>
              <a:ahLst/>
              <a:cxnLst/>
              <a:rect l="l" t="t" r="r" b="b"/>
              <a:pathLst>
                <a:path w="19050" h="42544">
                  <a:moveTo>
                    <a:pt x="18355" y="0"/>
                  </a:moveTo>
                  <a:lnTo>
                    <a:pt x="8957" y="19758"/>
                  </a:lnTo>
                  <a:lnTo>
                    <a:pt x="0" y="39360"/>
                  </a:lnTo>
                  <a:lnTo>
                    <a:pt x="827" y="42281"/>
                  </a:lnTo>
                  <a:lnTo>
                    <a:pt x="5239" y="32272"/>
                  </a:lnTo>
                  <a:lnTo>
                    <a:pt x="9740" y="22280"/>
                  </a:lnTo>
                  <a:lnTo>
                    <a:pt x="14323" y="12318"/>
                  </a:lnTo>
                  <a:lnTo>
                    <a:pt x="18983" y="2397"/>
                  </a:lnTo>
                  <a:lnTo>
                    <a:pt x="18355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2" name="object 682"/>
            <p:cNvPicPr/>
            <p:nvPr/>
          </p:nvPicPr>
          <p:blipFill>
            <a:blip r:embed="rId20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94100" y="2540141"/>
              <a:ext cx="28941" cy="78604"/>
            </a:xfrm>
            <a:prstGeom prst="rect">
              <a:avLst/>
            </a:prstGeom>
          </p:spPr>
        </p:pic>
        <p:sp>
          <p:nvSpPr>
            <p:cNvPr id="683" name="object 683"/>
            <p:cNvSpPr/>
            <p:nvPr/>
          </p:nvSpPr>
          <p:spPr>
            <a:xfrm>
              <a:off x="10530996" y="3790201"/>
              <a:ext cx="5080" cy="13970"/>
            </a:xfrm>
            <a:custGeom>
              <a:avLst/>
              <a:gdLst/>
              <a:ahLst/>
              <a:cxnLst/>
              <a:rect l="l" t="t" r="r" b="b"/>
              <a:pathLst>
                <a:path w="5079" h="13970">
                  <a:moveTo>
                    <a:pt x="335" y="0"/>
                  </a:moveTo>
                  <a:lnTo>
                    <a:pt x="1047" y="2753"/>
                  </a:lnTo>
                  <a:lnTo>
                    <a:pt x="879" y="5549"/>
                  </a:lnTo>
                  <a:lnTo>
                    <a:pt x="0" y="8073"/>
                  </a:lnTo>
                  <a:lnTo>
                    <a:pt x="4596" y="13779"/>
                  </a:lnTo>
                  <a:lnTo>
                    <a:pt x="3130" y="9162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10530519" y="3798272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89">
                  <a:moveTo>
                    <a:pt x="481" y="0"/>
                  </a:moveTo>
                  <a:lnTo>
                    <a:pt x="178" y="806"/>
                  </a:lnTo>
                  <a:lnTo>
                    <a:pt x="0" y="1204"/>
                  </a:lnTo>
                  <a:lnTo>
                    <a:pt x="5926" y="8355"/>
                  </a:lnTo>
                  <a:lnTo>
                    <a:pt x="5078" y="5706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A4A1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10479938" y="3692358"/>
              <a:ext cx="51435" cy="98425"/>
            </a:xfrm>
            <a:custGeom>
              <a:avLst/>
              <a:gdLst/>
              <a:ahLst/>
              <a:cxnLst/>
              <a:rect l="l" t="t" r="r" b="b"/>
              <a:pathLst>
                <a:path w="51434" h="98425">
                  <a:moveTo>
                    <a:pt x="0" y="0"/>
                  </a:moveTo>
                  <a:lnTo>
                    <a:pt x="7913" y="41449"/>
                  </a:lnTo>
                  <a:lnTo>
                    <a:pt x="36271" y="87379"/>
                  </a:lnTo>
                  <a:lnTo>
                    <a:pt x="43852" y="87295"/>
                  </a:lnTo>
                  <a:lnTo>
                    <a:pt x="49401" y="91243"/>
                  </a:lnTo>
                  <a:lnTo>
                    <a:pt x="51391" y="97839"/>
                  </a:lnTo>
                  <a:lnTo>
                    <a:pt x="47661" y="85058"/>
                  </a:lnTo>
                  <a:lnTo>
                    <a:pt x="44253" y="72656"/>
                  </a:lnTo>
                  <a:lnTo>
                    <a:pt x="41016" y="60094"/>
                  </a:lnTo>
                  <a:lnTo>
                    <a:pt x="37956" y="473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10490899" y="3747382"/>
              <a:ext cx="41275" cy="51435"/>
            </a:xfrm>
            <a:custGeom>
              <a:avLst/>
              <a:gdLst/>
              <a:ahLst/>
              <a:cxnLst/>
              <a:rect l="l" t="t" r="r" b="b"/>
              <a:pathLst>
                <a:path w="41275" h="51435">
                  <a:moveTo>
                    <a:pt x="41148" y="45580"/>
                  </a:moveTo>
                  <a:lnTo>
                    <a:pt x="40259" y="42278"/>
                  </a:lnTo>
                  <a:lnTo>
                    <a:pt x="38442" y="36220"/>
                  </a:lnTo>
                  <a:lnTo>
                    <a:pt x="32893" y="32270"/>
                  </a:lnTo>
                  <a:lnTo>
                    <a:pt x="26885" y="32270"/>
                  </a:lnTo>
                  <a:lnTo>
                    <a:pt x="25831" y="32308"/>
                  </a:lnTo>
                  <a:lnTo>
                    <a:pt x="25298" y="32359"/>
                  </a:lnTo>
                  <a:lnTo>
                    <a:pt x="6248" y="8064"/>
                  </a:lnTo>
                  <a:lnTo>
                    <a:pt x="0" y="0"/>
                  </a:lnTo>
                  <a:lnTo>
                    <a:pt x="1193" y="5054"/>
                  </a:lnTo>
                  <a:lnTo>
                    <a:pt x="23634" y="32664"/>
                  </a:lnTo>
                  <a:lnTo>
                    <a:pt x="24752" y="32435"/>
                  </a:lnTo>
                  <a:lnTo>
                    <a:pt x="25298" y="32385"/>
                  </a:lnTo>
                  <a:lnTo>
                    <a:pt x="35115" y="44716"/>
                  </a:lnTo>
                  <a:lnTo>
                    <a:pt x="40093" y="50888"/>
                  </a:lnTo>
                  <a:lnTo>
                    <a:pt x="40970" y="48374"/>
                  </a:lnTo>
                  <a:lnTo>
                    <a:pt x="41148" y="45580"/>
                  </a:lnTo>
                  <a:close/>
                </a:path>
              </a:pathLst>
            </a:custGeom>
            <a:solidFill>
              <a:srgbClr val="A4A1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10514533" y="3779739"/>
              <a:ext cx="16510" cy="20320"/>
            </a:xfrm>
            <a:custGeom>
              <a:avLst/>
              <a:gdLst/>
              <a:ahLst/>
              <a:cxnLst/>
              <a:rect l="l" t="t" r="r" b="b"/>
              <a:pathLst>
                <a:path w="16509" h="20320">
                  <a:moveTo>
                    <a:pt x="1675" y="0"/>
                  </a:moveTo>
                  <a:lnTo>
                    <a:pt x="1120" y="62"/>
                  </a:lnTo>
                  <a:lnTo>
                    <a:pt x="0" y="293"/>
                  </a:lnTo>
                  <a:lnTo>
                    <a:pt x="10659" y="13287"/>
                  </a:lnTo>
                  <a:lnTo>
                    <a:pt x="15989" y="19737"/>
                  </a:lnTo>
                  <a:lnTo>
                    <a:pt x="16470" y="18533"/>
                  </a:lnTo>
                  <a:lnTo>
                    <a:pt x="6554" y="6167"/>
                  </a:lnTo>
                  <a:lnTo>
                    <a:pt x="1675" y="0"/>
                  </a:lnTo>
                  <a:close/>
                </a:path>
              </a:pathLst>
            </a:custGeom>
            <a:solidFill>
              <a:srgbClr val="A4A0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12203381" y="1480568"/>
              <a:ext cx="448945" cy="324485"/>
            </a:xfrm>
            <a:custGeom>
              <a:avLst/>
              <a:gdLst/>
              <a:ahLst/>
              <a:cxnLst/>
              <a:rect l="l" t="t" r="r" b="b"/>
              <a:pathLst>
                <a:path w="448945" h="324485">
                  <a:moveTo>
                    <a:pt x="420416" y="272619"/>
                  </a:moveTo>
                  <a:lnTo>
                    <a:pt x="408615" y="299603"/>
                  </a:lnTo>
                  <a:lnTo>
                    <a:pt x="412929" y="305613"/>
                  </a:lnTo>
                  <a:lnTo>
                    <a:pt x="417149" y="311707"/>
                  </a:lnTo>
                  <a:lnTo>
                    <a:pt x="424008" y="321937"/>
                  </a:lnTo>
                  <a:lnTo>
                    <a:pt x="428447" y="324115"/>
                  </a:lnTo>
                  <a:lnTo>
                    <a:pt x="435641" y="324115"/>
                  </a:lnTo>
                  <a:lnTo>
                    <a:pt x="438363" y="323340"/>
                  </a:lnTo>
                  <a:lnTo>
                    <a:pt x="446478" y="317885"/>
                  </a:lnTo>
                  <a:lnTo>
                    <a:pt x="448468" y="310545"/>
                  </a:lnTo>
                  <a:lnTo>
                    <a:pt x="445766" y="304440"/>
                  </a:lnTo>
                  <a:lnTo>
                    <a:pt x="439477" y="296423"/>
                  </a:lnTo>
                  <a:lnTo>
                    <a:pt x="433158" y="288444"/>
                  </a:lnTo>
                  <a:lnTo>
                    <a:pt x="426805" y="280507"/>
                  </a:lnTo>
                  <a:lnTo>
                    <a:pt x="420416" y="272619"/>
                  </a:lnTo>
                  <a:close/>
                </a:path>
                <a:path w="448945" h="324485">
                  <a:moveTo>
                    <a:pt x="336000" y="178266"/>
                  </a:moveTo>
                  <a:lnTo>
                    <a:pt x="320409" y="198978"/>
                  </a:lnTo>
                  <a:lnTo>
                    <a:pt x="338593" y="216609"/>
                  </a:lnTo>
                  <a:lnTo>
                    <a:pt x="356129" y="234967"/>
                  </a:lnTo>
                  <a:lnTo>
                    <a:pt x="373018" y="254058"/>
                  </a:lnTo>
                  <a:lnTo>
                    <a:pt x="389265" y="273886"/>
                  </a:lnTo>
                  <a:lnTo>
                    <a:pt x="400375" y="248495"/>
                  </a:lnTo>
                  <a:lnTo>
                    <a:pt x="384780" y="230440"/>
                  </a:lnTo>
                  <a:lnTo>
                    <a:pt x="368878" y="212701"/>
                  </a:lnTo>
                  <a:lnTo>
                    <a:pt x="352631" y="195302"/>
                  </a:lnTo>
                  <a:lnTo>
                    <a:pt x="336000" y="178266"/>
                  </a:lnTo>
                  <a:close/>
                </a:path>
                <a:path w="448945" h="324485">
                  <a:moveTo>
                    <a:pt x="246987" y="105630"/>
                  </a:moveTo>
                  <a:lnTo>
                    <a:pt x="227909" y="121022"/>
                  </a:lnTo>
                  <a:lnTo>
                    <a:pt x="241878" y="131787"/>
                  </a:lnTo>
                  <a:lnTo>
                    <a:pt x="255539" y="142824"/>
                  </a:lnTo>
                  <a:lnTo>
                    <a:pt x="268905" y="154122"/>
                  </a:lnTo>
                  <a:lnTo>
                    <a:pt x="281991" y="165670"/>
                  </a:lnTo>
                  <a:lnTo>
                    <a:pt x="298137" y="142644"/>
                  </a:lnTo>
                  <a:lnTo>
                    <a:pt x="285699" y="132985"/>
                  </a:lnTo>
                  <a:lnTo>
                    <a:pt x="273029" y="123595"/>
                  </a:lnTo>
                  <a:lnTo>
                    <a:pt x="260125" y="114476"/>
                  </a:lnTo>
                  <a:lnTo>
                    <a:pt x="246987" y="105630"/>
                  </a:lnTo>
                  <a:close/>
                </a:path>
                <a:path w="448945" h="324485">
                  <a:moveTo>
                    <a:pt x="0" y="0"/>
                  </a:moveTo>
                  <a:lnTo>
                    <a:pt x="42160" y="16813"/>
                  </a:lnTo>
                  <a:lnTo>
                    <a:pt x="82984" y="35101"/>
                  </a:lnTo>
                  <a:lnTo>
                    <a:pt x="122453" y="54861"/>
                  </a:lnTo>
                  <a:lnTo>
                    <a:pt x="160550" y="76091"/>
                  </a:lnTo>
                  <a:lnTo>
                    <a:pt x="193673" y="96802"/>
                  </a:lnTo>
                  <a:lnTo>
                    <a:pt x="204328" y="104028"/>
                  </a:lnTo>
                  <a:lnTo>
                    <a:pt x="221867" y="89882"/>
                  </a:lnTo>
                  <a:lnTo>
                    <a:pt x="181373" y="67358"/>
                  </a:lnTo>
                  <a:lnTo>
                    <a:pt x="138937" y="47106"/>
                  </a:lnTo>
                  <a:lnTo>
                    <a:pt x="94562" y="29129"/>
                  </a:lnTo>
                  <a:lnTo>
                    <a:pt x="48249" y="134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13283592" y="3609106"/>
              <a:ext cx="15240" cy="44450"/>
            </a:xfrm>
            <a:custGeom>
              <a:avLst/>
              <a:gdLst/>
              <a:ahLst/>
              <a:cxnLst/>
              <a:rect l="l" t="t" r="r" b="b"/>
              <a:pathLst>
                <a:path w="15240" h="44450">
                  <a:moveTo>
                    <a:pt x="0" y="0"/>
                  </a:moveTo>
                  <a:lnTo>
                    <a:pt x="6888" y="21441"/>
                  </a:lnTo>
                  <a:lnTo>
                    <a:pt x="13329" y="42616"/>
                  </a:lnTo>
                  <a:lnTo>
                    <a:pt x="15004" y="44071"/>
                  </a:lnTo>
                  <a:lnTo>
                    <a:pt x="13894" y="39737"/>
                  </a:lnTo>
                  <a:lnTo>
                    <a:pt x="12829" y="363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13296919" y="3651725"/>
              <a:ext cx="6985" cy="21590"/>
            </a:xfrm>
            <a:custGeom>
              <a:avLst/>
              <a:gdLst/>
              <a:ahLst/>
              <a:cxnLst/>
              <a:rect l="l" t="t" r="r" b="b"/>
              <a:pathLst>
                <a:path w="6984" h="21589">
                  <a:moveTo>
                    <a:pt x="0" y="0"/>
                  </a:moveTo>
                  <a:lnTo>
                    <a:pt x="1057" y="3622"/>
                  </a:lnTo>
                  <a:lnTo>
                    <a:pt x="6785" y="21496"/>
                  </a:lnTo>
                  <a:lnTo>
                    <a:pt x="1675" y="14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1" name="object 691"/>
            <p:cNvPicPr/>
            <p:nvPr/>
          </p:nvPicPr>
          <p:blipFill>
            <a:blip r:embed="rId20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97982" y="3655344"/>
              <a:ext cx="42710" cy="245636"/>
            </a:xfrm>
            <a:prstGeom prst="rect">
              <a:avLst/>
            </a:prstGeom>
          </p:spPr>
        </p:pic>
        <p:sp>
          <p:nvSpPr>
            <p:cNvPr id="692" name="object 692"/>
            <p:cNvSpPr/>
            <p:nvPr/>
          </p:nvSpPr>
          <p:spPr>
            <a:xfrm>
              <a:off x="13036792" y="3742650"/>
              <a:ext cx="281940" cy="266700"/>
            </a:xfrm>
            <a:custGeom>
              <a:avLst/>
              <a:gdLst/>
              <a:ahLst/>
              <a:cxnLst/>
              <a:rect l="l" t="t" r="r" b="b"/>
              <a:pathLst>
                <a:path w="281940" h="266700">
                  <a:moveTo>
                    <a:pt x="59841" y="0"/>
                  </a:moveTo>
                  <a:lnTo>
                    <a:pt x="45350" y="245"/>
                  </a:lnTo>
                  <a:lnTo>
                    <a:pt x="30537" y="982"/>
                  </a:lnTo>
                  <a:lnTo>
                    <a:pt x="15415" y="2213"/>
                  </a:lnTo>
                  <a:lnTo>
                    <a:pt x="0" y="3937"/>
                  </a:lnTo>
                  <a:lnTo>
                    <a:pt x="18515" y="2697"/>
                  </a:lnTo>
                  <a:lnTo>
                    <a:pt x="36574" y="2282"/>
                  </a:lnTo>
                  <a:lnTo>
                    <a:pt x="93090" y="6825"/>
                  </a:lnTo>
                  <a:lnTo>
                    <a:pt x="144320" y="20470"/>
                  </a:lnTo>
                  <a:lnTo>
                    <a:pt x="193846" y="46221"/>
                  </a:lnTo>
                  <a:lnTo>
                    <a:pt x="229851" y="79831"/>
                  </a:lnTo>
                  <a:lnTo>
                    <a:pt x="254470" y="119983"/>
                  </a:lnTo>
                  <a:lnTo>
                    <a:pt x="269836" y="165358"/>
                  </a:lnTo>
                  <a:lnTo>
                    <a:pt x="278086" y="214638"/>
                  </a:lnTo>
                  <a:lnTo>
                    <a:pt x="281352" y="266504"/>
                  </a:lnTo>
                  <a:lnTo>
                    <a:pt x="281236" y="216980"/>
                  </a:lnTo>
                  <a:lnTo>
                    <a:pt x="277289" y="169404"/>
                  </a:lnTo>
                  <a:lnTo>
                    <a:pt x="266757" y="124452"/>
                  </a:lnTo>
                  <a:lnTo>
                    <a:pt x="246880" y="82802"/>
                  </a:lnTo>
                  <a:lnTo>
                    <a:pt x="214412" y="44721"/>
                  </a:lnTo>
                  <a:lnTo>
                    <a:pt x="147881" y="11213"/>
                  </a:lnTo>
                  <a:lnTo>
                    <a:pt x="106190" y="2807"/>
                  </a:lnTo>
                  <a:lnTo>
                    <a:pt x="59841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12580418" y="3732597"/>
              <a:ext cx="671830" cy="233679"/>
            </a:xfrm>
            <a:custGeom>
              <a:avLst/>
              <a:gdLst/>
              <a:ahLst/>
              <a:cxnLst/>
              <a:rect l="l" t="t" r="r" b="b"/>
              <a:pathLst>
                <a:path w="671830" h="233679">
                  <a:moveTo>
                    <a:pt x="496749" y="0"/>
                  </a:moveTo>
                  <a:lnTo>
                    <a:pt x="454956" y="1878"/>
                  </a:lnTo>
                  <a:lnTo>
                    <a:pt x="411235" y="7522"/>
                  </a:lnTo>
                  <a:lnTo>
                    <a:pt x="366026" y="16940"/>
                  </a:lnTo>
                  <a:lnTo>
                    <a:pt x="319770" y="30143"/>
                  </a:lnTo>
                  <a:lnTo>
                    <a:pt x="272907" y="47142"/>
                  </a:lnTo>
                  <a:lnTo>
                    <a:pt x="225876" y="67945"/>
                  </a:lnTo>
                  <a:lnTo>
                    <a:pt x="179118" y="92564"/>
                  </a:lnTo>
                  <a:lnTo>
                    <a:pt x="133074" y="121008"/>
                  </a:lnTo>
                  <a:lnTo>
                    <a:pt x="88183" y="153288"/>
                  </a:lnTo>
                  <a:lnTo>
                    <a:pt x="44886" y="189414"/>
                  </a:lnTo>
                  <a:lnTo>
                    <a:pt x="0" y="233165"/>
                  </a:lnTo>
                  <a:lnTo>
                    <a:pt x="39031" y="200448"/>
                  </a:lnTo>
                  <a:lnTo>
                    <a:pt x="79200" y="168937"/>
                  </a:lnTo>
                  <a:lnTo>
                    <a:pt x="120821" y="139306"/>
                  </a:lnTo>
                  <a:lnTo>
                    <a:pt x="164209" y="112231"/>
                  </a:lnTo>
                  <a:lnTo>
                    <a:pt x="209679" y="88384"/>
                  </a:lnTo>
                  <a:lnTo>
                    <a:pt x="263472" y="64698"/>
                  </a:lnTo>
                  <a:lnTo>
                    <a:pt x="315110" y="45402"/>
                  </a:lnTo>
                  <a:lnTo>
                    <a:pt x="364520" y="30509"/>
                  </a:lnTo>
                  <a:lnTo>
                    <a:pt x="411632" y="20034"/>
                  </a:lnTo>
                  <a:lnTo>
                    <a:pt x="456373" y="13989"/>
                  </a:lnTo>
                  <a:lnTo>
                    <a:pt x="501724" y="10297"/>
                  </a:lnTo>
                  <a:lnTo>
                    <a:pt x="516214" y="10052"/>
                  </a:lnTo>
                  <a:lnTo>
                    <a:pt x="562563" y="12859"/>
                  </a:lnTo>
                  <a:lnTo>
                    <a:pt x="604255" y="21265"/>
                  </a:lnTo>
                  <a:lnTo>
                    <a:pt x="640569" y="35244"/>
                  </a:lnTo>
                  <a:lnTo>
                    <a:pt x="671277" y="55181"/>
                  </a:lnTo>
                  <a:lnTo>
                    <a:pt x="663477" y="48427"/>
                  </a:lnTo>
                  <a:lnTo>
                    <a:pt x="630726" y="27273"/>
                  </a:lnTo>
                  <a:lnTo>
                    <a:pt x="591413" y="12135"/>
                  </a:lnTo>
                  <a:lnTo>
                    <a:pt x="546451" y="3037"/>
                  </a:lnTo>
                  <a:lnTo>
                    <a:pt x="496749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13358762" y="3946562"/>
              <a:ext cx="13335" cy="102870"/>
            </a:xfrm>
            <a:custGeom>
              <a:avLst/>
              <a:gdLst/>
              <a:ahLst/>
              <a:cxnLst/>
              <a:rect l="l" t="t" r="r" b="b"/>
              <a:pathLst>
                <a:path w="13334" h="102870">
                  <a:moveTo>
                    <a:pt x="11978" y="0"/>
                  </a:moveTo>
                  <a:lnTo>
                    <a:pt x="10273" y="19426"/>
                  </a:lnTo>
                  <a:lnTo>
                    <a:pt x="8134" y="40106"/>
                  </a:lnTo>
                  <a:lnTo>
                    <a:pt x="5554" y="62132"/>
                  </a:lnTo>
                  <a:lnTo>
                    <a:pt x="0" y="102750"/>
                  </a:lnTo>
                  <a:lnTo>
                    <a:pt x="2481" y="86175"/>
                  </a:lnTo>
                  <a:lnTo>
                    <a:pt x="3675" y="80426"/>
                  </a:lnTo>
                  <a:lnTo>
                    <a:pt x="3518" y="78280"/>
                  </a:lnTo>
                  <a:lnTo>
                    <a:pt x="12879" y="6167"/>
                  </a:lnTo>
                  <a:lnTo>
                    <a:pt x="12083" y="6062"/>
                  </a:lnTo>
                  <a:lnTo>
                    <a:pt x="12167" y="1434"/>
                  </a:lnTo>
                  <a:lnTo>
                    <a:pt x="11978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13359356" y="3941884"/>
              <a:ext cx="11430" cy="103505"/>
            </a:xfrm>
            <a:custGeom>
              <a:avLst/>
              <a:gdLst/>
              <a:ahLst/>
              <a:cxnLst/>
              <a:rect l="l" t="t" r="r" b="b"/>
              <a:pathLst>
                <a:path w="11430" h="103504">
                  <a:moveTo>
                    <a:pt x="9287" y="0"/>
                  </a:moveTo>
                  <a:lnTo>
                    <a:pt x="8200" y="24462"/>
                  </a:lnTo>
                  <a:lnTo>
                    <a:pt x="6328" y="49840"/>
                  </a:lnTo>
                  <a:lnTo>
                    <a:pt x="3614" y="76166"/>
                  </a:lnTo>
                  <a:lnTo>
                    <a:pt x="0" y="103473"/>
                  </a:lnTo>
                  <a:lnTo>
                    <a:pt x="1937" y="90279"/>
                  </a:lnTo>
                  <a:lnTo>
                    <a:pt x="4961" y="66811"/>
                  </a:lnTo>
                  <a:lnTo>
                    <a:pt x="7539" y="44782"/>
                  </a:lnTo>
                  <a:lnTo>
                    <a:pt x="9676" y="24102"/>
                  </a:lnTo>
                  <a:lnTo>
                    <a:pt x="11381" y="4680"/>
                  </a:lnTo>
                  <a:lnTo>
                    <a:pt x="11067" y="2240"/>
                  </a:lnTo>
                  <a:lnTo>
                    <a:pt x="9287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11440176" y="3945356"/>
              <a:ext cx="1121410" cy="500380"/>
            </a:xfrm>
            <a:custGeom>
              <a:avLst/>
              <a:gdLst/>
              <a:ahLst/>
              <a:cxnLst/>
              <a:rect l="l" t="t" r="r" b="b"/>
              <a:pathLst>
                <a:path w="1121409" h="500379">
                  <a:moveTo>
                    <a:pt x="1120960" y="0"/>
                  </a:moveTo>
                  <a:lnTo>
                    <a:pt x="1040886" y="70014"/>
                  </a:lnTo>
                  <a:lnTo>
                    <a:pt x="1009775" y="96813"/>
                  </a:lnTo>
                  <a:lnTo>
                    <a:pt x="978107" y="123134"/>
                  </a:lnTo>
                  <a:lnTo>
                    <a:pt x="945856" y="148508"/>
                  </a:lnTo>
                  <a:lnTo>
                    <a:pt x="903276" y="179873"/>
                  </a:lnTo>
                  <a:lnTo>
                    <a:pt x="859976" y="209798"/>
                  </a:lnTo>
                  <a:lnTo>
                    <a:pt x="815984" y="238265"/>
                  </a:lnTo>
                  <a:lnTo>
                    <a:pt x="771333" y="265256"/>
                  </a:lnTo>
                  <a:lnTo>
                    <a:pt x="726053" y="290754"/>
                  </a:lnTo>
                  <a:lnTo>
                    <a:pt x="680175" y="314740"/>
                  </a:lnTo>
                  <a:lnTo>
                    <a:pt x="633730" y="337197"/>
                  </a:lnTo>
                  <a:lnTo>
                    <a:pt x="586748" y="358108"/>
                  </a:lnTo>
                  <a:lnTo>
                    <a:pt x="539261" y="377454"/>
                  </a:lnTo>
                  <a:lnTo>
                    <a:pt x="480965" y="399317"/>
                  </a:lnTo>
                  <a:lnTo>
                    <a:pt x="424483" y="418838"/>
                  </a:lnTo>
                  <a:lnTo>
                    <a:pt x="369739" y="436025"/>
                  </a:lnTo>
                  <a:lnTo>
                    <a:pt x="316656" y="450888"/>
                  </a:lnTo>
                  <a:lnTo>
                    <a:pt x="265158" y="463438"/>
                  </a:lnTo>
                  <a:lnTo>
                    <a:pt x="215166" y="473685"/>
                  </a:lnTo>
                  <a:lnTo>
                    <a:pt x="166606" y="481637"/>
                  </a:lnTo>
                  <a:lnTo>
                    <a:pt x="119400" y="487305"/>
                  </a:lnTo>
                  <a:lnTo>
                    <a:pt x="73470" y="490698"/>
                  </a:lnTo>
                  <a:lnTo>
                    <a:pt x="28742" y="491827"/>
                  </a:lnTo>
                  <a:lnTo>
                    <a:pt x="0" y="491335"/>
                  </a:lnTo>
                  <a:lnTo>
                    <a:pt x="24230" y="495302"/>
                  </a:lnTo>
                  <a:lnTo>
                    <a:pt x="47732" y="498014"/>
                  </a:lnTo>
                  <a:lnTo>
                    <a:pt x="70538" y="499571"/>
                  </a:lnTo>
                  <a:lnTo>
                    <a:pt x="92677" y="500068"/>
                  </a:lnTo>
                  <a:lnTo>
                    <a:pt x="116450" y="499500"/>
                  </a:lnTo>
                  <a:lnTo>
                    <a:pt x="161869" y="495346"/>
                  </a:lnTo>
                  <a:lnTo>
                    <a:pt x="236816" y="482221"/>
                  </a:lnTo>
                  <a:lnTo>
                    <a:pt x="288802" y="471286"/>
                  </a:lnTo>
                  <a:lnTo>
                    <a:pt x="339629" y="459188"/>
                  </a:lnTo>
                  <a:lnTo>
                    <a:pt x="389337" y="445906"/>
                  </a:lnTo>
                  <a:lnTo>
                    <a:pt x="437969" y="431417"/>
                  </a:lnTo>
                  <a:lnTo>
                    <a:pt x="485567" y="415699"/>
                  </a:lnTo>
                  <a:lnTo>
                    <a:pt x="532171" y="398730"/>
                  </a:lnTo>
                  <a:lnTo>
                    <a:pt x="577824" y="380488"/>
                  </a:lnTo>
                  <a:lnTo>
                    <a:pt x="622567" y="360952"/>
                  </a:lnTo>
                  <a:lnTo>
                    <a:pt x="671236" y="335154"/>
                  </a:lnTo>
                  <a:lnTo>
                    <a:pt x="717071" y="310241"/>
                  </a:lnTo>
                  <a:lnTo>
                    <a:pt x="760640" y="285677"/>
                  </a:lnTo>
                  <a:lnTo>
                    <a:pt x="802512" y="260928"/>
                  </a:lnTo>
                  <a:lnTo>
                    <a:pt x="843255" y="235459"/>
                  </a:lnTo>
                  <a:lnTo>
                    <a:pt x="883439" y="208737"/>
                  </a:lnTo>
                  <a:lnTo>
                    <a:pt x="924372" y="178016"/>
                  </a:lnTo>
                  <a:lnTo>
                    <a:pt x="964703" y="145701"/>
                  </a:lnTo>
                  <a:lnTo>
                    <a:pt x="1004481" y="111766"/>
                  </a:lnTo>
                  <a:lnTo>
                    <a:pt x="1043751" y="76187"/>
                  </a:lnTo>
                  <a:lnTo>
                    <a:pt x="1082562" y="38940"/>
                  </a:lnTo>
                  <a:lnTo>
                    <a:pt x="1120960" y="0"/>
                  </a:lnTo>
                  <a:close/>
                </a:path>
              </a:pathLst>
            </a:custGeom>
            <a:solidFill>
              <a:srgbClr val="DC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12062744" y="4154088"/>
              <a:ext cx="260985" cy="152400"/>
            </a:xfrm>
            <a:custGeom>
              <a:avLst/>
              <a:gdLst/>
              <a:ahLst/>
              <a:cxnLst/>
              <a:rect l="l" t="t" r="r" b="b"/>
              <a:pathLst>
                <a:path w="260984" h="152400">
                  <a:moveTo>
                    <a:pt x="260871" y="0"/>
                  </a:moveTo>
                  <a:lnTo>
                    <a:pt x="220688" y="26726"/>
                  </a:lnTo>
                  <a:lnTo>
                    <a:pt x="179944" y="52196"/>
                  </a:lnTo>
                  <a:lnTo>
                    <a:pt x="138073" y="76945"/>
                  </a:lnTo>
                  <a:lnTo>
                    <a:pt x="94504" y="101509"/>
                  </a:lnTo>
                  <a:lnTo>
                    <a:pt x="48669" y="126424"/>
                  </a:lnTo>
                  <a:lnTo>
                    <a:pt x="0" y="152225"/>
                  </a:lnTo>
                  <a:lnTo>
                    <a:pt x="45534" y="130549"/>
                  </a:lnTo>
                  <a:lnTo>
                    <a:pt x="90183" y="107428"/>
                  </a:lnTo>
                  <a:lnTo>
                    <a:pt x="133993" y="82839"/>
                  </a:lnTo>
                  <a:lnTo>
                    <a:pt x="177013" y="56754"/>
                  </a:lnTo>
                  <a:lnTo>
                    <a:pt x="219289" y="29149"/>
                  </a:lnTo>
                  <a:lnTo>
                    <a:pt x="260871" y="0"/>
                  </a:lnTo>
                  <a:close/>
                </a:path>
              </a:pathLst>
            </a:custGeom>
            <a:solidFill>
              <a:srgbClr val="A5A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8" name="object 698"/>
            <p:cNvPicPr/>
            <p:nvPr/>
          </p:nvPicPr>
          <p:blipFill>
            <a:blip r:embed="rId20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99409" y="1968704"/>
              <a:ext cx="3246321" cy="2467987"/>
            </a:xfrm>
            <a:prstGeom prst="rect">
              <a:avLst/>
            </a:prstGeom>
          </p:spPr>
        </p:pic>
        <p:pic>
          <p:nvPicPr>
            <p:cNvPr id="699" name="object 699"/>
            <p:cNvPicPr/>
            <p:nvPr/>
          </p:nvPicPr>
          <p:blipFill>
            <a:blip r:embed="rId20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33754" y="3536520"/>
              <a:ext cx="48092" cy="67537"/>
            </a:xfrm>
            <a:prstGeom prst="rect">
              <a:avLst/>
            </a:prstGeom>
          </p:spPr>
        </p:pic>
        <p:pic>
          <p:nvPicPr>
            <p:cNvPr id="700" name="object 700"/>
            <p:cNvPicPr/>
            <p:nvPr/>
          </p:nvPicPr>
          <p:blipFill>
            <a:blip r:embed="rId20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61135" y="3602183"/>
              <a:ext cx="807514" cy="343172"/>
            </a:xfrm>
            <a:prstGeom prst="rect">
              <a:avLst/>
            </a:prstGeom>
          </p:spPr>
        </p:pic>
        <p:pic>
          <p:nvPicPr>
            <p:cNvPr id="701" name="object 701"/>
            <p:cNvPicPr/>
            <p:nvPr/>
          </p:nvPicPr>
          <p:blipFill>
            <a:blip r:embed="rId20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20013" y="3833108"/>
              <a:ext cx="20250" cy="101829"/>
            </a:xfrm>
            <a:prstGeom prst="rect">
              <a:avLst/>
            </a:prstGeom>
          </p:spPr>
        </p:pic>
        <p:pic>
          <p:nvPicPr>
            <p:cNvPr id="702" name="object 702"/>
            <p:cNvPicPr/>
            <p:nvPr/>
          </p:nvPicPr>
          <p:blipFill>
            <a:blip r:embed="rId20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32288" y="3213211"/>
              <a:ext cx="265310" cy="372879"/>
            </a:xfrm>
            <a:prstGeom prst="rect">
              <a:avLst/>
            </a:prstGeom>
          </p:spPr>
        </p:pic>
        <p:pic>
          <p:nvPicPr>
            <p:cNvPr id="703" name="object 703"/>
            <p:cNvPicPr/>
            <p:nvPr/>
          </p:nvPicPr>
          <p:blipFill>
            <a:blip r:embed="rId20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54389" y="3554320"/>
              <a:ext cx="2114261" cy="918286"/>
            </a:xfrm>
            <a:prstGeom prst="rect">
              <a:avLst/>
            </a:prstGeom>
          </p:spPr>
        </p:pic>
        <p:pic>
          <p:nvPicPr>
            <p:cNvPr id="704" name="object 704"/>
            <p:cNvPicPr/>
            <p:nvPr/>
          </p:nvPicPr>
          <p:blipFill>
            <a:blip r:embed="rId2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63616" y="3551996"/>
              <a:ext cx="17580" cy="49935"/>
            </a:xfrm>
            <a:prstGeom prst="rect">
              <a:avLst/>
            </a:prstGeom>
          </p:spPr>
        </p:pic>
        <p:pic>
          <p:nvPicPr>
            <p:cNvPr id="705" name="object 705"/>
            <p:cNvPicPr/>
            <p:nvPr/>
          </p:nvPicPr>
          <p:blipFill>
            <a:blip r:embed="rId2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03709" y="3673228"/>
              <a:ext cx="59752" cy="454771"/>
            </a:xfrm>
            <a:prstGeom prst="rect">
              <a:avLst/>
            </a:prstGeom>
          </p:spPr>
        </p:pic>
        <p:pic>
          <p:nvPicPr>
            <p:cNvPr id="706" name="object 706"/>
            <p:cNvPicPr/>
            <p:nvPr/>
          </p:nvPicPr>
          <p:blipFill>
            <a:blip r:embed="rId2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89561" y="6710161"/>
              <a:ext cx="2015038" cy="829053"/>
            </a:xfrm>
            <a:prstGeom prst="rect">
              <a:avLst/>
            </a:prstGeom>
          </p:spPr>
        </p:pic>
        <p:sp>
          <p:nvSpPr>
            <p:cNvPr id="707" name="object 707"/>
            <p:cNvSpPr/>
            <p:nvPr/>
          </p:nvSpPr>
          <p:spPr>
            <a:xfrm>
              <a:off x="12589333" y="3164303"/>
              <a:ext cx="616585" cy="245110"/>
            </a:xfrm>
            <a:custGeom>
              <a:avLst/>
              <a:gdLst/>
              <a:ahLst/>
              <a:cxnLst/>
              <a:rect l="l" t="t" r="r" b="b"/>
              <a:pathLst>
                <a:path w="616584" h="245110">
                  <a:moveTo>
                    <a:pt x="309699" y="0"/>
                  </a:moveTo>
                  <a:lnTo>
                    <a:pt x="245857" y="8171"/>
                  </a:lnTo>
                  <a:lnTo>
                    <a:pt x="188188" y="25533"/>
                  </a:lnTo>
                  <a:lnTo>
                    <a:pt x="137210" y="49947"/>
                  </a:lnTo>
                  <a:lnTo>
                    <a:pt x="93442" y="79271"/>
                  </a:lnTo>
                  <a:lnTo>
                    <a:pt x="57401" y="111365"/>
                  </a:lnTo>
                  <a:lnTo>
                    <a:pt x="29604" y="144091"/>
                  </a:lnTo>
                  <a:lnTo>
                    <a:pt x="818" y="202873"/>
                  </a:lnTo>
                  <a:lnTo>
                    <a:pt x="0" y="219626"/>
                  </a:lnTo>
                  <a:lnTo>
                    <a:pt x="3758" y="230978"/>
                  </a:lnTo>
                  <a:lnTo>
                    <a:pt x="9632" y="237910"/>
                  </a:lnTo>
                  <a:lnTo>
                    <a:pt x="15163" y="241406"/>
                  </a:lnTo>
                  <a:lnTo>
                    <a:pt x="20472" y="243835"/>
                  </a:lnTo>
                  <a:lnTo>
                    <a:pt x="27016" y="245029"/>
                  </a:lnTo>
                  <a:lnTo>
                    <a:pt x="35236" y="245029"/>
                  </a:lnTo>
                  <a:lnTo>
                    <a:pt x="98060" y="233769"/>
                  </a:lnTo>
                  <a:lnTo>
                    <a:pt x="138557" y="222054"/>
                  </a:lnTo>
                  <a:lnTo>
                    <a:pt x="31351" y="216988"/>
                  </a:lnTo>
                  <a:lnTo>
                    <a:pt x="29514" y="216663"/>
                  </a:lnTo>
                  <a:lnTo>
                    <a:pt x="27927" y="216663"/>
                  </a:lnTo>
                  <a:lnTo>
                    <a:pt x="27696" y="212680"/>
                  </a:lnTo>
                  <a:lnTo>
                    <a:pt x="42000" y="176591"/>
                  </a:lnTo>
                  <a:lnTo>
                    <a:pt x="83570" y="125379"/>
                  </a:lnTo>
                  <a:lnTo>
                    <a:pt x="115177" y="98145"/>
                  </a:lnTo>
                  <a:lnTo>
                    <a:pt x="153835" y="72663"/>
                  </a:lnTo>
                  <a:lnTo>
                    <a:pt x="199423" y="51063"/>
                  </a:lnTo>
                  <a:lnTo>
                    <a:pt x="251820" y="35473"/>
                  </a:lnTo>
                  <a:lnTo>
                    <a:pt x="310903" y="28020"/>
                  </a:lnTo>
                  <a:lnTo>
                    <a:pt x="504550" y="28020"/>
                  </a:lnTo>
                  <a:lnTo>
                    <a:pt x="464891" y="13502"/>
                  </a:lnTo>
                  <a:lnTo>
                    <a:pt x="396718" y="1781"/>
                  </a:lnTo>
                  <a:lnTo>
                    <a:pt x="309699" y="0"/>
                  </a:lnTo>
                  <a:close/>
                </a:path>
                <a:path w="616584" h="245110">
                  <a:moveTo>
                    <a:pt x="344860" y="138728"/>
                  </a:moveTo>
                  <a:lnTo>
                    <a:pt x="308989" y="143650"/>
                  </a:lnTo>
                  <a:lnTo>
                    <a:pt x="266998" y="153622"/>
                  </a:lnTo>
                  <a:lnTo>
                    <a:pt x="221199" y="166874"/>
                  </a:lnTo>
                  <a:lnTo>
                    <a:pt x="132775" y="194490"/>
                  </a:lnTo>
                  <a:lnTo>
                    <a:pt x="93951" y="205827"/>
                  </a:lnTo>
                  <a:lnTo>
                    <a:pt x="60436" y="213907"/>
                  </a:lnTo>
                  <a:lnTo>
                    <a:pt x="35236" y="216988"/>
                  </a:lnTo>
                  <a:lnTo>
                    <a:pt x="154780" y="216988"/>
                  </a:lnTo>
                  <a:lnTo>
                    <a:pt x="228390" y="194000"/>
                  </a:lnTo>
                  <a:lnTo>
                    <a:pt x="272727" y="181105"/>
                  </a:lnTo>
                  <a:lnTo>
                    <a:pt x="312904" y="171432"/>
                  </a:lnTo>
                  <a:lnTo>
                    <a:pt x="346451" y="166717"/>
                  </a:lnTo>
                  <a:lnTo>
                    <a:pt x="559951" y="166717"/>
                  </a:lnTo>
                  <a:lnTo>
                    <a:pt x="550600" y="164201"/>
                  </a:lnTo>
                  <a:lnTo>
                    <a:pt x="506218" y="154053"/>
                  </a:lnTo>
                  <a:lnTo>
                    <a:pt x="454686" y="144968"/>
                  </a:lnTo>
                  <a:lnTo>
                    <a:pt x="399676" y="139132"/>
                  </a:lnTo>
                  <a:lnTo>
                    <a:pt x="344860" y="138728"/>
                  </a:lnTo>
                  <a:close/>
                </a:path>
                <a:path w="616584" h="245110">
                  <a:moveTo>
                    <a:pt x="29100" y="216590"/>
                  </a:moveTo>
                  <a:lnTo>
                    <a:pt x="28283" y="216590"/>
                  </a:lnTo>
                  <a:lnTo>
                    <a:pt x="27927" y="216663"/>
                  </a:lnTo>
                  <a:lnTo>
                    <a:pt x="29514" y="216663"/>
                  </a:lnTo>
                  <a:lnTo>
                    <a:pt x="29100" y="216590"/>
                  </a:lnTo>
                  <a:close/>
                </a:path>
                <a:path w="616584" h="245110">
                  <a:moveTo>
                    <a:pt x="559951" y="166717"/>
                  </a:moveTo>
                  <a:lnTo>
                    <a:pt x="346451" y="166717"/>
                  </a:lnTo>
                  <a:lnTo>
                    <a:pt x="414251" y="168498"/>
                  </a:lnTo>
                  <a:lnTo>
                    <a:pt x="481440" y="177995"/>
                  </a:lnTo>
                  <a:lnTo>
                    <a:pt x="539815" y="190583"/>
                  </a:lnTo>
                  <a:lnTo>
                    <a:pt x="581170" y="201635"/>
                  </a:lnTo>
                  <a:lnTo>
                    <a:pt x="597302" y="206527"/>
                  </a:lnTo>
                  <a:lnTo>
                    <a:pt x="602014" y="208025"/>
                  </a:lnTo>
                  <a:lnTo>
                    <a:pt x="607051" y="207051"/>
                  </a:lnTo>
                  <a:lnTo>
                    <a:pt x="614527" y="200653"/>
                  </a:lnTo>
                  <a:lnTo>
                    <a:pt x="616307" y="195742"/>
                  </a:lnTo>
                  <a:lnTo>
                    <a:pt x="615468" y="190583"/>
                  </a:lnTo>
                  <a:lnTo>
                    <a:pt x="612582" y="173230"/>
                  </a:lnTo>
                  <a:lnTo>
                    <a:pt x="584161" y="173230"/>
                  </a:lnTo>
                  <a:lnTo>
                    <a:pt x="559951" y="166717"/>
                  </a:lnTo>
                  <a:close/>
                </a:path>
                <a:path w="616584" h="245110">
                  <a:moveTo>
                    <a:pt x="504550" y="28020"/>
                  </a:moveTo>
                  <a:lnTo>
                    <a:pt x="310903" y="28020"/>
                  </a:lnTo>
                  <a:lnTo>
                    <a:pt x="399464" y="30135"/>
                  </a:lnTo>
                  <a:lnTo>
                    <a:pt x="466090" y="42773"/>
                  </a:lnTo>
                  <a:lnTo>
                    <a:pt x="513890" y="62464"/>
                  </a:lnTo>
                  <a:lnTo>
                    <a:pt x="545973" y="85735"/>
                  </a:lnTo>
                  <a:lnTo>
                    <a:pt x="575424" y="129134"/>
                  </a:lnTo>
                  <a:lnTo>
                    <a:pt x="584161" y="173230"/>
                  </a:lnTo>
                  <a:lnTo>
                    <a:pt x="612582" y="173230"/>
                  </a:lnTo>
                  <a:lnTo>
                    <a:pt x="603388" y="124418"/>
                  </a:lnTo>
                  <a:lnTo>
                    <a:pt x="579286" y="80654"/>
                  </a:lnTo>
                  <a:lnTo>
                    <a:pt x="516514" y="32399"/>
                  </a:lnTo>
                  <a:lnTo>
                    <a:pt x="504550" y="28020"/>
                  </a:lnTo>
                  <a:close/>
                </a:path>
              </a:pathLst>
            </a:custGeom>
            <a:solidFill>
              <a:srgbClr val="3D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10655812" y="3767795"/>
              <a:ext cx="64135" cy="71120"/>
            </a:xfrm>
            <a:custGeom>
              <a:avLst/>
              <a:gdLst/>
              <a:ahLst/>
              <a:cxnLst/>
              <a:rect l="l" t="t" r="r" b="b"/>
              <a:pathLst>
                <a:path w="64134" h="71120">
                  <a:moveTo>
                    <a:pt x="35548" y="0"/>
                  </a:moveTo>
                  <a:lnTo>
                    <a:pt x="21729" y="2797"/>
                  </a:lnTo>
                  <a:lnTo>
                    <a:pt x="10427" y="10422"/>
                  </a:lnTo>
                  <a:lnTo>
                    <a:pt x="2799" y="21720"/>
                  </a:lnTo>
                  <a:lnTo>
                    <a:pt x="0" y="35538"/>
                  </a:lnTo>
                  <a:lnTo>
                    <a:pt x="2799" y="49360"/>
                  </a:lnTo>
                  <a:lnTo>
                    <a:pt x="10427" y="60657"/>
                  </a:lnTo>
                  <a:lnTo>
                    <a:pt x="21729" y="68279"/>
                  </a:lnTo>
                  <a:lnTo>
                    <a:pt x="35548" y="71076"/>
                  </a:lnTo>
                  <a:lnTo>
                    <a:pt x="39663" y="71076"/>
                  </a:lnTo>
                  <a:lnTo>
                    <a:pt x="43621" y="70364"/>
                  </a:lnTo>
                  <a:lnTo>
                    <a:pt x="47296" y="69076"/>
                  </a:lnTo>
                  <a:lnTo>
                    <a:pt x="51855" y="55648"/>
                  </a:lnTo>
                  <a:lnTo>
                    <a:pt x="56276" y="41747"/>
                  </a:lnTo>
                  <a:lnTo>
                    <a:pt x="31789" y="41747"/>
                  </a:lnTo>
                  <a:lnTo>
                    <a:pt x="28041" y="39674"/>
                  </a:lnTo>
                  <a:lnTo>
                    <a:pt x="28041" y="31412"/>
                  </a:lnTo>
                  <a:lnTo>
                    <a:pt x="31402" y="28041"/>
                  </a:lnTo>
                  <a:lnTo>
                    <a:pt x="60353" y="28041"/>
                  </a:lnTo>
                  <a:lnTo>
                    <a:pt x="64123" y="14449"/>
                  </a:lnTo>
                  <a:lnTo>
                    <a:pt x="58569" y="8499"/>
                  </a:lnTo>
                  <a:lnTo>
                    <a:pt x="51791" y="3942"/>
                  </a:lnTo>
                  <a:lnTo>
                    <a:pt x="44036" y="1026"/>
                  </a:lnTo>
                  <a:lnTo>
                    <a:pt x="35548" y="0"/>
                  </a:lnTo>
                  <a:close/>
                </a:path>
                <a:path w="64134" h="71120">
                  <a:moveTo>
                    <a:pt x="60353" y="28041"/>
                  </a:moveTo>
                  <a:lnTo>
                    <a:pt x="39684" y="28041"/>
                  </a:lnTo>
                  <a:lnTo>
                    <a:pt x="43035" y="31412"/>
                  </a:lnTo>
                  <a:lnTo>
                    <a:pt x="43035" y="39674"/>
                  </a:lnTo>
                  <a:lnTo>
                    <a:pt x="39286" y="41747"/>
                  </a:lnTo>
                  <a:lnTo>
                    <a:pt x="56276" y="41747"/>
                  </a:lnTo>
                  <a:lnTo>
                    <a:pt x="60353" y="28041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10703103" y="3782256"/>
              <a:ext cx="24130" cy="55244"/>
            </a:xfrm>
            <a:custGeom>
              <a:avLst/>
              <a:gdLst/>
              <a:ahLst/>
              <a:cxnLst/>
              <a:rect l="l" t="t" r="r" b="b"/>
              <a:pathLst>
                <a:path w="24129" h="55245">
                  <a:moveTo>
                    <a:pt x="23774" y="18288"/>
                  </a:moveTo>
                  <a:lnTo>
                    <a:pt x="23456" y="15557"/>
                  </a:lnTo>
                  <a:lnTo>
                    <a:pt x="22834" y="12941"/>
                  </a:lnTo>
                  <a:lnTo>
                    <a:pt x="21717" y="8204"/>
                  </a:lnTo>
                  <a:lnTo>
                    <a:pt x="19646" y="3810"/>
                  </a:lnTo>
                  <a:lnTo>
                    <a:pt x="16827" y="0"/>
                  </a:lnTo>
                  <a:lnTo>
                    <a:pt x="12979" y="13881"/>
                  </a:lnTo>
                  <a:lnTo>
                    <a:pt x="8890" y="27609"/>
                  </a:lnTo>
                  <a:lnTo>
                    <a:pt x="4559" y="41198"/>
                  </a:lnTo>
                  <a:lnTo>
                    <a:pt x="0" y="54622"/>
                  </a:lnTo>
                  <a:lnTo>
                    <a:pt x="2628" y="53695"/>
                  </a:lnTo>
                  <a:lnTo>
                    <a:pt x="23774" y="21094"/>
                  </a:lnTo>
                  <a:lnTo>
                    <a:pt x="23774" y="182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0" name="object 710"/>
            <p:cNvPicPr/>
            <p:nvPr/>
          </p:nvPicPr>
          <p:blipFill>
            <a:blip r:embed="rId2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19540" y="6727198"/>
              <a:ext cx="51747" cy="15706"/>
            </a:xfrm>
            <a:prstGeom prst="rect">
              <a:avLst/>
            </a:prstGeom>
          </p:spPr>
        </p:pic>
        <p:sp>
          <p:nvSpPr>
            <p:cNvPr id="711" name="object 711"/>
            <p:cNvSpPr/>
            <p:nvPr/>
          </p:nvSpPr>
          <p:spPr>
            <a:xfrm>
              <a:off x="11533544" y="6586397"/>
              <a:ext cx="80645" cy="20955"/>
            </a:xfrm>
            <a:custGeom>
              <a:avLst/>
              <a:gdLst/>
              <a:ahLst/>
              <a:cxnLst/>
              <a:rect l="l" t="t" r="r" b="b"/>
              <a:pathLst>
                <a:path w="80645" h="20954">
                  <a:moveTo>
                    <a:pt x="19507" y="2282"/>
                  </a:moveTo>
                  <a:lnTo>
                    <a:pt x="12072" y="5026"/>
                  </a:lnTo>
                  <a:lnTo>
                    <a:pt x="5423" y="9402"/>
                  </a:lnTo>
                  <a:lnTo>
                    <a:pt x="0" y="14973"/>
                  </a:lnTo>
                  <a:lnTo>
                    <a:pt x="18952" y="16208"/>
                  </a:lnTo>
                  <a:lnTo>
                    <a:pt x="19161" y="11936"/>
                  </a:lnTo>
                  <a:lnTo>
                    <a:pt x="19350" y="7287"/>
                  </a:lnTo>
                  <a:lnTo>
                    <a:pt x="19507" y="2282"/>
                  </a:lnTo>
                  <a:close/>
                </a:path>
                <a:path w="80645" h="20954">
                  <a:moveTo>
                    <a:pt x="47590" y="0"/>
                  </a:moveTo>
                  <a:lnTo>
                    <a:pt x="47373" y="7334"/>
                  </a:lnTo>
                  <a:lnTo>
                    <a:pt x="47128" y="13349"/>
                  </a:lnTo>
                  <a:lnTo>
                    <a:pt x="46899" y="18156"/>
                  </a:lnTo>
                  <a:lnTo>
                    <a:pt x="80123" y="20669"/>
                  </a:lnTo>
                  <a:lnTo>
                    <a:pt x="73658" y="13349"/>
                  </a:lnTo>
                  <a:lnTo>
                    <a:pt x="65953" y="7334"/>
                  </a:lnTo>
                  <a:lnTo>
                    <a:pt x="57199" y="2820"/>
                  </a:lnTo>
                  <a:lnTo>
                    <a:pt x="47590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11518608" y="6585451"/>
              <a:ext cx="105410" cy="62230"/>
            </a:xfrm>
            <a:custGeom>
              <a:avLst/>
              <a:gdLst/>
              <a:ahLst/>
              <a:cxnLst/>
              <a:rect l="l" t="t" r="r" b="b"/>
              <a:pathLst>
                <a:path w="105409" h="62229">
                  <a:moveTo>
                    <a:pt x="62509" y="952"/>
                  </a:moveTo>
                  <a:lnTo>
                    <a:pt x="59296" y="330"/>
                  </a:lnTo>
                  <a:lnTo>
                    <a:pt x="55981" y="0"/>
                  </a:lnTo>
                  <a:lnTo>
                    <a:pt x="52590" y="0"/>
                  </a:lnTo>
                  <a:lnTo>
                    <a:pt x="46215" y="0"/>
                  </a:lnTo>
                  <a:lnTo>
                    <a:pt x="40093" y="1143"/>
                  </a:lnTo>
                  <a:lnTo>
                    <a:pt x="34442" y="3225"/>
                  </a:lnTo>
                  <a:lnTo>
                    <a:pt x="34086" y="12890"/>
                  </a:lnTo>
                  <a:lnTo>
                    <a:pt x="33883" y="17157"/>
                  </a:lnTo>
                  <a:lnTo>
                    <a:pt x="33274" y="17119"/>
                  </a:lnTo>
                  <a:lnTo>
                    <a:pt x="33274" y="28333"/>
                  </a:lnTo>
                  <a:lnTo>
                    <a:pt x="33083" y="31597"/>
                  </a:lnTo>
                  <a:lnTo>
                    <a:pt x="32677" y="37096"/>
                  </a:lnTo>
                  <a:lnTo>
                    <a:pt x="33274" y="28333"/>
                  </a:lnTo>
                  <a:lnTo>
                    <a:pt x="33274" y="17119"/>
                  </a:lnTo>
                  <a:lnTo>
                    <a:pt x="14935" y="15925"/>
                  </a:lnTo>
                  <a:lnTo>
                    <a:pt x="11811" y="19126"/>
                  </a:lnTo>
                  <a:lnTo>
                    <a:pt x="9093" y="22720"/>
                  </a:lnTo>
                  <a:lnTo>
                    <a:pt x="6870" y="26631"/>
                  </a:lnTo>
                  <a:lnTo>
                    <a:pt x="5486" y="29057"/>
                  </a:lnTo>
                  <a:lnTo>
                    <a:pt x="4292" y="31597"/>
                  </a:lnTo>
                  <a:lnTo>
                    <a:pt x="3314" y="34239"/>
                  </a:lnTo>
                  <a:lnTo>
                    <a:pt x="2260" y="37058"/>
                  </a:lnTo>
                  <a:lnTo>
                    <a:pt x="1447" y="39992"/>
                  </a:lnTo>
                  <a:lnTo>
                    <a:pt x="876" y="43002"/>
                  </a:lnTo>
                  <a:lnTo>
                    <a:pt x="304" y="46151"/>
                  </a:lnTo>
                  <a:lnTo>
                    <a:pt x="0" y="49339"/>
                  </a:lnTo>
                  <a:lnTo>
                    <a:pt x="38" y="54140"/>
                  </a:lnTo>
                  <a:lnTo>
                    <a:pt x="114" y="56845"/>
                  </a:lnTo>
                  <a:lnTo>
                    <a:pt x="406" y="59486"/>
                  </a:lnTo>
                  <a:lnTo>
                    <a:pt x="876" y="62077"/>
                  </a:lnTo>
                  <a:lnTo>
                    <a:pt x="29032" y="59474"/>
                  </a:lnTo>
                  <a:lnTo>
                    <a:pt x="28689" y="58318"/>
                  </a:lnTo>
                  <a:lnTo>
                    <a:pt x="28448" y="57150"/>
                  </a:lnTo>
                  <a:lnTo>
                    <a:pt x="28270" y="55930"/>
                  </a:lnTo>
                  <a:lnTo>
                    <a:pt x="28130" y="54838"/>
                  </a:lnTo>
                  <a:lnTo>
                    <a:pt x="28041" y="53721"/>
                  </a:lnTo>
                  <a:lnTo>
                    <a:pt x="28041" y="49860"/>
                  </a:lnTo>
                  <a:lnTo>
                    <a:pt x="28498" y="47244"/>
                  </a:lnTo>
                  <a:lnTo>
                    <a:pt x="29311" y="44792"/>
                  </a:lnTo>
                  <a:lnTo>
                    <a:pt x="1320" y="43027"/>
                  </a:lnTo>
                  <a:lnTo>
                    <a:pt x="1168" y="43040"/>
                  </a:lnTo>
                  <a:lnTo>
                    <a:pt x="1320" y="43027"/>
                  </a:lnTo>
                  <a:lnTo>
                    <a:pt x="29311" y="44792"/>
                  </a:lnTo>
                  <a:lnTo>
                    <a:pt x="29895" y="43065"/>
                  </a:lnTo>
                  <a:lnTo>
                    <a:pt x="30657" y="41440"/>
                  </a:lnTo>
                  <a:lnTo>
                    <a:pt x="31559" y="39928"/>
                  </a:lnTo>
                  <a:lnTo>
                    <a:pt x="32588" y="38379"/>
                  </a:lnTo>
                  <a:lnTo>
                    <a:pt x="32880" y="37973"/>
                  </a:lnTo>
                  <a:lnTo>
                    <a:pt x="33172" y="37579"/>
                  </a:lnTo>
                  <a:lnTo>
                    <a:pt x="33502" y="37185"/>
                  </a:lnTo>
                  <a:lnTo>
                    <a:pt x="36512" y="33451"/>
                  </a:lnTo>
                  <a:lnTo>
                    <a:pt x="40614" y="30607"/>
                  </a:lnTo>
                  <a:lnTo>
                    <a:pt x="45300" y="29146"/>
                  </a:lnTo>
                  <a:lnTo>
                    <a:pt x="47599" y="28435"/>
                  </a:lnTo>
                  <a:lnTo>
                    <a:pt x="50050" y="28041"/>
                  </a:lnTo>
                  <a:lnTo>
                    <a:pt x="55638" y="28041"/>
                  </a:lnTo>
                  <a:lnTo>
                    <a:pt x="58572" y="28613"/>
                  </a:lnTo>
                  <a:lnTo>
                    <a:pt x="61264" y="29629"/>
                  </a:lnTo>
                  <a:lnTo>
                    <a:pt x="61836" y="19100"/>
                  </a:lnTo>
                  <a:lnTo>
                    <a:pt x="62318" y="7581"/>
                  </a:lnTo>
                  <a:lnTo>
                    <a:pt x="62509" y="952"/>
                  </a:lnTo>
                  <a:close/>
                </a:path>
                <a:path w="105409" h="62229">
                  <a:moveTo>
                    <a:pt x="105156" y="53047"/>
                  </a:moveTo>
                  <a:lnTo>
                    <a:pt x="61836" y="19100"/>
                  </a:lnTo>
                  <a:lnTo>
                    <a:pt x="61645" y="22898"/>
                  </a:lnTo>
                  <a:lnTo>
                    <a:pt x="61264" y="29629"/>
                  </a:lnTo>
                  <a:lnTo>
                    <a:pt x="61887" y="29870"/>
                  </a:lnTo>
                  <a:lnTo>
                    <a:pt x="62496" y="30124"/>
                  </a:lnTo>
                  <a:lnTo>
                    <a:pt x="63093" y="30416"/>
                  </a:lnTo>
                  <a:lnTo>
                    <a:pt x="68046" y="32766"/>
                  </a:lnTo>
                  <a:lnTo>
                    <a:pt x="72072" y="36715"/>
                  </a:lnTo>
                  <a:lnTo>
                    <a:pt x="74523" y="41592"/>
                  </a:lnTo>
                  <a:lnTo>
                    <a:pt x="75552" y="43637"/>
                  </a:lnTo>
                  <a:lnTo>
                    <a:pt x="76288" y="45834"/>
                  </a:lnTo>
                  <a:lnTo>
                    <a:pt x="76708" y="48145"/>
                  </a:lnTo>
                  <a:lnTo>
                    <a:pt x="76974" y="49593"/>
                  </a:lnTo>
                  <a:lnTo>
                    <a:pt x="77127" y="51066"/>
                  </a:lnTo>
                  <a:lnTo>
                    <a:pt x="77127" y="53505"/>
                  </a:lnTo>
                  <a:lnTo>
                    <a:pt x="76974" y="55308"/>
                  </a:lnTo>
                  <a:lnTo>
                    <a:pt x="105156" y="530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9267355" y="6261499"/>
              <a:ext cx="2347595" cy="429259"/>
            </a:xfrm>
            <a:custGeom>
              <a:avLst/>
              <a:gdLst/>
              <a:ahLst/>
              <a:cxnLst/>
              <a:rect l="l" t="t" r="r" b="b"/>
              <a:pathLst>
                <a:path w="2347595" h="429259">
                  <a:moveTo>
                    <a:pt x="66802" y="26111"/>
                  </a:moveTo>
                  <a:lnTo>
                    <a:pt x="27508" y="0"/>
                  </a:lnTo>
                  <a:lnTo>
                    <a:pt x="17907" y="3200"/>
                  </a:lnTo>
                  <a:lnTo>
                    <a:pt x="9804" y="8940"/>
                  </a:lnTo>
                  <a:lnTo>
                    <a:pt x="3670" y="16751"/>
                  </a:lnTo>
                  <a:lnTo>
                    <a:pt x="0" y="26136"/>
                  </a:lnTo>
                  <a:lnTo>
                    <a:pt x="26581" y="26174"/>
                  </a:lnTo>
                  <a:lnTo>
                    <a:pt x="28244" y="26441"/>
                  </a:lnTo>
                  <a:lnTo>
                    <a:pt x="66802" y="26111"/>
                  </a:lnTo>
                  <a:close/>
                </a:path>
                <a:path w="2347595" h="429259">
                  <a:moveTo>
                    <a:pt x="2347506" y="405790"/>
                  </a:moveTo>
                  <a:lnTo>
                    <a:pt x="2286635" y="410984"/>
                  </a:lnTo>
                  <a:lnTo>
                    <a:pt x="2265883" y="412877"/>
                  </a:lnTo>
                  <a:lnTo>
                    <a:pt x="2273757" y="419633"/>
                  </a:lnTo>
                  <a:lnTo>
                    <a:pt x="2282863" y="424751"/>
                  </a:lnTo>
                  <a:lnTo>
                    <a:pt x="2292959" y="427977"/>
                  </a:lnTo>
                  <a:lnTo>
                    <a:pt x="2303843" y="429107"/>
                  </a:lnTo>
                  <a:lnTo>
                    <a:pt x="2317000" y="427443"/>
                  </a:lnTo>
                  <a:lnTo>
                    <a:pt x="2328938" y="422719"/>
                  </a:lnTo>
                  <a:lnTo>
                    <a:pt x="2339251" y="415366"/>
                  </a:lnTo>
                  <a:lnTo>
                    <a:pt x="2347506" y="40579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9273680" y="6260991"/>
              <a:ext cx="55244" cy="67945"/>
            </a:xfrm>
            <a:custGeom>
              <a:avLst/>
              <a:gdLst/>
              <a:ahLst/>
              <a:cxnLst/>
              <a:rect l="l" t="t" r="r" b="b"/>
              <a:pathLst>
                <a:path w="55245" h="67945">
                  <a:moveTo>
                    <a:pt x="37236" y="1536"/>
                  </a:moveTo>
                  <a:lnTo>
                    <a:pt x="34023" y="533"/>
                  </a:lnTo>
                  <a:lnTo>
                    <a:pt x="30607" y="0"/>
                  </a:lnTo>
                  <a:lnTo>
                    <a:pt x="27089" y="0"/>
                  </a:lnTo>
                  <a:lnTo>
                    <a:pt x="25069" y="0"/>
                  </a:lnTo>
                  <a:lnTo>
                    <a:pt x="23101" y="177"/>
                  </a:lnTo>
                  <a:lnTo>
                    <a:pt x="21183" y="508"/>
                  </a:lnTo>
                  <a:lnTo>
                    <a:pt x="37236" y="1536"/>
                  </a:lnTo>
                  <a:close/>
                </a:path>
                <a:path w="55245" h="67945">
                  <a:moveTo>
                    <a:pt x="54648" y="54571"/>
                  </a:moveTo>
                  <a:lnTo>
                    <a:pt x="31026" y="54724"/>
                  </a:lnTo>
                  <a:lnTo>
                    <a:pt x="0" y="55206"/>
                  </a:lnTo>
                  <a:lnTo>
                    <a:pt x="1562" y="57226"/>
                  </a:lnTo>
                  <a:lnTo>
                    <a:pt x="3365" y="59080"/>
                  </a:lnTo>
                  <a:lnTo>
                    <a:pt x="5334" y="60693"/>
                  </a:lnTo>
                  <a:lnTo>
                    <a:pt x="28321" y="65608"/>
                  </a:lnTo>
                  <a:lnTo>
                    <a:pt x="35991" y="67335"/>
                  </a:lnTo>
                  <a:lnTo>
                    <a:pt x="43573" y="65290"/>
                  </a:lnTo>
                  <a:lnTo>
                    <a:pt x="50101" y="60718"/>
                  </a:lnTo>
                  <a:lnTo>
                    <a:pt x="54648" y="545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10716974" y="3880943"/>
              <a:ext cx="14604" cy="48895"/>
            </a:xfrm>
            <a:custGeom>
              <a:avLst/>
              <a:gdLst/>
              <a:ahLst/>
              <a:cxnLst/>
              <a:rect l="l" t="t" r="r" b="b"/>
              <a:pathLst>
                <a:path w="14604" h="48895">
                  <a:moveTo>
                    <a:pt x="1978" y="0"/>
                  </a:moveTo>
                  <a:lnTo>
                    <a:pt x="0" y="3884"/>
                  </a:lnTo>
                  <a:lnTo>
                    <a:pt x="2760" y="10441"/>
                  </a:lnTo>
                  <a:lnTo>
                    <a:pt x="4790" y="17343"/>
                  </a:lnTo>
                  <a:lnTo>
                    <a:pt x="6043" y="24541"/>
                  </a:lnTo>
                  <a:lnTo>
                    <a:pt x="6471" y="31988"/>
                  </a:lnTo>
                  <a:lnTo>
                    <a:pt x="6471" y="34909"/>
                  </a:lnTo>
                  <a:lnTo>
                    <a:pt x="6282" y="37778"/>
                  </a:lnTo>
                  <a:lnTo>
                    <a:pt x="5895" y="40595"/>
                  </a:lnTo>
                  <a:lnTo>
                    <a:pt x="13256" y="48626"/>
                  </a:lnTo>
                  <a:lnTo>
                    <a:pt x="13873" y="45066"/>
                  </a:lnTo>
                  <a:lnTo>
                    <a:pt x="14198" y="41391"/>
                  </a:lnTo>
                  <a:lnTo>
                    <a:pt x="14198" y="37653"/>
                  </a:lnTo>
                  <a:lnTo>
                    <a:pt x="13370" y="27330"/>
                  </a:lnTo>
                  <a:lnTo>
                    <a:pt x="10970" y="17526"/>
                  </a:lnTo>
                  <a:lnTo>
                    <a:pt x="7130" y="8373"/>
                  </a:lnTo>
                  <a:lnTo>
                    <a:pt x="1978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10700905" y="3864095"/>
              <a:ext cx="18415" cy="20955"/>
            </a:xfrm>
            <a:custGeom>
              <a:avLst/>
              <a:gdLst/>
              <a:ahLst/>
              <a:cxnLst/>
              <a:rect l="l" t="t" r="r" b="b"/>
              <a:pathLst>
                <a:path w="18415" h="20954">
                  <a:moveTo>
                    <a:pt x="18034" y="16852"/>
                  </a:moveTo>
                  <a:lnTo>
                    <a:pt x="0" y="0"/>
                  </a:lnTo>
                  <a:lnTo>
                    <a:pt x="6019" y="5156"/>
                  </a:lnTo>
                  <a:lnTo>
                    <a:pt x="11074" y="11379"/>
                  </a:lnTo>
                  <a:lnTo>
                    <a:pt x="14859" y="18389"/>
                  </a:lnTo>
                  <a:lnTo>
                    <a:pt x="15684" y="19951"/>
                  </a:lnTo>
                  <a:lnTo>
                    <a:pt x="16052" y="20739"/>
                  </a:lnTo>
                  <a:lnTo>
                    <a:pt x="16725" y="19443"/>
                  </a:lnTo>
                  <a:lnTo>
                    <a:pt x="18034" y="168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10625177" y="3950692"/>
              <a:ext cx="92710" cy="20955"/>
            </a:xfrm>
            <a:custGeom>
              <a:avLst/>
              <a:gdLst/>
              <a:ahLst/>
              <a:cxnLst/>
              <a:rect l="l" t="t" r="r" b="b"/>
              <a:pathLst>
                <a:path w="92709" h="20954">
                  <a:moveTo>
                    <a:pt x="0" y="16732"/>
                  </a:moveTo>
                  <a:lnTo>
                    <a:pt x="1549" y="18062"/>
                  </a:lnTo>
                  <a:lnTo>
                    <a:pt x="3162" y="19318"/>
                  </a:lnTo>
                  <a:lnTo>
                    <a:pt x="4837" y="20491"/>
                  </a:lnTo>
                  <a:lnTo>
                    <a:pt x="5392" y="19758"/>
                  </a:lnTo>
                  <a:lnTo>
                    <a:pt x="3549" y="18837"/>
                  </a:lnTo>
                  <a:lnTo>
                    <a:pt x="1748" y="17821"/>
                  </a:lnTo>
                  <a:lnTo>
                    <a:pt x="0" y="16732"/>
                  </a:lnTo>
                  <a:close/>
                </a:path>
                <a:path w="92709" h="20954">
                  <a:moveTo>
                    <a:pt x="85976" y="0"/>
                  </a:moveTo>
                  <a:lnTo>
                    <a:pt x="84102" y="2565"/>
                  </a:lnTo>
                  <a:lnTo>
                    <a:pt x="82060" y="4984"/>
                  </a:lnTo>
                  <a:lnTo>
                    <a:pt x="79840" y="7235"/>
                  </a:lnTo>
                  <a:lnTo>
                    <a:pt x="86227" y="14219"/>
                  </a:lnTo>
                  <a:lnTo>
                    <a:pt x="88510" y="12031"/>
                  </a:lnTo>
                  <a:lnTo>
                    <a:pt x="90625" y="9675"/>
                  </a:lnTo>
                  <a:lnTo>
                    <a:pt x="92562" y="7172"/>
                  </a:lnTo>
                  <a:lnTo>
                    <a:pt x="85976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10630014" y="3957935"/>
              <a:ext cx="81915" cy="25400"/>
            </a:xfrm>
            <a:custGeom>
              <a:avLst/>
              <a:gdLst/>
              <a:ahLst/>
              <a:cxnLst/>
              <a:rect l="l" t="t" r="r" b="b"/>
              <a:pathLst>
                <a:path w="81915" h="25400">
                  <a:moveTo>
                    <a:pt x="8445" y="15824"/>
                  </a:moveTo>
                  <a:lnTo>
                    <a:pt x="5740" y="14897"/>
                  </a:lnTo>
                  <a:lnTo>
                    <a:pt x="3098" y="13792"/>
                  </a:lnTo>
                  <a:lnTo>
                    <a:pt x="546" y="12522"/>
                  </a:lnTo>
                  <a:lnTo>
                    <a:pt x="0" y="13258"/>
                  </a:lnTo>
                  <a:lnTo>
                    <a:pt x="2324" y="14897"/>
                  </a:lnTo>
                  <a:lnTo>
                    <a:pt x="4762" y="16383"/>
                  </a:lnTo>
                  <a:lnTo>
                    <a:pt x="7289" y="17703"/>
                  </a:lnTo>
                  <a:lnTo>
                    <a:pt x="8445" y="15824"/>
                  </a:lnTo>
                  <a:close/>
                </a:path>
                <a:path w="81915" h="25400">
                  <a:moveTo>
                    <a:pt x="56883" y="21742"/>
                  </a:moveTo>
                  <a:lnTo>
                    <a:pt x="51092" y="15405"/>
                  </a:lnTo>
                  <a:lnTo>
                    <a:pt x="47358" y="16764"/>
                  </a:lnTo>
                  <a:lnTo>
                    <a:pt x="43472" y="17792"/>
                  </a:lnTo>
                  <a:lnTo>
                    <a:pt x="39458" y="18440"/>
                  </a:lnTo>
                  <a:lnTo>
                    <a:pt x="36461" y="18910"/>
                  </a:lnTo>
                  <a:lnTo>
                    <a:pt x="33401" y="19189"/>
                  </a:lnTo>
                  <a:lnTo>
                    <a:pt x="30289" y="19240"/>
                  </a:lnTo>
                  <a:lnTo>
                    <a:pt x="29171" y="19265"/>
                  </a:lnTo>
                  <a:lnTo>
                    <a:pt x="25133" y="19265"/>
                  </a:lnTo>
                  <a:lnTo>
                    <a:pt x="21170" y="18872"/>
                  </a:lnTo>
                  <a:lnTo>
                    <a:pt x="17335" y="18161"/>
                  </a:lnTo>
                  <a:lnTo>
                    <a:pt x="14287" y="17589"/>
                  </a:lnTo>
                  <a:lnTo>
                    <a:pt x="11328" y="16814"/>
                  </a:lnTo>
                  <a:lnTo>
                    <a:pt x="8445" y="15824"/>
                  </a:lnTo>
                  <a:lnTo>
                    <a:pt x="7302" y="17703"/>
                  </a:lnTo>
                  <a:lnTo>
                    <a:pt x="35610" y="24917"/>
                  </a:lnTo>
                  <a:lnTo>
                    <a:pt x="43865" y="24917"/>
                  </a:lnTo>
                  <a:lnTo>
                    <a:pt x="50584" y="23799"/>
                  </a:lnTo>
                  <a:lnTo>
                    <a:pt x="56883" y="21742"/>
                  </a:lnTo>
                  <a:close/>
                </a:path>
                <a:path w="81915" h="25400">
                  <a:moveTo>
                    <a:pt x="81381" y="6985"/>
                  </a:moveTo>
                  <a:lnTo>
                    <a:pt x="74993" y="0"/>
                  </a:lnTo>
                  <a:lnTo>
                    <a:pt x="70040" y="4546"/>
                  </a:lnTo>
                  <a:lnTo>
                    <a:pt x="64643" y="8547"/>
                  </a:lnTo>
                  <a:lnTo>
                    <a:pt x="58826" y="11988"/>
                  </a:lnTo>
                  <a:lnTo>
                    <a:pt x="52641" y="14820"/>
                  </a:lnTo>
                  <a:lnTo>
                    <a:pt x="51104" y="15405"/>
                  </a:lnTo>
                  <a:lnTo>
                    <a:pt x="56883" y="21729"/>
                  </a:lnTo>
                  <a:lnTo>
                    <a:pt x="76314" y="11379"/>
                  </a:lnTo>
                  <a:lnTo>
                    <a:pt x="81381" y="69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10638404" y="3878931"/>
              <a:ext cx="14604" cy="11430"/>
            </a:xfrm>
            <a:custGeom>
              <a:avLst/>
              <a:gdLst/>
              <a:ahLst/>
              <a:cxnLst/>
              <a:rect l="l" t="t" r="r" b="b"/>
              <a:pathLst>
                <a:path w="14604" h="11429">
                  <a:moveTo>
                    <a:pt x="8271" y="0"/>
                  </a:moveTo>
                  <a:lnTo>
                    <a:pt x="5319" y="1088"/>
                  </a:lnTo>
                  <a:lnTo>
                    <a:pt x="2533" y="2554"/>
                  </a:lnTo>
                  <a:lnTo>
                    <a:pt x="0" y="4345"/>
                  </a:lnTo>
                  <a:lnTo>
                    <a:pt x="6041" y="11266"/>
                  </a:lnTo>
                  <a:lnTo>
                    <a:pt x="8460" y="9340"/>
                  </a:lnTo>
                  <a:lnTo>
                    <a:pt x="11130" y="7727"/>
                  </a:lnTo>
                  <a:lnTo>
                    <a:pt x="13989" y="6471"/>
                  </a:lnTo>
                  <a:lnTo>
                    <a:pt x="8271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0" name="object 720"/>
            <p:cNvPicPr/>
            <p:nvPr/>
          </p:nvPicPr>
          <p:blipFill>
            <a:blip r:embed="rId2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6680" y="3876698"/>
              <a:ext cx="83546" cy="81159"/>
            </a:xfrm>
            <a:prstGeom prst="rect">
              <a:avLst/>
            </a:prstGeom>
          </p:spPr>
        </p:pic>
        <p:sp>
          <p:nvSpPr>
            <p:cNvPr id="721" name="object 721"/>
            <p:cNvSpPr/>
            <p:nvPr/>
          </p:nvSpPr>
          <p:spPr>
            <a:xfrm>
              <a:off x="10622953" y="3883285"/>
              <a:ext cx="21590" cy="61594"/>
            </a:xfrm>
            <a:custGeom>
              <a:avLst/>
              <a:gdLst/>
              <a:ahLst/>
              <a:cxnLst/>
              <a:rect l="l" t="t" r="r" b="b"/>
              <a:pathLst>
                <a:path w="21590" h="61595">
                  <a:moveTo>
                    <a:pt x="21488" y="6908"/>
                  </a:moveTo>
                  <a:lnTo>
                    <a:pt x="15443" y="0"/>
                  </a:lnTo>
                  <a:lnTo>
                    <a:pt x="9918" y="4775"/>
                  </a:lnTo>
                  <a:lnTo>
                    <a:pt x="5448" y="10579"/>
                  </a:lnTo>
                  <a:lnTo>
                    <a:pt x="2209" y="17221"/>
                  </a:lnTo>
                  <a:lnTo>
                    <a:pt x="368" y="24523"/>
                  </a:lnTo>
                  <a:lnTo>
                    <a:pt x="279" y="25234"/>
                  </a:lnTo>
                  <a:lnTo>
                    <a:pt x="101" y="26682"/>
                  </a:lnTo>
                  <a:lnTo>
                    <a:pt x="0" y="28168"/>
                  </a:lnTo>
                  <a:lnTo>
                    <a:pt x="0" y="29654"/>
                  </a:lnTo>
                  <a:lnTo>
                    <a:pt x="1371" y="39522"/>
                  </a:lnTo>
                  <a:lnTo>
                    <a:pt x="5232" y="48361"/>
                  </a:lnTo>
                  <a:lnTo>
                    <a:pt x="11188" y="55791"/>
                  </a:lnTo>
                  <a:lnTo>
                    <a:pt x="18884" y="61429"/>
                  </a:lnTo>
                  <a:lnTo>
                    <a:pt x="14236" y="56007"/>
                  </a:lnTo>
                  <a:lnTo>
                    <a:pt x="10731" y="49745"/>
                  </a:lnTo>
                  <a:lnTo>
                    <a:pt x="8509" y="42786"/>
                  </a:lnTo>
                  <a:lnTo>
                    <a:pt x="7734" y="35318"/>
                  </a:lnTo>
                  <a:lnTo>
                    <a:pt x="7759" y="33769"/>
                  </a:lnTo>
                  <a:lnTo>
                    <a:pt x="7810" y="32905"/>
                  </a:lnTo>
                  <a:lnTo>
                    <a:pt x="4089" y="28714"/>
                  </a:lnTo>
                  <a:lnTo>
                    <a:pt x="7810" y="32893"/>
                  </a:lnTo>
                  <a:lnTo>
                    <a:pt x="9144" y="25273"/>
                  </a:lnTo>
                  <a:lnTo>
                    <a:pt x="11988" y="18275"/>
                  </a:lnTo>
                  <a:lnTo>
                    <a:pt x="16167" y="12103"/>
                  </a:lnTo>
                  <a:lnTo>
                    <a:pt x="21488" y="6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10657634" y="3848659"/>
              <a:ext cx="37465" cy="12065"/>
            </a:xfrm>
            <a:custGeom>
              <a:avLst/>
              <a:gdLst/>
              <a:ahLst/>
              <a:cxnLst/>
              <a:rect l="l" t="t" r="r" b="b"/>
              <a:pathLst>
                <a:path w="37465" h="12064">
                  <a:moveTo>
                    <a:pt x="1560" y="0"/>
                  </a:moveTo>
                  <a:lnTo>
                    <a:pt x="0" y="20"/>
                  </a:lnTo>
                  <a:lnTo>
                    <a:pt x="5088" y="5800"/>
                  </a:lnTo>
                  <a:lnTo>
                    <a:pt x="7863" y="5664"/>
                  </a:lnTo>
                  <a:lnTo>
                    <a:pt x="9266" y="5664"/>
                  </a:lnTo>
                  <a:lnTo>
                    <a:pt x="16537" y="6073"/>
                  </a:lnTo>
                  <a:lnTo>
                    <a:pt x="23571" y="7270"/>
                  </a:lnTo>
                  <a:lnTo>
                    <a:pt x="30324" y="9211"/>
                  </a:lnTo>
                  <a:lnTo>
                    <a:pt x="36752" y="11853"/>
                  </a:lnTo>
                  <a:lnTo>
                    <a:pt x="37161" y="10795"/>
                  </a:lnTo>
                  <a:lnTo>
                    <a:pt x="29151" y="6232"/>
                  </a:lnTo>
                  <a:lnTo>
                    <a:pt x="20475" y="2841"/>
                  </a:lnTo>
                  <a:lnTo>
                    <a:pt x="11242" y="728"/>
                  </a:lnTo>
                  <a:lnTo>
                    <a:pt x="1560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10694390" y="3859459"/>
              <a:ext cx="6985" cy="5080"/>
            </a:xfrm>
            <a:custGeom>
              <a:avLst/>
              <a:gdLst/>
              <a:ahLst/>
              <a:cxnLst/>
              <a:rect l="l" t="t" r="r" b="b"/>
              <a:pathLst>
                <a:path w="6984" h="5079">
                  <a:moveTo>
                    <a:pt x="6515" y="4635"/>
                  </a:moveTo>
                  <a:lnTo>
                    <a:pt x="406" y="0"/>
                  </a:lnTo>
                  <a:lnTo>
                    <a:pt x="0" y="1054"/>
                  </a:lnTo>
                  <a:lnTo>
                    <a:pt x="939" y="1511"/>
                  </a:lnTo>
                  <a:lnTo>
                    <a:pt x="1866" y="1981"/>
                  </a:lnTo>
                  <a:lnTo>
                    <a:pt x="2794" y="2476"/>
                  </a:lnTo>
                  <a:lnTo>
                    <a:pt x="4064" y="3149"/>
                  </a:lnTo>
                  <a:lnTo>
                    <a:pt x="5308" y="3873"/>
                  </a:lnTo>
                  <a:lnTo>
                    <a:pt x="6515" y="46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10595146" y="3857036"/>
              <a:ext cx="38735" cy="110489"/>
            </a:xfrm>
            <a:custGeom>
              <a:avLst/>
              <a:gdLst/>
              <a:ahLst/>
              <a:cxnLst/>
              <a:rect l="l" t="t" r="r" b="b"/>
              <a:pathLst>
                <a:path w="38734" h="110489">
                  <a:moveTo>
                    <a:pt x="0" y="61233"/>
                  </a:moveTo>
                  <a:lnTo>
                    <a:pt x="3063" y="76183"/>
                  </a:lnTo>
                  <a:lnTo>
                    <a:pt x="9384" y="89653"/>
                  </a:lnTo>
                  <a:lnTo>
                    <a:pt x="18520" y="101200"/>
                  </a:lnTo>
                  <a:lnTo>
                    <a:pt x="30030" y="110384"/>
                  </a:lnTo>
                  <a:lnTo>
                    <a:pt x="21998" y="102173"/>
                  </a:lnTo>
                  <a:lnTo>
                    <a:pt x="15527" y="92635"/>
                  </a:lnTo>
                  <a:lnTo>
                    <a:pt x="10828" y="81983"/>
                  </a:lnTo>
                  <a:lnTo>
                    <a:pt x="8114" y="70427"/>
                  </a:lnTo>
                  <a:lnTo>
                    <a:pt x="0" y="61233"/>
                  </a:lnTo>
                  <a:close/>
                </a:path>
                <a:path w="38734" h="110489">
                  <a:moveTo>
                    <a:pt x="32355" y="0"/>
                  </a:moveTo>
                  <a:lnTo>
                    <a:pt x="29726" y="1497"/>
                  </a:lnTo>
                  <a:lnTo>
                    <a:pt x="27213" y="3162"/>
                  </a:lnTo>
                  <a:lnTo>
                    <a:pt x="24836" y="5005"/>
                  </a:lnTo>
                  <a:lnTo>
                    <a:pt x="30889" y="11999"/>
                  </a:lnTo>
                  <a:lnTo>
                    <a:pt x="33213" y="10083"/>
                  </a:lnTo>
                  <a:lnTo>
                    <a:pt x="35663" y="8324"/>
                  </a:lnTo>
                  <a:lnTo>
                    <a:pt x="38239" y="6743"/>
                  </a:lnTo>
                  <a:lnTo>
                    <a:pt x="32355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10594912" y="3862050"/>
              <a:ext cx="31115" cy="66040"/>
            </a:xfrm>
            <a:custGeom>
              <a:avLst/>
              <a:gdLst/>
              <a:ahLst/>
              <a:cxnLst/>
              <a:rect l="l" t="t" r="r" b="b"/>
              <a:pathLst>
                <a:path w="31115" h="66039">
                  <a:moveTo>
                    <a:pt x="31115" y="6985"/>
                  </a:moveTo>
                  <a:lnTo>
                    <a:pt x="25069" y="0"/>
                  </a:lnTo>
                  <a:lnTo>
                    <a:pt x="19748" y="4584"/>
                  </a:lnTo>
                  <a:lnTo>
                    <a:pt x="14960" y="9728"/>
                  </a:lnTo>
                  <a:lnTo>
                    <a:pt x="0" y="50876"/>
                  </a:lnTo>
                  <a:lnTo>
                    <a:pt x="76" y="54457"/>
                  </a:lnTo>
                  <a:lnTo>
                    <a:pt x="228" y="56222"/>
                  </a:lnTo>
                  <a:lnTo>
                    <a:pt x="8343" y="65430"/>
                  </a:lnTo>
                  <a:lnTo>
                    <a:pt x="7937" y="62522"/>
                  </a:lnTo>
                  <a:lnTo>
                    <a:pt x="7734" y="59563"/>
                  </a:lnTo>
                  <a:lnTo>
                    <a:pt x="7734" y="56540"/>
                  </a:lnTo>
                  <a:lnTo>
                    <a:pt x="8128" y="49441"/>
                  </a:lnTo>
                  <a:lnTo>
                    <a:pt x="9258" y="42570"/>
                  </a:lnTo>
                  <a:lnTo>
                    <a:pt x="11112" y="35953"/>
                  </a:lnTo>
                  <a:lnTo>
                    <a:pt x="13639" y="29641"/>
                  </a:lnTo>
                  <a:lnTo>
                    <a:pt x="13843" y="29184"/>
                  </a:lnTo>
                  <a:lnTo>
                    <a:pt x="17246" y="22923"/>
                  </a:lnTo>
                  <a:lnTo>
                    <a:pt x="21285" y="17106"/>
                  </a:lnTo>
                  <a:lnTo>
                    <a:pt x="25920" y="11785"/>
                  </a:lnTo>
                  <a:lnTo>
                    <a:pt x="31115" y="69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10689165" y="3931526"/>
              <a:ext cx="9525" cy="12700"/>
            </a:xfrm>
            <a:custGeom>
              <a:avLst/>
              <a:gdLst/>
              <a:ahLst/>
              <a:cxnLst/>
              <a:rect l="l" t="t" r="r" b="b"/>
              <a:pathLst>
                <a:path w="9525" h="12700">
                  <a:moveTo>
                    <a:pt x="4502" y="0"/>
                  </a:moveTo>
                  <a:lnTo>
                    <a:pt x="3026" y="2994"/>
                  </a:lnTo>
                  <a:lnTo>
                    <a:pt x="1518" y="5989"/>
                  </a:lnTo>
                  <a:lnTo>
                    <a:pt x="0" y="8942"/>
                  </a:lnTo>
                  <a:lnTo>
                    <a:pt x="3350" y="12648"/>
                  </a:lnTo>
                  <a:lnTo>
                    <a:pt x="5591" y="10408"/>
                  </a:lnTo>
                  <a:lnTo>
                    <a:pt x="7539" y="7874"/>
                  </a:lnTo>
                  <a:lnTo>
                    <a:pt x="9141" y="5109"/>
                  </a:lnTo>
                  <a:lnTo>
                    <a:pt x="4502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10641838" y="3929195"/>
              <a:ext cx="52069" cy="26034"/>
            </a:xfrm>
            <a:custGeom>
              <a:avLst/>
              <a:gdLst/>
              <a:ahLst/>
              <a:cxnLst/>
              <a:rect l="l" t="t" r="r" b="b"/>
              <a:pathLst>
                <a:path w="52070" h="26035">
                  <a:moveTo>
                    <a:pt x="22415" y="25527"/>
                  </a:moveTo>
                  <a:lnTo>
                    <a:pt x="17399" y="19951"/>
                  </a:lnTo>
                  <a:lnTo>
                    <a:pt x="15278" y="19951"/>
                  </a:lnTo>
                  <a:lnTo>
                    <a:pt x="13246" y="19773"/>
                  </a:lnTo>
                  <a:lnTo>
                    <a:pt x="11277" y="19443"/>
                  </a:lnTo>
                  <a:lnTo>
                    <a:pt x="9309" y="19113"/>
                  </a:lnTo>
                  <a:lnTo>
                    <a:pt x="7378" y="18605"/>
                  </a:lnTo>
                  <a:lnTo>
                    <a:pt x="5524" y="17970"/>
                  </a:lnTo>
                  <a:lnTo>
                    <a:pt x="3594" y="17310"/>
                  </a:lnTo>
                  <a:lnTo>
                    <a:pt x="1752" y="16484"/>
                  </a:lnTo>
                  <a:lnTo>
                    <a:pt x="0" y="15519"/>
                  </a:lnTo>
                  <a:lnTo>
                    <a:pt x="1435" y="16903"/>
                  </a:lnTo>
                  <a:lnTo>
                    <a:pt x="2971" y="18161"/>
                  </a:lnTo>
                  <a:lnTo>
                    <a:pt x="17907" y="25209"/>
                  </a:lnTo>
                  <a:lnTo>
                    <a:pt x="22415" y="25527"/>
                  </a:lnTo>
                  <a:close/>
                </a:path>
                <a:path w="52070" h="26035">
                  <a:moveTo>
                    <a:pt x="51828" y="2336"/>
                  </a:moveTo>
                  <a:lnTo>
                    <a:pt x="50088" y="444"/>
                  </a:lnTo>
                  <a:lnTo>
                    <a:pt x="49695" y="0"/>
                  </a:lnTo>
                  <a:lnTo>
                    <a:pt x="48247" y="2870"/>
                  </a:lnTo>
                  <a:lnTo>
                    <a:pt x="46418" y="5537"/>
                  </a:lnTo>
                  <a:lnTo>
                    <a:pt x="44284" y="7912"/>
                  </a:lnTo>
                  <a:lnTo>
                    <a:pt x="44094" y="8089"/>
                  </a:lnTo>
                  <a:lnTo>
                    <a:pt x="44094" y="10134"/>
                  </a:lnTo>
                  <a:lnTo>
                    <a:pt x="41719" y="13944"/>
                  </a:lnTo>
                  <a:lnTo>
                    <a:pt x="38366" y="19126"/>
                  </a:lnTo>
                  <a:lnTo>
                    <a:pt x="41706" y="13944"/>
                  </a:lnTo>
                  <a:lnTo>
                    <a:pt x="44094" y="10134"/>
                  </a:lnTo>
                  <a:lnTo>
                    <a:pt x="44094" y="8089"/>
                  </a:lnTo>
                  <a:lnTo>
                    <a:pt x="39052" y="12712"/>
                  </a:lnTo>
                  <a:lnTo>
                    <a:pt x="32943" y="16421"/>
                  </a:lnTo>
                  <a:lnTo>
                    <a:pt x="26136" y="18872"/>
                  </a:lnTo>
                  <a:lnTo>
                    <a:pt x="18770" y="19926"/>
                  </a:lnTo>
                  <a:lnTo>
                    <a:pt x="24028" y="25615"/>
                  </a:lnTo>
                  <a:lnTo>
                    <a:pt x="28498" y="25615"/>
                  </a:lnTo>
                  <a:lnTo>
                    <a:pt x="31826" y="25146"/>
                  </a:lnTo>
                  <a:lnTo>
                    <a:pt x="34975" y="24244"/>
                  </a:lnTo>
                  <a:lnTo>
                    <a:pt x="37439" y="23545"/>
                  </a:lnTo>
                  <a:lnTo>
                    <a:pt x="39814" y="22580"/>
                  </a:lnTo>
                  <a:lnTo>
                    <a:pt x="42037" y="21386"/>
                  </a:lnTo>
                  <a:lnTo>
                    <a:pt x="45580" y="14668"/>
                  </a:lnTo>
                  <a:lnTo>
                    <a:pt x="43815" y="18034"/>
                  </a:lnTo>
                  <a:lnTo>
                    <a:pt x="42037" y="21386"/>
                  </a:lnTo>
                  <a:lnTo>
                    <a:pt x="45224" y="19685"/>
                  </a:lnTo>
                  <a:lnTo>
                    <a:pt x="48133" y="17526"/>
                  </a:lnTo>
                  <a:lnTo>
                    <a:pt x="50673" y="14986"/>
                  </a:lnTo>
                  <a:lnTo>
                    <a:pt x="47320" y="11277"/>
                  </a:lnTo>
                  <a:lnTo>
                    <a:pt x="48844" y="8318"/>
                  </a:lnTo>
                  <a:lnTo>
                    <a:pt x="50342" y="5321"/>
                  </a:lnTo>
                  <a:lnTo>
                    <a:pt x="51828" y="2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8" name="object 728"/>
            <p:cNvPicPr/>
            <p:nvPr/>
          </p:nvPicPr>
          <p:blipFill>
            <a:blip r:embed="rId2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27498" y="3848678"/>
              <a:ext cx="75631" cy="87966"/>
            </a:xfrm>
            <a:prstGeom prst="rect">
              <a:avLst/>
            </a:prstGeom>
          </p:spPr>
        </p:pic>
        <p:sp>
          <p:nvSpPr>
            <p:cNvPr id="729" name="object 729"/>
            <p:cNvSpPr/>
            <p:nvPr/>
          </p:nvSpPr>
          <p:spPr>
            <a:xfrm>
              <a:off x="10659250" y="3949116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4" h="5714">
                  <a:moveTo>
                    <a:pt x="1371" y="0"/>
                  </a:moveTo>
                  <a:lnTo>
                    <a:pt x="910" y="20"/>
                  </a:lnTo>
                  <a:lnTo>
                    <a:pt x="0" y="20"/>
                  </a:lnTo>
                  <a:lnTo>
                    <a:pt x="5005" y="5601"/>
                  </a:lnTo>
                  <a:lnTo>
                    <a:pt x="6073" y="5664"/>
                  </a:lnTo>
                  <a:lnTo>
                    <a:pt x="6617" y="5675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10662715" y="3854327"/>
              <a:ext cx="60960" cy="67310"/>
            </a:xfrm>
            <a:custGeom>
              <a:avLst/>
              <a:gdLst/>
              <a:ahLst/>
              <a:cxnLst/>
              <a:rect l="l" t="t" r="r" b="b"/>
              <a:pathLst>
                <a:path w="60959" h="67310">
                  <a:moveTo>
                    <a:pt x="54260" y="30501"/>
                  </a:moveTo>
                  <a:lnTo>
                    <a:pt x="50893" y="37058"/>
                  </a:lnTo>
                  <a:lnTo>
                    <a:pt x="47569" y="43297"/>
                  </a:lnTo>
                  <a:lnTo>
                    <a:pt x="44113" y="49569"/>
                  </a:lnTo>
                  <a:lnTo>
                    <a:pt x="49485" y="55516"/>
                  </a:lnTo>
                  <a:lnTo>
                    <a:pt x="60155" y="67212"/>
                  </a:lnTo>
                  <a:lnTo>
                    <a:pt x="60542" y="64395"/>
                  </a:lnTo>
                  <a:lnTo>
                    <a:pt x="60731" y="61526"/>
                  </a:lnTo>
                  <a:lnTo>
                    <a:pt x="60731" y="58595"/>
                  </a:lnTo>
                  <a:lnTo>
                    <a:pt x="60303" y="51154"/>
                  </a:lnTo>
                  <a:lnTo>
                    <a:pt x="59050" y="43959"/>
                  </a:lnTo>
                  <a:lnTo>
                    <a:pt x="57020" y="37058"/>
                  </a:lnTo>
                  <a:lnTo>
                    <a:pt x="54260" y="30501"/>
                  </a:lnTo>
                  <a:close/>
                </a:path>
                <a:path w="60959" h="67310">
                  <a:moveTo>
                    <a:pt x="4188" y="0"/>
                  </a:moveTo>
                  <a:lnTo>
                    <a:pt x="2774" y="0"/>
                  </a:lnTo>
                  <a:lnTo>
                    <a:pt x="1382" y="52"/>
                  </a:lnTo>
                  <a:lnTo>
                    <a:pt x="0" y="136"/>
                  </a:lnTo>
                  <a:lnTo>
                    <a:pt x="23412" y="26543"/>
                  </a:lnTo>
                  <a:lnTo>
                    <a:pt x="26250" y="19831"/>
                  </a:lnTo>
                  <a:lnTo>
                    <a:pt x="29014" y="13025"/>
                  </a:lnTo>
                  <a:lnTo>
                    <a:pt x="31674" y="6177"/>
                  </a:lnTo>
                  <a:lnTo>
                    <a:pt x="25240" y="3542"/>
                  </a:lnTo>
                  <a:lnTo>
                    <a:pt x="18485" y="1604"/>
                  </a:lnTo>
                  <a:lnTo>
                    <a:pt x="11453" y="408"/>
                  </a:lnTo>
                  <a:lnTo>
                    <a:pt x="4188" y="0"/>
                  </a:lnTo>
                  <a:close/>
                </a:path>
              </a:pathLst>
            </a:custGeom>
            <a:solidFill>
              <a:srgbClr val="B3B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10686122" y="3860513"/>
              <a:ext cx="31115" cy="43815"/>
            </a:xfrm>
            <a:custGeom>
              <a:avLst/>
              <a:gdLst/>
              <a:ahLst/>
              <a:cxnLst/>
              <a:rect l="l" t="t" r="r" b="b"/>
              <a:pathLst>
                <a:path w="31115" h="43814">
                  <a:moveTo>
                    <a:pt x="30835" y="24320"/>
                  </a:moveTo>
                  <a:lnTo>
                    <a:pt x="29654" y="21983"/>
                  </a:lnTo>
                  <a:lnTo>
                    <a:pt x="26720" y="16560"/>
                  </a:lnTo>
                  <a:lnTo>
                    <a:pt x="26720" y="29146"/>
                  </a:lnTo>
                  <a:lnTo>
                    <a:pt x="23698" y="36245"/>
                  </a:lnTo>
                  <a:lnTo>
                    <a:pt x="26720" y="29146"/>
                  </a:lnTo>
                  <a:lnTo>
                    <a:pt x="26720" y="16560"/>
                  </a:lnTo>
                  <a:lnTo>
                    <a:pt x="11049" y="1422"/>
                  </a:lnTo>
                  <a:lnTo>
                    <a:pt x="9207" y="457"/>
                  </a:lnTo>
                  <a:lnTo>
                    <a:pt x="8255" y="0"/>
                  </a:lnTo>
                  <a:lnTo>
                    <a:pt x="5600" y="6845"/>
                  </a:lnTo>
                  <a:lnTo>
                    <a:pt x="2832" y="13652"/>
                  </a:lnTo>
                  <a:lnTo>
                    <a:pt x="0" y="20358"/>
                  </a:lnTo>
                  <a:lnTo>
                    <a:pt x="850" y="21323"/>
                  </a:lnTo>
                  <a:lnTo>
                    <a:pt x="20574" y="43256"/>
                  </a:lnTo>
                  <a:lnTo>
                    <a:pt x="20701" y="43383"/>
                  </a:lnTo>
                  <a:lnTo>
                    <a:pt x="24155" y="37122"/>
                  </a:lnTo>
                  <a:lnTo>
                    <a:pt x="27546" y="30746"/>
                  </a:lnTo>
                  <a:lnTo>
                    <a:pt x="30835" y="243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0603258" y="3863780"/>
              <a:ext cx="43815" cy="106680"/>
            </a:xfrm>
            <a:custGeom>
              <a:avLst/>
              <a:gdLst/>
              <a:ahLst/>
              <a:cxnLst/>
              <a:rect l="l" t="t" r="r" b="b"/>
              <a:pathLst>
                <a:path w="43815" h="106679">
                  <a:moveTo>
                    <a:pt x="0" y="63683"/>
                  </a:moveTo>
                  <a:lnTo>
                    <a:pt x="21915" y="103640"/>
                  </a:lnTo>
                  <a:lnTo>
                    <a:pt x="27318" y="106677"/>
                  </a:lnTo>
                  <a:lnTo>
                    <a:pt x="30784" y="102049"/>
                  </a:lnTo>
                  <a:lnTo>
                    <a:pt x="32491" y="99735"/>
                  </a:lnTo>
                  <a:lnTo>
                    <a:pt x="16119" y="81725"/>
                  </a:lnTo>
                  <a:lnTo>
                    <a:pt x="0" y="63683"/>
                  </a:lnTo>
                  <a:close/>
                </a:path>
                <a:path w="43815" h="106679">
                  <a:moveTo>
                    <a:pt x="30124" y="0"/>
                  </a:moveTo>
                  <a:lnTo>
                    <a:pt x="27548" y="1581"/>
                  </a:lnTo>
                  <a:lnTo>
                    <a:pt x="25098" y="3340"/>
                  </a:lnTo>
                  <a:lnTo>
                    <a:pt x="22774" y="5256"/>
                  </a:lnTo>
                  <a:lnTo>
                    <a:pt x="35140" y="19496"/>
                  </a:lnTo>
                  <a:lnTo>
                    <a:pt x="37684" y="17706"/>
                  </a:lnTo>
                  <a:lnTo>
                    <a:pt x="40459" y="16240"/>
                  </a:lnTo>
                  <a:lnTo>
                    <a:pt x="43412" y="15151"/>
                  </a:lnTo>
                  <a:lnTo>
                    <a:pt x="30124" y="0"/>
                  </a:lnTo>
                  <a:close/>
                </a:path>
              </a:pathLst>
            </a:custGeom>
            <a:solidFill>
              <a:srgbClr val="B3B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0602645" y="3891692"/>
              <a:ext cx="78740" cy="85725"/>
            </a:xfrm>
            <a:custGeom>
              <a:avLst/>
              <a:gdLst/>
              <a:ahLst/>
              <a:cxnLst/>
              <a:rect l="l" t="t" r="r" b="b"/>
              <a:pathLst>
                <a:path w="78740" h="85725">
                  <a:moveTo>
                    <a:pt x="38481" y="77685"/>
                  </a:moveTo>
                  <a:lnTo>
                    <a:pt x="33096" y="71831"/>
                  </a:lnTo>
                  <a:lnTo>
                    <a:pt x="29654" y="76479"/>
                  </a:lnTo>
                  <a:lnTo>
                    <a:pt x="27927" y="78765"/>
                  </a:lnTo>
                  <a:lnTo>
                    <a:pt x="30467" y="80035"/>
                  </a:lnTo>
                  <a:lnTo>
                    <a:pt x="33096" y="81140"/>
                  </a:lnTo>
                  <a:lnTo>
                    <a:pt x="35814" y="82067"/>
                  </a:lnTo>
                  <a:lnTo>
                    <a:pt x="38481" y="77685"/>
                  </a:lnTo>
                  <a:close/>
                </a:path>
                <a:path w="78740" h="85725">
                  <a:moveTo>
                    <a:pt x="78473" y="81648"/>
                  </a:moveTo>
                  <a:lnTo>
                    <a:pt x="72402" y="74993"/>
                  </a:lnTo>
                  <a:lnTo>
                    <a:pt x="68287" y="70446"/>
                  </a:lnTo>
                  <a:lnTo>
                    <a:pt x="61607" y="63030"/>
                  </a:lnTo>
                  <a:lnTo>
                    <a:pt x="57099" y="62699"/>
                  </a:lnTo>
                  <a:lnTo>
                    <a:pt x="52819" y="61544"/>
                  </a:lnTo>
                  <a:lnTo>
                    <a:pt x="48920" y="59715"/>
                  </a:lnTo>
                  <a:lnTo>
                    <a:pt x="47129" y="58877"/>
                  </a:lnTo>
                  <a:lnTo>
                    <a:pt x="45427" y="57899"/>
                  </a:lnTo>
                  <a:lnTo>
                    <a:pt x="43815" y="56794"/>
                  </a:lnTo>
                  <a:lnTo>
                    <a:pt x="40297" y="61874"/>
                  </a:lnTo>
                  <a:lnTo>
                    <a:pt x="36728" y="66878"/>
                  </a:lnTo>
                  <a:lnTo>
                    <a:pt x="33591" y="71132"/>
                  </a:lnTo>
                  <a:lnTo>
                    <a:pt x="40284" y="61874"/>
                  </a:lnTo>
                  <a:lnTo>
                    <a:pt x="43802" y="56794"/>
                  </a:lnTo>
                  <a:lnTo>
                    <a:pt x="42164" y="55664"/>
                  </a:lnTo>
                  <a:lnTo>
                    <a:pt x="40627" y="54406"/>
                  </a:lnTo>
                  <a:lnTo>
                    <a:pt x="39192" y="53022"/>
                  </a:lnTo>
                  <a:lnTo>
                    <a:pt x="31496" y="47383"/>
                  </a:lnTo>
                  <a:lnTo>
                    <a:pt x="25539" y="39954"/>
                  </a:lnTo>
                  <a:lnTo>
                    <a:pt x="21678" y="31115"/>
                  </a:lnTo>
                  <a:lnTo>
                    <a:pt x="20307" y="21247"/>
                  </a:lnTo>
                  <a:lnTo>
                    <a:pt x="20408" y="18275"/>
                  </a:lnTo>
                  <a:lnTo>
                    <a:pt x="20586" y="16840"/>
                  </a:lnTo>
                  <a:lnTo>
                    <a:pt x="5905" y="0"/>
                  </a:lnTo>
                  <a:lnTo>
                    <a:pt x="3378" y="6311"/>
                  </a:lnTo>
                  <a:lnTo>
                    <a:pt x="1524" y="12915"/>
                  </a:lnTo>
                  <a:lnTo>
                    <a:pt x="393" y="19799"/>
                  </a:lnTo>
                  <a:lnTo>
                    <a:pt x="0" y="26911"/>
                  </a:lnTo>
                  <a:lnTo>
                    <a:pt x="0" y="29908"/>
                  </a:lnTo>
                  <a:lnTo>
                    <a:pt x="24879" y="62826"/>
                  </a:lnTo>
                  <a:lnTo>
                    <a:pt x="38481" y="77673"/>
                  </a:lnTo>
                  <a:lnTo>
                    <a:pt x="36715" y="80619"/>
                  </a:lnTo>
                  <a:lnTo>
                    <a:pt x="35826" y="82067"/>
                  </a:lnTo>
                  <a:lnTo>
                    <a:pt x="38684" y="83045"/>
                  </a:lnTo>
                  <a:lnTo>
                    <a:pt x="41668" y="83832"/>
                  </a:lnTo>
                  <a:lnTo>
                    <a:pt x="44704" y="84404"/>
                  </a:lnTo>
                  <a:lnTo>
                    <a:pt x="48552" y="85115"/>
                  </a:lnTo>
                  <a:lnTo>
                    <a:pt x="52501" y="85496"/>
                  </a:lnTo>
                  <a:lnTo>
                    <a:pt x="57658" y="85483"/>
                  </a:lnTo>
                  <a:lnTo>
                    <a:pt x="70561" y="78232"/>
                  </a:lnTo>
                  <a:lnTo>
                    <a:pt x="68694" y="81470"/>
                  </a:lnTo>
                  <a:lnTo>
                    <a:pt x="66827" y="84670"/>
                  </a:lnTo>
                  <a:lnTo>
                    <a:pt x="70840" y="84035"/>
                  </a:lnTo>
                  <a:lnTo>
                    <a:pt x="74726" y="83007"/>
                  </a:lnTo>
                  <a:lnTo>
                    <a:pt x="78473" y="816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0692515" y="3936636"/>
              <a:ext cx="19050" cy="21590"/>
            </a:xfrm>
            <a:custGeom>
              <a:avLst/>
              <a:gdLst/>
              <a:ahLst/>
              <a:cxnLst/>
              <a:rect l="l" t="t" r="r" b="b"/>
              <a:pathLst>
                <a:path w="19050" h="21589">
                  <a:moveTo>
                    <a:pt x="5790" y="0"/>
                  </a:moveTo>
                  <a:lnTo>
                    <a:pt x="4188" y="2764"/>
                  </a:lnTo>
                  <a:lnTo>
                    <a:pt x="2240" y="5298"/>
                  </a:lnTo>
                  <a:lnTo>
                    <a:pt x="0" y="7539"/>
                  </a:lnTo>
                  <a:lnTo>
                    <a:pt x="12502" y="21297"/>
                  </a:lnTo>
                  <a:lnTo>
                    <a:pt x="14722" y="19036"/>
                  </a:lnTo>
                  <a:lnTo>
                    <a:pt x="16763" y="16617"/>
                  </a:lnTo>
                  <a:lnTo>
                    <a:pt x="18638" y="14062"/>
                  </a:lnTo>
                  <a:lnTo>
                    <a:pt x="5790" y="0"/>
                  </a:lnTo>
                  <a:close/>
                </a:path>
              </a:pathLst>
            </a:custGeom>
            <a:solidFill>
              <a:srgbClr val="B3B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0608551" y="3869048"/>
              <a:ext cx="96520" cy="104775"/>
            </a:xfrm>
            <a:custGeom>
              <a:avLst/>
              <a:gdLst/>
              <a:ahLst/>
              <a:cxnLst/>
              <a:rect l="l" t="t" r="r" b="b"/>
              <a:pathLst>
                <a:path w="96520" h="104775">
                  <a:moveTo>
                    <a:pt x="29845" y="14236"/>
                  </a:moveTo>
                  <a:lnTo>
                    <a:pt x="17475" y="0"/>
                  </a:lnTo>
                  <a:lnTo>
                    <a:pt x="12280" y="4787"/>
                  </a:lnTo>
                  <a:lnTo>
                    <a:pt x="7645" y="10109"/>
                  </a:lnTo>
                  <a:lnTo>
                    <a:pt x="3606" y="15925"/>
                  </a:lnTo>
                  <a:lnTo>
                    <a:pt x="203" y="22186"/>
                  </a:lnTo>
                  <a:lnTo>
                    <a:pt x="0" y="22644"/>
                  </a:lnTo>
                  <a:lnTo>
                    <a:pt x="9779" y="33896"/>
                  </a:lnTo>
                  <a:lnTo>
                    <a:pt x="14681" y="39484"/>
                  </a:lnTo>
                  <a:lnTo>
                    <a:pt x="14770" y="38760"/>
                  </a:lnTo>
                  <a:lnTo>
                    <a:pt x="16611" y="31457"/>
                  </a:lnTo>
                  <a:lnTo>
                    <a:pt x="19850" y="24815"/>
                  </a:lnTo>
                  <a:lnTo>
                    <a:pt x="24320" y="19024"/>
                  </a:lnTo>
                  <a:lnTo>
                    <a:pt x="29845" y="14236"/>
                  </a:lnTo>
                  <a:close/>
                </a:path>
                <a:path w="96520" h="104775">
                  <a:moveTo>
                    <a:pt x="96456" y="88887"/>
                  </a:moveTo>
                  <a:lnTo>
                    <a:pt x="83959" y="75133"/>
                  </a:lnTo>
                  <a:lnTo>
                    <a:pt x="81419" y="77673"/>
                  </a:lnTo>
                  <a:lnTo>
                    <a:pt x="78511" y="79844"/>
                  </a:lnTo>
                  <a:lnTo>
                    <a:pt x="75323" y="81534"/>
                  </a:lnTo>
                  <a:lnTo>
                    <a:pt x="73101" y="82715"/>
                  </a:lnTo>
                  <a:lnTo>
                    <a:pt x="72669" y="82892"/>
                  </a:lnTo>
                  <a:lnTo>
                    <a:pt x="72669" y="86525"/>
                  </a:lnTo>
                  <a:lnTo>
                    <a:pt x="69964" y="91478"/>
                  </a:lnTo>
                  <a:lnTo>
                    <a:pt x="67208" y="96367"/>
                  </a:lnTo>
                  <a:lnTo>
                    <a:pt x="69951" y="91478"/>
                  </a:lnTo>
                  <a:lnTo>
                    <a:pt x="72669" y="86525"/>
                  </a:lnTo>
                  <a:lnTo>
                    <a:pt x="72669" y="82892"/>
                  </a:lnTo>
                  <a:lnTo>
                    <a:pt x="70726" y="83680"/>
                  </a:lnTo>
                  <a:lnTo>
                    <a:pt x="68262" y="84378"/>
                  </a:lnTo>
                  <a:lnTo>
                    <a:pt x="65112" y="85293"/>
                  </a:lnTo>
                  <a:lnTo>
                    <a:pt x="61772" y="85775"/>
                  </a:lnTo>
                  <a:lnTo>
                    <a:pt x="57315" y="85763"/>
                  </a:lnTo>
                  <a:lnTo>
                    <a:pt x="63131" y="91998"/>
                  </a:lnTo>
                  <a:lnTo>
                    <a:pt x="62915" y="92329"/>
                  </a:lnTo>
                  <a:lnTo>
                    <a:pt x="63119" y="92011"/>
                  </a:lnTo>
                  <a:lnTo>
                    <a:pt x="57315" y="85763"/>
                  </a:lnTo>
                  <a:lnTo>
                    <a:pt x="55702" y="85674"/>
                  </a:lnTo>
                  <a:lnTo>
                    <a:pt x="60147" y="90614"/>
                  </a:lnTo>
                  <a:lnTo>
                    <a:pt x="62382" y="93078"/>
                  </a:lnTo>
                  <a:lnTo>
                    <a:pt x="62636" y="92722"/>
                  </a:lnTo>
                  <a:lnTo>
                    <a:pt x="62395" y="93078"/>
                  </a:lnTo>
                  <a:lnTo>
                    <a:pt x="66497" y="97612"/>
                  </a:lnTo>
                  <a:lnTo>
                    <a:pt x="72567" y="104279"/>
                  </a:lnTo>
                  <a:lnTo>
                    <a:pt x="74104" y="103708"/>
                  </a:lnTo>
                  <a:lnTo>
                    <a:pt x="80289" y="100888"/>
                  </a:lnTo>
                  <a:lnTo>
                    <a:pt x="86106" y="97447"/>
                  </a:lnTo>
                  <a:lnTo>
                    <a:pt x="91516" y="93433"/>
                  </a:lnTo>
                  <a:lnTo>
                    <a:pt x="96456" y="888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6" name="object 736"/>
            <p:cNvPicPr/>
            <p:nvPr/>
          </p:nvPicPr>
          <p:blipFill>
            <a:blip r:embed="rId2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33382" y="3854469"/>
              <a:ext cx="89484" cy="96227"/>
            </a:xfrm>
            <a:prstGeom prst="rect">
              <a:avLst/>
            </a:prstGeom>
          </p:spPr>
        </p:pic>
        <p:pic>
          <p:nvPicPr>
            <p:cNvPr id="737" name="object 737"/>
            <p:cNvPicPr/>
            <p:nvPr/>
          </p:nvPicPr>
          <p:blipFill>
            <a:blip r:embed="rId2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03601" y="7871485"/>
              <a:ext cx="137985" cy="79112"/>
            </a:xfrm>
            <a:prstGeom prst="rect">
              <a:avLst/>
            </a:prstGeom>
          </p:spPr>
        </p:pic>
        <p:pic>
          <p:nvPicPr>
            <p:cNvPr id="738" name="object 738"/>
            <p:cNvPicPr/>
            <p:nvPr/>
          </p:nvPicPr>
          <p:blipFill>
            <a:blip r:embed="rId2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300640" y="7601075"/>
              <a:ext cx="163088" cy="104219"/>
            </a:xfrm>
            <a:prstGeom prst="rect">
              <a:avLst/>
            </a:prstGeom>
          </p:spPr>
        </p:pic>
        <p:pic>
          <p:nvPicPr>
            <p:cNvPr id="739" name="object 739"/>
            <p:cNvPicPr/>
            <p:nvPr/>
          </p:nvPicPr>
          <p:blipFill>
            <a:blip r:embed="rId2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79309" y="9141558"/>
              <a:ext cx="211735" cy="138640"/>
            </a:xfrm>
            <a:prstGeom prst="rect">
              <a:avLst/>
            </a:prstGeom>
          </p:spPr>
        </p:pic>
        <p:sp>
          <p:nvSpPr>
            <p:cNvPr id="740" name="object 740"/>
            <p:cNvSpPr/>
            <p:nvPr/>
          </p:nvSpPr>
          <p:spPr>
            <a:xfrm>
              <a:off x="9515886" y="6401539"/>
              <a:ext cx="2017395" cy="304800"/>
            </a:xfrm>
            <a:custGeom>
              <a:avLst/>
              <a:gdLst/>
              <a:ahLst/>
              <a:cxnLst/>
              <a:rect l="l" t="t" r="r" b="b"/>
              <a:pathLst>
                <a:path w="2017395" h="304800">
                  <a:moveTo>
                    <a:pt x="1796374" y="276347"/>
                  </a:moveTo>
                  <a:lnTo>
                    <a:pt x="1520540" y="304304"/>
                  </a:lnTo>
                  <a:lnTo>
                    <a:pt x="1566467" y="303424"/>
                  </a:lnTo>
                  <a:lnTo>
                    <a:pt x="1660848" y="300199"/>
                  </a:lnTo>
                  <a:lnTo>
                    <a:pt x="1758687" y="294935"/>
                  </a:lnTo>
                  <a:lnTo>
                    <a:pt x="1860093" y="287531"/>
                  </a:lnTo>
                  <a:lnTo>
                    <a:pt x="1953442" y="279017"/>
                  </a:lnTo>
                  <a:lnTo>
                    <a:pt x="1807327" y="279017"/>
                  </a:lnTo>
                  <a:lnTo>
                    <a:pt x="1801672" y="278075"/>
                  </a:lnTo>
                  <a:lnTo>
                    <a:pt x="1796374" y="276347"/>
                  </a:lnTo>
                  <a:close/>
                </a:path>
                <a:path w="2017395" h="304800">
                  <a:moveTo>
                    <a:pt x="2006064" y="254903"/>
                  </a:moveTo>
                  <a:lnTo>
                    <a:pt x="1840090" y="271897"/>
                  </a:lnTo>
                  <a:lnTo>
                    <a:pt x="1833914" y="274922"/>
                  </a:lnTo>
                  <a:lnTo>
                    <a:pt x="1827333" y="277157"/>
                  </a:lnTo>
                  <a:lnTo>
                    <a:pt x="1820408" y="278542"/>
                  </a:lnTo>
                  <a:lnTo>
                    <a:pt x="1813201" y="279017"/>
                  </a:lnTo>
                  <a:lnTo>
                    <a:pt x="1953442" y="279017"/>
                  </a:lnTo>
                  <a:lnTo>
                    <a:pt x="2017352" y="272829"/>
                  </a:lnTo>
                  <a:lnTo>
                    <a:pt x="2012472" y="267730"/>
                  </a:lnTo>
                  <a:lnTo>
                    <a:pt x="2008588" y="261636"/>
                  </a:lnTo>
                  <a:lnTo>
                    <a:pt x="2006064" y="254903"/>
                  </a:lnTo>
                  <a:close/>
                </a:path>
                <a:path w="2017395" h="304800">
                  <a:moveTo>
                    <a:pt x="982849" y="247762"/>
                  </a:moveTo>
                  <a:lnTo>
                    <a:pt x="873072" y="260484"/>
                  </a:lnTo>
                  <a:lnTo>
                    <a:pt x="919228" y="267518"/>
                  </a:lnTo>
                  <a:lnTo>
                    <a:pt x="966482" y="274041"/>
                  </a:lnTo>
                  <a:lnTo>
                    <a:pt x="1014871" y="280022"/>
                  </a:lnTo>
                  <a:lnTo>
                    <a:pt x="1064433" y="285432"/>
                  </a:lnTo>
                  <a:lnTo>
                    <a:pt x="1115204" y="290239"/>
                  </a:lnTo>
                  <a:lnTo>
                    <a:pt x="1167221" y="294414"/>
                  </a:lnTo>
                  <a:lnTo>
                    <a:pt x="1220522" y="297926"/>
                  </a:lnTo>
                  <a:lnTo>
                    <a:pt x="1275144" y="300744"/>
                  </a:lnTo>
                  <a:lnTo>
                    <a:pt x="1515225" y="276661"/>
                  </a:lnTo>
                  <a:lnTo>
                    <a:pt x="1458835" y="276661"/>
                  </a:lnTo>
                  <a:lnTo>
                    <a:pt x="1405896" y="276333"/>
                  </a:lnTo>
                  <a:lnTo>
                    <a:pt x="1354113" y="275363"/>
                  </a:lnTo>
                  <a:lnTo>
                    <a:pt x="1348444" y="275185"/>
                  </a:lnTo>
                  <a:lnTo>
                    <a:pt x="1231522" y="275185"/>
                  </a:lnTo>
                  <a:lnTo>
                    <a:pt x="1223612" y="274747"/>
                  </a:lnTo>
                  <a:lnTo>
                    <a:pt x="1215951" y="273468"/>
                  </a:lnTo>
                  <a:lnTo>
                    <a:pt x="1208586" y="271395"/>
                  </a:lnTo>
                  <a:lnTo>
                    <a:pt x="1201565" y="268578"/>
                  </a:lnTo>
                  <a:lnTo>
                    <a:pt x="1144723" y="264471"/>
                  </a:lnTo>
                  <a:lnTo>
                    <a:pt x="1089349" y="259607"/>
                  </a:lnTo>
                  <a:lnTo>
                    <a:pt x="1035403" y="254024"/>
                  </a:lnTo>
                  <a:lnTo>
                    <a:pt x="982849" y="247762"/>
                  </a:lnTo>
                  <a:close/>
                </a:path>
                <a:path w="2017395" h="304800">
                  <a:moveTo>
                    <a:pt x="1519388" y="276242"/>
                  </a:moveTo>
                  <a:lnTo>
                    <a:pt x="1458835" y="276661"/>
                  </a:lnTo>
                  <a:lnTo>
                    <a:pt x="1515225" y="276661"/>
                  </a:lnTo>
                  <a:lnTo>
                    <a:pt x="1519388" y="276242"/>
                  </a:lnTo>
                  <a:close/>
                </a:path>
                <a:path w="2017395" h="304800">
                  <a:moveTo>
                    <a:pt x="1253898" y="271583"/>
                  </a:moveTo>
                  <a:lnTo>
                    <a:pt x="1246862" y="273918"/>
                  </a:lnTo>
                  <a:lnTo>
                    <a:pt x="1239333" y="275185"/>
                  </a:lnTo>
                  <a:lnTo>
                    <a:pt x="1348444" y="275185"/>
                  </a:lnTo>
                  <a:lnTo>
                    <a:pt x="1303457" y="273772"/>
                  </a:lnTo>
                  <a:lnTo>
                    <a:pt x="1253898" y="271583"/>
                  </a:lnTo>
                  <a:close/>
                </a:path>
                <a:path w="2017395" h="304800">
                  <a:moveTo>
                    <a:pt x="41988" y="0"/>
                  </a:moveTo>
                  <a:lnTo>
                    <a:pt x="32126" y="1777"/>
                  </a:lnTo>
                  <a:lnTo>
                    <a:pt x="21402" y="5168"/>
                  </a:lnTo>
                  <a:lnTo>
                    <a:pt x="10474" y="9849"/>
                  </a:lnTo>
                  <a:lnTo>
                    <a:pt x="0" y="15496"/>
                  </a:lnTo>
                  <a:lnTo>
                    <a:pt x="302559" y="118600"/>
                  </a:lnTo>
                  <a:lnTo>
                    <a:pt x="348367" y="133414"/>
                  </a:lnTo>
                  <a:lnTo>
                    <a:pt x="395300" y="148098"/>
                  </a:lnTo>
                  <a:lnTo>
                    <a:pt x="443444" y="162574"/>
                  </a:lnTo>
                  <a:lnTo>
                    <a:pt x="492883" y="176770"/>
                  </a:lnTo>
                  <a:lnTo>
                    <a:pt x="543701" y="190609"/>
                  </a:lnTo>
                  <a:lnTo>
                    <a:pt x="595982" y="204015"/>
                  </a:lnTo>
                  <a:lnTo>
                    <a:pt x="649811" y="216915"/>
                  </a:lnTo>
                  <a:lnTo>
                    <a:pt x="705271" y="229233"/>
                  </a:lnTo>
                  <a:lnTo>
                    <a:pt x="762447" y="240893"/>
                  </a:lnTo>
                  <a:lnTo>
                    <a:pt x="860581" y="229930"/>
                  </a:lnTo>
                  <a:lnTo>
                    <a:pt x="802603" y="219835"/>
                  </a:lnTo>
                  <a:lnTo>
                    <a:pt x="746358" y="209011"/>
                  </a:lnTo>
                  <a:lnTo>
                    <a:pt x="691769" y="197526"/>
                  </a:lnTo>
                  <a:lnTo>
                    <a:pt x="638761" y="185448"/>
                  </a:lnTo>
                  <a:lnTo>
                    <a:pt x="587255" y="172846"/>
                  </a:lnTo>
                  <a:lnTo>
                    <a:pt x="537177" y="159787"/>
                  </a:lnTo>
                  <a:lnTo>
                    <a:pt x="488449" y="146342"/>
                  </a:lnTo>
                  <a:lnTo>
                    <a:pt x="440996" y="132578"/>
                  </a:lnTo>
                  <a:lnTo>
                    <a:pt x="394740" y="118563"/>
                  </a:lnTo>
                  <a:lnTo>
                    <a:pt x="349605" y="104367"/>
                  </a:lnTo>
                  <a:lnTo>
                    <a:pt x="262395" y="75703"/>
                  </a:lnTo>
                  <a:lnTo>
                    <a:pt x="41988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10278326" y="6631476"/>
              <a:ext cx="1243965" cy="74930"/>
            </a:xfrm>
            <a:custGeom>
              <a:avLst/>
              <a:gdLst/>
              <a:ahLst/>
              <a:cxnLst/>
              <a:rect l="l" t="t" r="r" b="b"/>
              <a:pathLst>
                <a:path w="1243965" h="74929">
                  <a:moveTo>
                    <a:pt x="220408" y="17830"/>
                  </a:moveTo>
                  <a:lnTo>
                    <a:pt x="206387" y="16014"/>
                  </a:lnTo>
                  <a:lnTo>
                    <a:pt x="158470" y="9372"/>
                  </a:lnTo>
                  <a:lnTo>
                    <a:pt x="111683" y="2209"/>
                  </a:lnTo>
                  <a:lnTo>
                    <a:pt x="98132" y="0"/>
                  </a:lnTo>
                  <a:lnTo>
                    <a:pt x="0" y="10960"/>
                  </a:lnTo>
                  <a:lnTo>
                    <a:pt x="13182" y="13500"/>
                  </a:lnTo>
                  <a:lnTo>
                    <a:pt x="54635" y="21120"/>
                  </a:lnTo>
                  <a:lnTo>
                    <a:pt x="97002" y="28346"/>
                  </a:lnTo>
                  <a:lnTo>
                    <a:pt x="110629" y="30556"/>
                  </a:lnTo>
                  <a:lnTo>
                    <a:pt x="220408" y="17830"/>
                  </a:lnTo>
                  <a:close/>
                </a:path>
                <a:path w="1243965" h="74929">
                  <a:moveTo>
                    <a:pt x="1033919" y="46418"/>
                  </a:moveTo>
                  <a:lnTo>
                    <a:pt x="1026883" y="44132"/>
                  </a:lnTo>
                  <a:lnTo>
                    <a:pt x="1020445" y="40398"/>
                  </a:lnTo>
                  <a:lnTo>
                    <a:pt x="1015022" y="35674"/>
                  </a:lnTo>
                  <a:lnTo>
                    <a:pt x="935609" y="40398"/>
                  </a:lnTo>
                  <a:lnTo>
                    <a:pt x="858456" y="43776"/>
                  </a:lnTo>
                  <a:lnTo>
                    <a:pt x="853147" y="45618"/>
                  </a:lnTo>
                  <a:lnTo>
                    <a:pt x="847458" y="46621"/>
                  </a:lnTo>
                  <a:lnTo>
                    <a:pt x="836790" y="46621"/>
                  </a:lnTo>
                  <a:lnTo>
                    <a:pt x="832192" y="45974"/>
                  </a:lnTo>
                  <a:lnTo>
                    <a:pt x="827824" y="44780"/>
                  </a:lnTo>
                  <a:lnTo>
                    <a:pt x="756932" y="46304"/>
                  </a:lnTo>
                  <a:lnTo>
                    <a:pt x="512686" y="70815"/>
                  </a:lnTo>
                  <a:lnTo>
                    <a:pt x="557110" y="72542"/>
                  </a:lnTo>
                  <a:lnTo>
                    <a:pt x="602399" y="73799"/>
                  </a:lnTo>
                  <a:lnTo>
                    <a:pt x="648576" y="74561"/>
                  </a:lnTo>
                  <a:lnTo>
                    <a:pt x="695642" y="74815"/>
                  </a:lnTo>
                  <a:lnTo>
                    <a:pt x="758088" y="74371"/>
                  </a:lnTo>
                  <a:lnTo>
                    <a:pt x="1031963" y="46621"/>
                  </a:lnTo>
                  <a:lnTo>
                    <a:pt x="1033919" y="46418"/>
                  </a:lnTo>
                  <a:close/>
                </a:path>
                <a:path w="1243965" h="74929">
                  <a:moveTo>
                    <a:pt x="1241158" y="16052"/>
                  </a:moveTo>
                  <a:close/>
                </a:path>
                <a:path w="1243965" h="74929">
                  <a:moveTo>
                    <a:pt x="1243622" y="24980"/>
                  </a:moveTo>
                  <a:lnTo>
                    <a:pt x="1242542" y="22110"/>
                  </a:lnTo>
                  <a:lnTo>
                    <a:pt x="1241717" y="19138"/>
                  </a:lnTo>
                  <a:lnTo>
                    <a:pt x="1241145" y="16065"/>
                  </a:lnTo>
                  <a:lnTo>
                    <a:pt x="1092174" y="29933"/>
                  </a:lnTo>
                  <a:lnTo>
                    <a:pt x="1088072" y="34734"/>
                  </a:lnTo>
                  <a:lnTo>
                    <a:pt x="1083170" y="38823"/>
                  </a:lnTo>
                  <a:lnTo>
                    <a:pt x="1077645" y="41960"/>
                  </a:lnTo>
                  <a:lnTo>
                    <a:pt x="1243622" y="249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9477096" y="6401650"/>
              <a:ext cx="12700" cy="5080"/>
            </a:xfrm>
            <a:custGeom>
              <a:avLst/>
              <a:gdLst/>
              <a:ahLst/>
              <a:cxnLst/>
              <a:rect l="l" t="t" r="r" b="b"/>
              <a:pathLst>
                <a:path w="12700" h="5079">
                  <a:moveTo>
                    <a:pt x="12512" y="0"/>
                  </a:moveTo>
                  <a:lnTo>
                    <a:pt x="0" y="2732"/>
                  </a:lnTo>
                  <a:lnTo>
                    <a:pt x="6753" y="4900"/>
                  </a:lnTo>
                  <a:lnTo>
                    <a:pt x="8586" y="3214"/>
                  </a:lnTo>
                  <a:lnTo>
                    <a:pt x="10512" y="1581"/>
                  </a:lnTo>
                  <a:lnTo>
                    <a:pt x="12512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9462681" y="6378098"/>
              <a:ext cx="95250" cy="39370"/>
            </a:xfrm>
            <a:custGeom>
              <a:avLst/>
              <a:gdLst/>
              <a:ahLst/>
              <a:cxnLst/>
              <a:rect l="l" t="t" r="r" b="b"/>
              <a:pathLst>
                <a:path w="95250" h="39370">
                  <a:moveTo>
                    <a:pt x="95186" y="23444"/>
                  </a:moveTo>
                  <a:lnTo>
                    <a:pt x="68110" y="14351"/>
                  </a:lnTo>
                  <a:lnTo>
                    <a:pt x="50787" y="8623"/>
                  </a:lnTo>
                  <a:lnTo>
                    <a:pt x="24295" y="0"/>
                  </a:lnTo>
                  <a:lnTo>
                    <a:pt x="14528" y="3365"/>
                  </a:lnTo>
                  <a:lnTo>
                    <a:pt x="14998" y="4813"/>
                  </a:lnTo>
                  <a:lnTo>
                    <a:pt x="15240" y="6362"/>
                  </a:lnTo>
                  <a:lnTo>
                    <a:pt x="15087" y="15671"/>
                  </a:lnTo>
                  <a:lnTo>
                    <a:pt x="8597" y="21678"/>
                  </a:lnTo>
                  <a:lnTo>
                    <a:pt x="0" y="21704"/>
                  </a:lnTo>
                  <a:lnTo>
                    <a:pt x="14401" y="26289"/>
                  </a:lnTo>
                  <a:lnTo>
                    <a:pt x="26924" y="23558"/>
                  </a:lnTo>
                  <a:lnTo>
                    <a:pt x="32512" y="19392"/>
                  </a:lnTo>
                  <a:lnTo>
                    <a:pt x="38404" y="15506"/>
                  </a:lnTo>
                  <a:lnTo>
                    <a:pt x="32512" y="19405"/>
                  </a:lnTo>
                  <a:lnTo>
                    <a:pt x="26924" y="23558"/>
                  </a:lnTo>
                  <a:lnTo>
                    <a:pt x="22999" y="26784"/>
                  </a:lnTo>
                  <a:lnTo>
                    <a:pt x="21158" y="28460"/>
                  </a:lnTo>
                  <a:lnTo>
                    <a:pt x="53187" y="38950"/>
                  </a:lnTo>
                  <a:lnTo>
                    <a:pt x="63677" y="33299"/>
                  </a:lnTo>
                  <a:lnTo>
                    <a:pt x="74599" y="28613"/>
                  </a:lnTo>
                  <a:lnTo>
                    <a:pt x="85318" y="25222"/>
                  </a:lnTo>
                  <a:lnTo>
                    <a:pt x="95186" y="234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9473962" y="6375188"/>
              <a:ext cx="13335" cy="6350"/>
            </a:xfrm>
            <a:custGeom>
              <a:avLst/>
              <a:gdLst/>
              <a:ahLst/>
              <a:cxnLst/>
              <a:rect l="l" t="t" r="r" b="b"/>
              <a:pathLst>
                <a:path w="13334" h="6350">
                  <a:moveTo>
                    <a:pt x="3937" y="0"/>
                  </a:moveTo>
                  <a:lnTo>
                    <a:pt x="0" y="869"/>
                  </a:lnTo>
                  <a:lnTo>
                    <a:pt x="1455" y="2387"/>
                  </a:lnTo>
                  <a:lnTo>
                    <a:pt x="2586" y="4219"/>
                  </a:lnTo>
                  <a:lnTo>
                    <a:pt x="3245" y="6272"/>
                  </a:lnTo>
                  <a:lnTo>
                    <a:pt x="13015" y="2900"/>
                  </a:lnTo>
                  <a:lnTo>
                    <a:pt x="393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1841238" y="6623286"/>
              <a:ext cx="344805" cy="34290"/>
            </a:xfrm>
            <a:custGeom>
              <a:avLst/>
              <a:gdLst/>
              <a:ahLst/>
              <a:cxnLst/>
              <a:rect l="l" t="t" r="r" b="b"/>
              <a:pathLst>
                <a:path w="344804" h="34290">
                  <a:moveTo>
                    <a:pt x="124917" y="10"/>
                  </a:moveTo>
                  <a:lnTo>
                    <a:pt x="63899" y="789"/>
                  </a:lnTo>
                  <a:lnTo>
                    <a:pt x="0" y="2596"/>
                  </a:lnTo>
                  <a:lnTo>
                    <a:pt x="8429" y="2837"/>
                  </a:lnTo>
                  <a:lnTo>
                    <a:pt x="16208" y="5727"/>
                  </a:lnTo>
                  <a:lnTo>
                    <a:pt x="22533" y="10449"/>
                  </a:lnTo>
                  <a:lnTo>
                    <a:pt x="80203" y="18775"/>
                  </a:lnTo>
                  <a:lnTo>
                    <a:pt x="135901" y="27737"/>
                  </a:lnTo>
                  <a:lnTo>
                    <a:pt x="140812" y="27726"/>
                  </a:lnTo>
                  <a:lnTo>
                    <a:pt x="124917" y="10"/>
                  </a:lnTo>
                  <a:close/>
                </a:path>
                <a:path w="344804" h="34290">
                  <a:moveTo>
                    <a:pt x="157241" y="0"/>
                  </a:moveTo>
                  <a:lnTo>
                    <a:pt x="173188" y="27821"/>
                  </a:lnTo>
                  <a:lnTo>
                    <a:pt x="218744" y="28502"/>
                  </a:lnTo>
                  <a:lnTo>
                    <a:pt x="262450" y="29790"/>
                  </a:lnTo>
                  <a:lnTo>
                    <a:pt x="304352" y="31662"/>
                  </a:lnTo>
                  <a:lnTo>
                    <a:pt x="344502" y="34093"/>
                  </a:lnTo>
                  <a:lnTo>
                    <a:pt x="337407" y="19854"/>
                  </a:lnTo>
                  <a:lnTo>
                    <a:pt x="330241" y="5591"/>
                  </a:lnTo>
                  <a:lnTo>
                    <a:pt x="289570" y="3329"/>
                  </a:lnTo>
                  <a:lnTo>
                    <a:pt x="247208" y="1629"/>
                  </a:lnTo>
                  <a:lnTo>
                    <a:pt x="203112" y="512"/>
                  </a:lnTo>
                  <a:lnTo>
                    <a:pt x="157241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1863768" y="6623259"/>
              <a:ext cx="151130" cy="29845"/>
            </a:xfrm>
            <a:custGeom>
              <a:avLst/>
              <a:gdLst/>
              <a:ahLst/>
              <a:cxnLst/>
              <a:rect l="l" t="t" r="r" b="b"/>
              <a:pathLst>
                <a:path w="151129" h="29845">
                  <a:moveTo>
                    <a:pt x="44589" y="28587"/>
                  </a:moveTo>
                  <a:lnTo>
                    <a:pt x="11290" y="23634"/>
                  </a:lnTo>
                  <a:lnTo>
                    <a:pt x="12268" y="25463"/>
                  </a:lnTo>
                  <a:lnTo>
                    <a:pt x="13106" y="27368"/>
                  </a:lnTo>
                  <a:lnTo>
                    <a:pt x="13779" y="29362"/>
                  </a:lnTo>
                  <a:lnTo>
                    <a:pt x="44589" y="28587"/>
                  </a:lnTo>
                  <a:close/>
                </a:path>
                <a:path w="151129" h="29845">
                  <a:moveTo>
                    <a:pt x="113372" y="27762"/>
                  </a:moveTo>
                  <a:lnTo>
                    <a:pt x="85775" y="23202"/>
                  </a:lnTo>
                  <a:lnTo>
                    <a:pt x="57670" y="18808"/>
                  </a:lnTo>
                  <a:lnTo>
                    <a:pt x="29057" y="14566"/>
                  </a:lnTo>
                  <a:lnTo>
                    <a:pt x="0" y="10490"/>
                  </a:lnTo>
                  <a:lnTo>
                    <a:pt x="4660" y="13970"/>
                  </a:lnTo>
                  <a:lnTo>
                    <a:pt x="8534" y="18465"/>
                  </a:lnTo>
                  <a:lnTo>
                    <a:pt x="11290" y="23634"/>
                  </a:lnTo>
                  <a:lnTo>
                    <a:pt x="44589" y="28587"/>
                  </a:lnTo>
                  <a:lnTo>
                    <a:pt x="96520" y="27851"/>
                  </a:lnTo>
                  <a:lnTo>
                    <a:pt x="113372" y="27762"/>
                  </a:lnTo>
                  <a:close/>
                </a:path>
                <a:path w="151129" h="29845">
                  <a:moveTo>
                    <a:pt x="150660" y="27851"/>
                  </a:moveTo>
                  <a:lnTo>
                    <a:pt x="134708" y="38"/>
                  </a:lnTo>
                  <a:lnTo>
                    <a:pt x="119405" y="0"/>
                  </a:lnTo>
                  <a:lnTo>
                    <a:pt x="102374" y="38"/>
                  </a:lnTo>
                  <a:lnTo>
                    <a:pt x="118275" y="27762"/>
                  </a:lnTo>
                  <a:lnTo>
                    <a:pt x="150660" y="278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2205077" y="6631247"/>
              <a:ext cx="512445" cy="167640"/>
            </a:xfrm>
            <a:custGeom>
              <a:avLst/>
              <a:gdLst/>
              <a:ahLst/>
              <a:cxnLst/>
              <a:rect l="l" t="t" r="r" b="b"/>
              <a:pathLst>
                <a:path w="512445" h="167640">
                  <a:moveTo>
                    <a:pt x="468792" y="122970"/>
                  </a:moveTo>
                  <a:lnTo>
                    <a:pt x="477011" y="162748"/>
                  </a:lnTo>
                  <a:lnTo>
                    <a:pt x="479891" y="165000"/>
                  </a:lnTo>
                  <a:lnTo>
                    <a:pt x="482676" y="167251"/>
                  </a:lnTo>
                  <a:lnTo>
                    <a:pt x="490117" y="164244"/>
                  </a:lnTo>
                  <a:lnTo>
                    <a:pt x="497552" y="161332"/>
                  </a:lnTo>
                  <a:lnTo>
                    <a:pt x="504984" y="158510"/>
                  </a:lnTo>
                  <a:lnTo>
                    <a:pt x="512413" y="155775"/>
                  </a:lnTo>
                  <a:lnTo>
                    <a:pt x="502627" y="147485"/>
                  </a:lnTo>
                  <a:lnTo>
                    <a:pt x="492114" y="139243"/>
                  </a:lnTo>
                  <a:lnTo>
                    <a:pt x="480845" y="131065"/>
                  </a:lnTo>
                  <a:lnTo>
                    <a:pt x="468792" y="122970"/>
                  </a:lnTo>
                  <a:close/>
                </a:path>
                <a:path w="512445" h="167640">
                  <a:moveTo>
                    <a:pt x="351130" y="66448"/>
                  </a:moveTo>
                  <a:lnTo>
                    <a:pt x="352660" y="81633"/>
                  </a:lnTo>
                  <a:lnTo>
                    <a:pt x="354292" y="96771"/>
                  </a:lnTo>
                  <a:lnTo>
                    <a:pt x="377812" y="106275"/>
                  </a:lnTo>
                  <a:lnTo>
                    <a:pt x="399582" y="116102"/>
                  </a:lnTo>
                  <a:lnTo>
                    <a:pt x="419667" y="126213"/>
                  </a:lnTo>
                  <a:lnTo>
                    <a:pt x="438133" y="136571"/>
                  </a:lnTo>
                  <a:lnTo>
                    <a:pt x="436836" y="120018"/>
                  </a:lnTo>
                  <a:lnTo>
                    <a:pt x="435609" y="103473"/>
                  </a:lnTo>
                  <a:lnTo>
                    <a:pt x="416667" y="93817"/>
                  </a:lnTo>
                  <a:lnTo>
                    <a:pt x="396307" y="84407"/>
                  </a:lnTo>
                  <a:lnTo>
                    <a:pt x="374478" y="75274"/>
                  </a:lnTo>
                  <a:lnTo>
                    <a:pt x="351130" y="66448"/>
                  </a:lnTo>
                  <a:close/>
                </a:path>
                <a:path w="512445" h="167640">
                  <a:moveTo>
                    <a:pt x="0" y="0"/>
                  </a:moveTo>
                  <a:lnTo>
                    <a:pt x="7158" y="14356"/>
                  </a:lnTo>
                  <a:lnTo>
                    <a:pt x="14229" y="28690"/>
                  </a:lnTo>
                  <a:lnTo>
                    <a:pt x="77826" y="35014"/>
                  </a:lnTo>
                  <a:lnTo>
                    <a:pt x="136430" y="42808"/>
                  </a:lnTo>
                  <a:lnTo>
                    <a:pt x="190242" y="51951"/>
                  </a:lnTo>
                  <a:lnTo>
                    <a:pt x="239463" y="62322"/>
                  </a:lnTo>
                  <a:lnTo>
                    <a:pt x="284292" y="73802"/>
                  </a:lnTo>
                  <a:lnTo>
                    <a:pt x="324932" y="86269"/>
                  </a:lnTo>
                  <a:lnTo>
                    <a:pt x="324168" y="78885"/>
                  </a:lnTo>
                  <a:lnTo>
                    <a:pt x="323431" y="71491"/>
                  </a:lnTo>
                  <a:lnTo>
                    <a:pt x="322719" y="64075"/>
                  </a:lnTo>
                  <a:lnTo>
                    <a:pt x="322032" y="56626"/>
                  </a:lnTo>
                  <a:lnTo>
                    <a:pt x="279394" y="44209"/>
                  </a:lnTo>
                  <a:lnTo>
                    <a:pt x="232599" y="32826"/>
                  </a:lnTo>
                  <a:lnTo>
                    <a:pt x="181453" y="22596"/>
                  </a:lnTo>
                  <a:lnTo>
                    <a:pt x="125766" y="13636"/>
                  </a:lnTo>
                  <a:lnTo>
                    <a:pt x="65345" y="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2670085" y="6751804"/>
              <a:ext cx="9525" cy="40005"/>
            </a:xfrm>
            <a:custGeom>
              <a:avLst/>
              <a:gdLst/>
              <a:ahLst/>
              <a:cxnLst/>
              <a:rect l="l" t="t" r="r" b="b"/>
              <a:pathLst>
                <a:path w="9525" h="40004">
                  <a:moveTo>
                    <a:pt x="0" y="0"/>
                  </a:moveTo>
                  <a:lnTo>
                    <a:pt x="1407" y="17710"/>
                  </a:lnTo>
                  <a:lnTo>
                    <a:pt x="2900" y="35443"/>
                  </a:lnTo>
                  <a:lnTo>
                    <a:pt x="9025" y="39956"/>
                  </a:lnTo>
                  <a:lnTo>
                    <a:pt x="5039" y="11823"/>
                  </a:lnTo>
                  <a:lnTo>
                    <a:pt x="3779" y="24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2640687" y="6734717"/>
              <a:ext cx="7620" cy="36195"/>
            </a:xfrm>
            <a:custGeom>
              <a:avLst/>
              <a:gdLst/>
              <a:ahLst/>
              <a:cxnLst/>
              <a:rect l="l" t="t" r="r" b="b"/>
              <a:pathLst>
                <a:path w="7620" h="36195">
                  <a:moveTo>
                    <a:pt x="0" y="0"/>
                  </a:moveTo>
                  <a:lnTo>
                    <a:pt x="2523" y="33098"/>
                  </a:lnTo>
                  <a:lnTo>
                    <a:pt x="7067" y="35831"/>
                  </a:lnTo>
                  <a:lnTo>
                    <a:pt x="3672" y="10030"/>
                  </a:lnTo>
                  <a:lnTo>
                    <a:pt x="2596" y="14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0" name="object 750"/>
            <p:cNvPicPr/>
            <p:nvPr/>
          </p:nvPicPr>
          <p:blipFill>
            <a:blip r:embed="rId2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27105" y="6687869"/>
              <a:ext cx="32271" cy="40145"/>
            </a:xfrm>
            <a:prstGeom prst="rect">
              <a:avLst/>
            </a:prstGeom>
          </p:spPr>
        </p:pic>
        <p:sp>
          <p:nvSpPr>
            <p:cNvPr id="751" name="object 751"/>
            <p:cNvSpPr/>
            <p:nvPr/>
          </p:nvSpPr>
          <p:spPr>
            <a:xfrm>
              <a:off x="12171476" y="6628875"/>
              <a:ext cx="48260" cy="31115"/>
            </a:xfrm>
            <a:custGeom>
              <a:avLst/>
              <a:gdLst/>
              <a:ahLst/>
              <a:cxnLst/>
              <a:rect l="l" t="t" r="r" b="b"/>
              <a:pathLst>
                <a:path w="48259" h="31115">
                  <a:moveTo>
                    <a:pt x="0" y="0"/>
                  </a:moveTo>
                  <a:lnTo>
                    <a:pt x="14261" y="28512"/>
                  </a:lnTo>
                  <a:lnTo>
                    <a:pt x="39562" y="30388"/>
                  </a:lnTo>
                  <a:lnTo>
                    <a:pt x="47831" y="31067"/>
                  </a:lnTo>
                  <a:lnTo>
                    <a:pt x="33601" y="23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1834765" y="6626071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1277" y="0"/>
                  </a:moveTo>
                  <a:lnTo>
                    <a:pt x="806" y="20"/>
                  </a:lnTo>
                  <a:lnTo>
                    <a:pt x="460" y="31"/>
                  </a:lnTo>
                  <a:lnTo>
                    <a:pt x="0" y="52"/>
                  </a:lnTo>
                  <a:lnTo>
                    <a:pt x="869" y="41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1743461" y="6626129"/>
              <a:ext cx="91440" cy="12700"/>
            </a:xfrm>
            <a:custGeom>
              <a:avLst/>
              <a:gdLst/>
              <a:ahLst/>
              <a:cxnLst/>
              <a:rect l="l" t="t" r="r" b="b"/>
              <a:pathLst>
                <a:path w="91440" h="12700">
                  <a:moveTo>
                    <a:pt x="65773" y="11938"/>
                  </a:moveTo>
                  <a:lnTo>
                    <a:pt x="59639" y="1282"/>
                  </a:lnTo>
                  <a:lnTo>
                    <a:pt x="15125" y="3454"/>
                  </a:lnTo>
                  <a:lnTo>
                    <a:pt x="0" y="4279"/>
                  </a:lnTo>
                  <a:lnTo>
                    <a:pt x="33108" y="8001"/>
                  </a:lnTo>
                  <a:lnTo>
                    <a:pt x="65773" y="11938"/>
                  </a:lnTo>
                  <a:close/>
                </a:path>
                <a:path w="91440" h="12700">
                  <a:moveTo>
                    <a:pt x="91351" y="88"/>
                  </a:moveTo>
                  <a:lnTo>
                    <a:pt x="68529" y="901"/>
                  </a:lnTo>
                  <a:lnTo>
                    <a:pt x="59639" y="1282"/>
                  </a:lnTo>
                  <a:lnTo>
                    <a:pt x="65773" y="11925"/>
                  </a:lnTo>
                  <a:lnTo>
                    <a:pt x="67818" y="12192"/>
                  </a:lnTo>
                  <a:lnTo>
                    <a:pt x="71729" y="8039"/>
                  </a:lnTo>
                  <a:lnTo>
                    <a:pt x="76530" y="4737"/>
                  </a:lnTo>
                  <a:lnTo>
                    <a:pt x="81915" y="2578"/>
                  </a:lnTo>
                  <a:lnTo>
                    <a:pt x="84899" y="1384"/>
                  </a:lnTo>
                  <a:lnTo>
                    <a:pt x="88061" y="533"/>
                  </a:lnTo>
                  <a:lnTo>
                    <a:pt x="91351" y="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11614867" y="6658293"/>
              <a:ext cx="47625" cy="9525"/>
            </a:xfrm>
            <a:custGeom>
              <a:avLst/>
              <a:gdLst/>
              <a:ahLst/>
              <a:cxnLst/>
              <a:rect l="l" t="t" r="r" b="b"/>
              <a:pathLst>
                <a:path w="47625" h="9525">
                  <a:moveTo>
                    <a:pt x="4848" y="0"/>
                  </a:moveTo>
                  <a:lnTo>
                    <a:pt x="3518" y="3162"/>
                  </a:lnTo>
                  <a:lnTo>
                    <a:pt x="1895" y="6177"/>
                  </a:lnTo>
                  <a:lnTo>
                    <a:pt x="0" y="8994"/>
                  </a:lnTo>
                  <a:lnTo>
                    <a:pt x="47276" y="5382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11619713" y="6630409"/>
              <a:ext cx="191770" cy="33655"/>
            </a:xfrm>
            <a:custGeom>
              <a:avLst/>
              <a:gdLst/>
              <a:ahLst/>
              <a:cxnLst/>
              <a:rect l="l" t="t" r="r" b="b"/>
              <a:pathLst>
                <a:path w="191770" h="33654">
                  <a:moveTo>
                    <a:pt x="191566" y="7912"/>
                  </a:moveTo>
                  <a:lnTo>
                    <a:pt x="190881" y="7823"/>
                  </a:lnTo>
                  <a:lnTo>
                    <a:pt x="189522" y="7670"/>
                  </a:lnTo>
                  <a:lnTo>
                    <a:pt x="123748" y="0"/>
                  </a:lnTo>
                  <a:lnTo>
                    <a:pt x="63500" y="3746"/>
                  </a:lnTo>
                  <a:lnTo>
                    <a:pt x="42976" y="5181"/>
                  </a:lnTo>
                  <a:lnTo>
                    <a:pt x="20688" y="6807"/>
                  </a:lnTo>
                  <a:lnTo>
                    <a:pt x="4051" y="8089"/>
                  </a:lnTo>
                  <a:lnTo>
                    <a:pt x="4025" y="10972"/>
                  </a:lnTo>
                  <a:lnTo>
                    <a:pt x="3771" y="13817"/>
                  </a:lnTo>
                  <a:lnTo>
                    <a:pt x="3302" y="16573"/>
                  </a:lnTo>
                  <a:lnTo>
                    <a:pt x="64147" y="21920"/>
                  </a:lnTo>
                  <a:lnTo>
                    <a:pt x="3289" y="16573"/>
                  </a:lnTo>
                  <a:lnTo>
                    <a:pt x="2616" y="20510"/>
                  </a:lnTo>
                  <a:lnTo>
                    <a:pt x="1498" y="24307"/>
                  </a:lnTo>
                  <a:lnTo>
                    <a:pt x="0" y="27889"/>
                  </a:lnTo>
                  <a:lnTo>
                    <a:pt x="42418" y="33274"/>
                  </a:lnTo>
                  <a:lnTo>
                    <a:pt x="103936" y="29171"/>
                  </a:lnTo>
                  <a:lnTo>
                    <a:pt x="123939" y="27990"/>
                  </a:lnTo>
                  <a:lnTo>
                    <a:pt x="177292" y="25222"/>
                  </a:lnTo>
                  <a:lnTo>
                    <a:pt x="124345" y="16776"/>
                  </a:lnTo>
                  <a:lnTo>
                    <a:pt x="164109" y="23050"/>
                  </a:lnTo>
                  <a:lnTo>
                    <a:pt x="177292" y="25222"/>
                  </a:lnTo>
                  <a:lnTo>
                    <a:pt x="182041" y="25006"/>
                  </a:lnTo>
                  <a:lnTo>
                    <a:pt x="182499" y="23431"/>
                  </a:lnTo>
                  <a:lnTo>
                    <a:pt x="184137" y="18122"/>
                  </a:lnTo>
                  <a:lnTo>
                    <a:pt x="186855" y="13296"/>
                  </a:lnTo>
                  <a:lnTo>
                    <a:pt x="190398" y="9182"/>
                  </a:lnTo>
                  <a:lnTo>
                    <a:pt x="190779" y="8750"/>
                  </a:lnTo>
                  <a:lnTo>
                    <a:pt x="191173" y="8318"/>
                  </a:lnTo>
                  <a:lnTo>
                    <a:pt x="191566" y="79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1552045" y="6652042"/>
              <a:ext cx="37465" cy="10795"/>
            </a:xfrm>
            <a:custGeom>
              <a:avLst/>
              <a:gdLst/>
              <a:ahLst/>
              <a:cxnLst/>
              <a:rect l="l" t="t" r="r" b="b"/>
              <a:pathLst>
                <a:path w="37465" h="10795">
                  <a:moveTo>
                    <a:pt x="12638" y="0"/>
                  </a:moveTo>
                  <a:lnTo>
                    <a:pt x="0" y="1308"/>
                  </a:lnTo>
                  <a:lnTo>
                    <a:pt x="4502" y="6910"/>
                  </a:lnTo>
                  <a:lnTo>
                    <a:pt x="11413" y="10523"/>
                  </a:lnTo>
                  <a:lnTo>
                    <a:pt x="26240" y="10523"/>
                  </a:lnTo>
                  <a:lnTo>
                    <a:pt x="32637" y="7497"/>
                  </a:lnTo>
                  <a:lnTo>
                    <a:pt x="37119" y="2680"/>
                  </a:lnTo>
                  <a:lnTo>
                    <a:pt x="12638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11547640" y="6640760"/>
              <a:ext cx="48260" cy="13970"/>
            </a:xfrm>
            <a:custGeom>
              <a:avLst/>
              <a:gdLst/>
              <a:ahLst/>
              <a:cxnLst/>
              <a:rect l="l" t="t" r="r" b="b"/>
              <a:pathLst>
                <a:path w="48259" h="13970">
                  <a:moveTo>
                    <a:pt x="47942" y="0"/>
                  </a:moveTo>
                  <a:lnTo>
                    <a:pt x="29692" y="1536"/>
                  </a:lnTo>
                  <a:lnTo>
                    <a:pt x="29629" y="1701"/>
                  </a:lnTo>
                  <a:lnTo>
                    <a:pt x="29679" y="1536"/>
                  </a:lnTo>
                  <a:lnTo>
                    <a:pt x="29337" y="1574"/>
                  </a:lnTo>
                  <a:lnTo>
                    <a:pt x="29337" y="2476"/>
                  </a:lnTo>
                  <a:lnTo>
                    <a:pt x="29260" y="2692"/>
                  </a:lnTo>
                  <a:lnTo>
                    <a:pt x="29019" y="3251"/>
                  </a:lnTo>
                  <a:lnTo>
                    <a:pt x="29248" y="2692"/>
                  </a:lnTo>
                  <a:lnTo>
                    <a:pt x="29337" y="2476"/>
                  </a:lnTo>
                  <a:lnTo>
                    <a:pt x="29337" y="1574"/>
                  </a:lnTo>
                  <a:lnTo>
                    <a:pt x="22174" y="2184"/>
                  </a:lnTo>
                  <a:lnTo>
                    <a:pt x="14300" y="2895"/>
                  </a:lnTo>
                  <a:lnTo>
                    <a:pt x="14300" y="11150"/>
                  </a:lnTo>
                  <a:lnTo>
                    <a:pt x="13982" y="11112"/>
                  </a:lnTo>
                  <a:lnTo>
                    <a:pt x="13373" y="10998"/>
                  </a:lnTo>
                  <a:lnTo>
                    <a:pt x="13982" y="11112"/>
                  </a:lnTo>
                  <a:lnTo>
                    <a:pt x="14300" y="11150"/>
                  </a:lnTo>
                  <a:lnTo>
                    <a:pt x="14300" y="2895"/>
                  </a:lnTo>
                  <a:lnTo>
                    <a:pt x="9677" y="3302"/>
                  </a:lnTo>
                  <a:lnTo>
                    <a:pt x="9677" y="10045"/>
                  </a:lnTo>
                  <a:lnTo>
                    <a:pt x="8877" y="9829"/>
                  </a:lnTo>
                  <a:lnTo>
                    <a:pt x="9677" y="10045"/>
                  </a:lnTo>
                  <a:lnTo>
                    <a:pt x="9677" y="3302"/>
                  </a:lnTo>
                  <a:lnTo>
                    <a:pt x="3924" y="3810"/>
                  </a:lnTo>
                  <a:lnTo>
                    <a:pt x="5715" y="7200"/>
                  </a:lnTo>
                  <a:lnTo>
                    <a:pt x="3924" y="3810"/>
                  </a:lnTo>
                  <a:lnTo>
                    <a:pt x="0" y="4152"/>
                  </a:lnTo>
                  <a:lnTo>
                    <a:pt x="584" y="6146"/>
                  </a:lnTo>
                  <a:lnTo>
                    <a:pt x="1409" y="8026"/>
                  </a:lnTo>
                  <a:lnTo>
                    <a:pt x="2438" y="9766"/>
                  </a:lnTo>
                  <a:lnTo>
                    <a:pt x="3035" y="10756"/>
                  </a:lnTo>
                  <a:lnTo>
                    <a:pt x="3695" y="11696"/>
                  </a:lnTo>
                  <a:lnTo>
                    <a:pt x="4406" y="12598"/>
                  </a:lnTo>
                  <a:lnTo>
                    <a:pt x="17043" y="11290"/>
                  </a:lnTo>
                  <a:lnTo>
                    <a:pt x="16738" y="11290"/>
                  </a:lnTo>
                  <a:lnTo>
                    <a:pt x="16941" y="11277"/>
                  </a:lnTo>
                  <a:lnTo>
                    <a:pt x="17373" y="11252"/>
                  </a:lnTo>
                  <a:lnTo>
                    <a:pt x="18872" y="11137"/>
                  </a:lnTo>
                  <a:lnTo>
                    <a:pt x="19126" y="11087"/>
                  </a:lnTo>
                  <a:lnTo>
                    <a:pt x="20332" y="10795"/>
                  </a:lnTo>
                  <a:lnTo>
                    <a:pt x="21678" y="10223"/>
                  </a:lnTo>
                  <a:lnTo>
                    <a:pt x="25120" y="8763"/>
                  </a:lnTo>
                  <a:lnTo>
                    <a:pt x="26352" y="7556"/>
                  </a:lnTo>
                  <a:lnTo>
                    <a:pt x="25120" y="8775"/>
                  </a:lnTo>
                  <a:lnTo>
                    <a:pt x="20332" y="10795"/>
                  </a:lnTo>
                  <a:lnTo>
                    <a:pt x="18884" y="11150"/>
                  </a:lnTo>
                  <a:lnTo>
                    <a:pt x="17043" y="11290"/>
                  </a:lnTo>
                  <a:lnTo>
                    <a:pt x="41516" y="13970"/>
                  </a:lnTo>
                  <a:lnTo>
                    <a:pt x="44107" y="11176"/>
                  </a:lnTo>
                  <a:lnTo>
                    <a:pt x="46062" y="7772"/>
                  </a:lnTo>
                  <a:lnTo>
                    <a:pt x="47142" y="4013"/>
                  </a:lnTo>
                  <a:lnTo>
                    <a:pt x="47523" y="2705"/>
                  </a:lnTo>
                  <a:lnTo>
                    <a:pt x="47777" y="1371"/>
                  </a:lnTo>
                  <a:lnTo>
                    <a:pt x="479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11834815" y="6625884"/>
              <a:ext cx="29209" cy="8255"/>
            </a:xfrm>
            <a:custGeom>
              <a:avLst/>
              <a:gdLst/>
              <a:ahLst/>
              <a:cxnLst/>
              <a:rect l="l" t="t" r="r" b="b"/>
              <a:pathLst>
                <a:path w="29209" h="8254">
                  <a:moveTo>
                    <a:pt x="6418" y="0"/>
                  </a:moveTo>
                  <a:lnTo>
                    <a:pt x="816" y="230"/>
                  </a:lnTo>
                  <a:lnTo>
                    <a:pt x="0" y="335"/>
                  </a:lnTo>
                  <a:lnTo>
                    <a:pt x="2293" y="4314"/>
                  </a:lnTo>
                  <a:lnTo>
                    <a:pt x="28962" y="7853"/>
                  </a:lnTo>
                  <a:lnTo>
                    <a:pt x="22627" y="3130"/>
                  </a:lnTo>
                  <a:lnTo>
                    <a:pt x="14847" y="240"/>
                  </a:lnTo>
                  <a:lnTo>
                    <a:pt x="6418" y="0"/>
                  </a:lnTo>
                  <a:close/>
                </a:path>
              </a:pathLst>
            </a:custGeom>
            <a:solidFill>
              <a:srgbClr val="B3B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11801754" y="6626218"/>
              <a:ext cx="76200" cy="29209"/>
            </a:xfrm>
            <a:custGeom>
              <a:avLst/>
              <a:gdLst/>
              <a:ahLst/>
              <a:cxnLst/>
              <a:rect l="l" t="t" r="r" b="b"/>
              <a:pathLst>
                <a:path w="76200" h="29209">
                  <a:moveTo>
                    <a:pt x="75806" y="26390"/>
                  </a:moveTo>
                  <a:lnTo>
                    <a:pt x="75120" y="24422"/>
                  </a:lnTo>
                  <a:lnTo>
                    <a:pt x="74295" y="22504"/>
                  </a:lnTo>
                  <a:lnTo>
                    <a:pt x="73304" y="20675"/>
                  </a:lnTo>
                  <a:lnTo>
                    <a:pt x="70548" y="15506"/>
                  </a:lnTo>
                  <a:lnTo>
                    <a:pt x="66675" y="11010"/>
                  </a:lnTo>
                  <a:lnTo>
                    <a:pt x="62014" y="7531"/>
                  </a:lnTo>
                  <a:lnTo>
                    <a:pt x="35356" y="3987"/>
                  </a:lnTo>
                  <a:lnTo>
                    <a:pt x="42481" y="16383"/>
                  </a:lnTo>
                  <a:lnTo>
                    <a:pt x="35344" y="3987"/>
                  </a:lnTo>
                  <a:lnTo>
                    <a:pt x="33058" y="0"/>
                  </a:lnTo>
                  <a:lnTo>
                    <a:pt x="29768" y="444"/>
                  </a:lnTo>
                  <a:lnTo>
                    <a:pt x="26606" y="1282"/>
                  </a:lnTo>
                  <a:lnTo>
                    <a:pt x="23622" y="2489"/>
                  </a:lnTo>
                  <a:lnTo>
                    <a:pt x="18237" y="4648"/>
                  </a:lnTo>
                  <a:lnTo>
                    <a:pt x="13436" y="7950"/>
                  </a:lnTo>
                  <a:lnTo>
                    <a:pt x="9512" y="12103"/>
                  </a:lnTo>
                  <a:lnTo>
                    <a:pt x="8369" y="13373"/>
                  </a:lnTo>
                  <a:lnTo>
                    <a:pt x="4813" y="17475"/>
                  </a:lnTo>
                  <a:lnTo>
                    <a:pt x="2095" y="22313"/>
                  </a:lnTo>
                  <a:lnTo>
                    <a:pt x="457" y="27622"/>
                  </a:lnTo>
                  <a:lnTo>
                    <a:pt x="292" y="28143"/>
                  </a:lnTo>
                  <a:lnTo>
                    <a:pt x="0" y="29210"/>
                  </a:lnTo>
                  <a:lnTo>
                    <a:pt x="9728" y="28778"/>
                  </a:lnTo>
                  <a:lnTo>
                    <a:pt x="17056" y="28460"/>
                  </a:lnTo>
                  <a:lnTo>
                    <a:pt x="48768" y="27254"/>
                  </a:lnTo>
                  <a:lnTo>
                    <a:pt x="75806" y="263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11521952" y="6653346"/>
              <a:ext cx="97790" cy="21590"/>
            </a:xfrm>
            <a:custGeom>
              <a:avLst/>
              <a:gdLst/>
              <a:ahLst/>
              <a:cxnLst/>
              <a:rect l="l" t="t" r="r" b="b"/>
              <a:pathLst>
                <a:path w="97790" h="21590">
                  <a:moveTo>
                    <a:pt x="30093" y="0"/>
                  </a:moveTo>
                  <a:lnTo>
                    <a:pt x="0" y="3099"/>
                  </a:lnTo>
                  <a:lnTo>
                    <a:pt x="2523" y="9832"/>
                  </a:lnTo>
                  <a:lnTo>
                    <a:pt x="6397" y="15915"/>
                  </a:lnTo>
                  <a:lnTo>
                    <a:pt x="11287" y="21025"/>
                  </a:lnTo>
                  <a:lnTo>
                    <a:pt x="72844" y="15580"/>
                  </a:lnTo>
                  <a:lnTo>
                    <a:pt x="92908" y="13936"/>
                  </a:lnTo>
                  <a:lnTo>
                    <a:pt x="94803" y="11130"/>
                  </a:lnTo>
                  <a:lnTo>
                    <a:pt x="96436" y="8114"/>
                  </a:lnTo>
                  <a:lnTo>
                    <a:pt x="97766" y="4952"/>
                  </a:lnTo>
                  <a:lnTo>
                    <a:pt x="67212" y="1371"/>
                  </a:lnTo>
                  <a:lnTo>
                    <a:pt x="62731" y="6198"/>
                  </a:lnTo>
                  <a:lnTo>
                    <a:pt x="56333" y="9214"/>
                  </a:lnTo>
                  <a:lnTo>
                    <a:pt x="41506" y="9214"/>
                  </a:lnTo>
                  <a:lnTo>
                    <a:pt x="34595" y="5612"/>
                  </a:lnTo>
                  <a:lnTo>
                    <a:pt x="30093" y="0"/>
                  </a:lnTo>
                  <a:close/>
                </a:path>
              </a:pathLst>
            </a:custGeom>
            <a:solidFill>
              <a:srgbClr val="B3B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11519484" y="6638499"/>
              <a:ext cx="104775" cy="20320"/>
            </a:xfrm>
            <a:custGeom>
              <a:avLst/>
              <a:gdLst/>
              <a:ahLst/>
              <a:cxnLst/>
              <a:rect l="l" t="t" r="r" b="b"/>
              <a:pathLst>
                <a:path w="104775" h="20320">
                  <a:moveTo>
                    <a:pt x="32550" y="14859"/>
                  </a:moveTo>
                  <a:lnTo>
                    <a:pt x="31838" y="13957"/>
                  </a:lnTo>
                  <a:lnTo>
                    <a:pt x="31191" y="13017"/>
                  </a:lnTo>
                  <a:lnTo>
                    <a:pt x="30607" y="12026"/>
                  </a:lnTo>
                  <a:lnTo>
                    <a:pt x="29565" y="10287"/>
                  </a:lnTo>
                  <a:lnTo>
                    <a:pt x="28740" y="8407"/>
                  </a:lnTo>
                  <a:lnTo>
                    <a:pt x="28155" y="6413"/>
                  </a:lnTo>
                  <a:lnTo>
                    <a:pt x="0" y="9029"/>
                  </a:lnTo>
                  <a:lnTo>
                    <a:pt x="558" y="12115"/>
                  </a:lnTo>
                  <a:lnTo>
                    <a:pt x="1384" y="15087"/>
                  </a:lnTo>
                  <a:lnTo>
                    <a:pt x="2451" y="17945"/>
                  </a:lnTo>
                  <a:lnTo>
                    <a:pt x="32550" y="14859"/>
                  </a:lnTo>
                  <a:close/>
                </a:path>
                <a:path w="104775" h="20320">
                  <a:moveTo>
                    <a:pt x="104279" y="0"/>
                  </a:moveTo>
                  <a:lnTo>
                    <a:pt x="76098" y="2260"/>
                  </a:lnTo>
                  <a:lnTo>
                    <a:pt x="75933" y="3632"/>
                  </a:lnTo>
                  <a:lnTo>
                    <a:pt x="75679" y="4978"/>
                  </a:lnTo>
                  <a:lnTo>
                    <a:pt x="75298" y="6273"/>
                  </a:lnTo>
                  <a:lnTo>
                    <a:pt x="74218" y="10033"/>
                  </a:lnTo>
                  <a:lnTo>
                    <a:pt x="72263" y="13436"/>
                  </a:lnTo>
                  <a:lnTo>
                    <a:pt x="69672" y="16230"/>
                  </a:lnTo>
                  <a:lnTo>
                    <a:pt x="100228" y="19799"/>
                  </a:lnTo>
                  <a:lnTo>
                    <a:pt x="101727" y="16205"/>
                  </a:lnTo>
                  <a:lnTo>
                    <a:pt x="102844" y="12433"/>
                  </a:lnTo>
                  <a:lnTo>
                    <a:pt x="103517" y="8483"/>
                  </a:lnTo>
                  <a:lnTo>
                    <a:pt x="104000" y="5715"/>
                  </a:lnTo>
                  <a:lnTo>
                    <a:pt x="104267" y="2882"/>
                  </a:lnTo>
                  <a:lnTo>
                    <a:pt x="1042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11312263" y="6673433"/>
              <a:ext cx="43815" cy="7620"/>
            </a:xfrm>
            <a:custGeom>
              <a:avLst/>
              <a:gdLst/>
              <a:ahLst/>
              <a:cxnLst/>
              <a:rect l="l" t="t" r="r" b="b"/>
              <a:pathLst>
                <a:path w="43815" h="7620">
                  <a:moveTo>
                    <a:pt x="43715" y="0"/>
                  </a:moveTo>
                  <a:lnTo>
                    <a:pt x="0" y="4460"/>
                  </a:lnTo>
                  <a:lnTo>
                    <a:pt x="5298" y="6188"/>
                  </a:lnTo>
                  <a:lnTo>
                    <a:pt x="10952" y="7120"/>
                  </a:lnTo>
                  <a:lnTo>
                    <a:pt x="16826" y="7120"/>
                  </a:lnTo>
                  <a:lnTo>
                    <a:pt x="24033" y="6645"/>
                  </a:lnTo>
                  <a:lnTo>
                    <a:pt x="30958" y="5260"/>
                  </a:lnTo>
                  <a:lnTo>
                    <a:pt x="37539" y="3025"/>
                  </a:lnTo>
                  <a:lnTo>
                    <a:pt x="43715" y="0"/>
                  </a:lnTo>
                  <a:close/>
                </a:path>
              </a:pathLst>
            </a:custGeom>
            <a:solidFill>
              <a:srgbClr val="B3B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11106137" y="6661410"/>
              <a:ext cx="264795" cy="17145"/>
            </a:xfrm>
            <a:custGeom>
              <a:avLst/>
              <a:gdLst/>
              <a:ahLst/>
              <a:cxnLst/>
              <a:rect l="l" t="t" r="r" b="b"/>
              <a:pathLst>
                <a:path w="264795" h="17145">
                  <a:moveTo>
                    <a:pt x="30657" y="13843"/>
                  </a:moveTo>
                  <a:lnTo>
                    <a:pt x="0" y="14846"/>
                  </a:lnTo>
                  <a:lnTo>
                    <a:pt x="4381" y="16040"/>
                  </a:lnTo>
                  <a:lnTo>
                    <a:pt x="8978" y="16687"/>
                  </a:lnTo>
                  <a:lnTo>
                    <a:pt x="19646" y="16687"/>
                  </a:lnTo>
                  <a:lnTo>
                    <a:pt x="25349" y="15684"/>
                  </a:lnTo>
                  <a:lnTo>
                    <a:pt x="30657" y="13843"/>
                  </a:lnTo>
                  <a:close/>
                </a:path>
                <a:path w="264795" h="17145">
                  <a:moveTo>
                    <a:pt x="264363" y="0"/>
                  </a:moveTo>
                  <a:lnTo>
                    <a:pt x="206298" y="4419"/>
                  </a:lnTo>
                  <a:lnTo>
                    <a:pt x="187210" y="5740"/>
                  </a:lnTo>
                  <a:lnTo>
                    <a:pt x="192671" y="10490"/>
                  </a:lnTo>
                  <a:lnTo>
                    <a:pt x="199072" y="14198"/>
                  </a:lnTo>
                  <a:lnTo>
                    <a:pt x="206108" y="16484"/>
                  </a:lnTo>
                  <a:lnTo>
                    <a:pt x="249834" y="12026"/>
                  </a:lnTo>
                  <a:lnTo>
                    <a:pt x="255346" y="8890"/>
                  </a:lnTo>
                  <a:lnTo>
                    <a:pt x="260273" y="4800"/>
                  </a:lnTo>
                  <a:lnTo>
                    <a:pt x="264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9291942" y="6328352"/>
              <a:ext cx="1478280" cy="348615"/>
            </a:xfrm>
            <a:custGeom>
              <a:avLst/>
              <a:gdLst/>
              <a:ahLst/>
              <a:cxnLst/>
              <a:rect l="l" t="t" r="r" b="b"/>
              <a:pathLst>
                <a:path w="1478279" h="348615">
                  <a:moveTo>
                    <a:pt x="17335" y="88"/>
                  </a:moveTo>
                  <a:lnTo>
                    <a:pt x="5778" y="12"/>
                  </a:lnTo>
                  <a:lnTo>
                    <a:pt x="0" y="0"/>
                  </a:lnTo>
                  <a:lnTo>
                    <a:pt x="2819" y="749"/>
                  </a:lnTo>
                  <a:lnTo>
                    <a:pt x="5765" y="1155"/>
                  </a:lnTo>
                  <a:lnTo>
                    <a:pt x="11760" y="1155"/>
                  </a:lnTo>
                  <a:lnTo>
                    <a:pt x="14617" y="774"/>
                  </a:lnTo>
                  <a:lnTo>
                    <a:pt x="17335" y="88"/>
                  </a:lnTo>
                  <a:close/>
                </a:path>
                <a:path w="1478279" h="348615">
                  <a:moveTo>
                    <a:pt x="1477835" y="344779"/>
                  </a:moveTo>
                  <a:lnTo>
                    <a:pt x="1438465" y="342582"/>
                  </a:lnTo>
                  <a:lnTo>
                    <a:pt x="1425511" y="341769"/>
                  </a:lnTo>
                  <a:lnTo>
                    <a:pt x="1432521" y="344589"/>
                  </a:lnTo>
                  <a:lnTo>
                    <a:pt x="1439887" y="346659"/>
                  </a:lnTo>
                  <a:lnTo>
                    <a:pt x="1447558" y="347941"/>
                  </a:lnTo>
                  <a:lnTo>
                    <a:pt x="1455458" y="348373"/>
                  </a:lnTo>
                  <a:lnTo>
                    <a:pt x="1463268" y="348373"/>
                  </a:lnTo>
                  <a:lnTo>
                    <a:pt x="1470799" y="347103"/>
                  </a:lnTo>
                  <a:lnTo>
                    <a:pt x="1477835" y="344779"/>
                  </a:lnTo>
                  <a:close/>
                </a:path>
              </a:pathLst>
            </a:custGeom>
            <a:solidFill>
              <a:srgbClr val="B3B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9279012" y="6321682"/>
              <a:ext cx="31115" cy="6985"/>
            </a:xfrm>
            <a:custGeom>
              <a:avLst/>
              <a:gdLst/>
              <a:ahLst/>
              <a:cxnLst/>
              <a:rect l="l" t="t" r="r" b="b"/>
              <a:pathLst>
                <a:path w="31115" h="6985">
                  <a:moveTo>
                    <a:pt x="0" y="0"/>
                  </a:moveTo>
                  <a:lnTo>
                    <a:pt x="3727" y="3078"/>
                  </a:lnTo>
                  <a:lnTo>
                    <a:pt x="8125" y="5382"/>
                  </a:lnTo>
                  <a:lnTo>
                    <a:pt x="12931" y="6659"/>
                  </a:lnTo>
                  <a:lnTo>
                    <a:pt x="30271" y="6743"/>
                  </a:lnTo>
                  <a:lnTo>
                    <a:pt x="30658" y="6638"/>
                  </a:lnTo>
                  <a:lnTo>
                    <a:pt x="15321" y="3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9371227" y="6371865"/>
              <a:ext cx="51435" cy="8255"/>
            </a:xfrm>
            <a:custGeom>
              <a:avLst/>
              <a:gdLst/>
              <a:ahLst/>
              <a:cxnLst/>
              <a:rect l="l" t="t" r="r" b="b"/>
              <a:pathLst>
                <a:path w="51434" h="8254">
                  <a:moveTo>
                    <a:pt x="51244" y="0"/>
                  </a:moveTo>
                  <a:lnTo>
                    <a:pt x="14515" y="572"/>
                  </a:lnTo>
                  <a:lnTo>
                    <a:pt x="0" y="900"/>
                  </a:lnTo>
                  <a:lnTo>
                    <a:pt x="16146" y="5350"/>
                  </a:lnTo>
                  <a:lnTo>
                    <a:pt x="24250" y="7675"/>
                  </a:lnTo>
                  <a:lnTo>
                    <a:pt x="31391" y="4146"/>
                  </a:lnTo>
                  <a:lnTo>
                    <a:pt x="39161" y="1947"/>
                  </a:lnTo>
                  <a:lnTo>
                    <a:pt x="47380" y="1528"/>
                  </a:lnTo>
                  <a:lnTo>
                    <a:pt x="51244" y="0"/>
                  </a:lnTo>
                  <a:close/>
                </a:path>
              </a:pathLst>
            </a:custGeom>
            <a:solidFill>
              <a:srgbClr val="B3B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7" name="object 767"/>
            <p:cNvPicPr/>
            <p:nvPr/>
          </p:nvPicPr>
          <p:blipFill>
            <a:blip r:embed="rId2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95473" y="6371723"/>
              <a:ext cx="78489" cy="15528"/>
            </a:xfrm>
            <a:prstGeom prst="rect">
              <a:avLst/>
            </a:prstGeom>
          </p:spPr>
        </p:pic>
        <p:sp>
          <p:nvSpPr>
            <p:cNvPr id="768" name="object 768"/>
            <p:cNvSpPr/>
            <p:nvPr/>
          </p:nvSpPr>
          <p:spPr>
            <a:xfrm>
              <a:off x="9443425" y="6381459"/>
              <a:ext cx="34925" cy="18415"/>
            </a:xfrm>
            <a:custGeom>
              <a:avLst/>
              <a:gdLst/>
              <a:ahLst/>
              <a:cxnLst/>
              <a:rect l="l" t="t" r="r" b="b"/>
              <a:pathLst>
                <a:path w="34925" h="18414">
                  <a:moveTo>
                    <a:pt x="33789" y="0"/>
                  </a:moveTo>
                  <a:lnTo>
                    <a:pt x="16835" y="6049"/>
                  </a:lnTo>
                  <a:lnTo>
                    <a:pt x="0" y="12334"/>
                  </a:lnTo>
                  <a:lnTo>
                    <a:pt x="19266" y="18344"/>
                  </a:lnTo>
                  <a:lnTo>
                    <a:pt x="27852" y="18303"/>
                  </a:lnTo>
                  <a:lnTo>
                    <a:pt x="34344" y="12303"/>
                  </a:lnTo>
                  <a:lnTo>
                    <a:pt x="34501" y="2984"/>
                  </a:lnTo>
                  <a:lnTo>
                    <a:pt x="34260" y="1444"/>
                  </a:lnTo>
                  <a:lnTo>
                    <a:pt x="337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9" name="object 769"/>
            <p:cNvPicPr/>
            <p:nvPr/>
          </p:nvPicPr>
          <p:blipFill>
            <a:blip r:embed="rId2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1848" y="6376056"/>
              <a:ext cx="55359" cy="17737"/>
            </a:xfrm>
            <a:prstGeom prst="rect">
              <a:avLst/>
            </a:prstGeom>
          </p:spPr>
        </p:pic>
        <p:sp>
          <p:nvSpPr>
            <p:cNvPr id="770" name="object 770"/>
            <p:cNvSpPr/>
            <p:nvPr/>
          </p:nvSpPr>
          <p:spPr>
            <a:xfrm>
              <a:off x="8835771" y="6315716"/>
              <a:ext cx="417830" cy="38735"/>
            </a:xfrm>
            <a:custGeom>
              <a:avLst/>
              <a:gdLst/>
              <a:ahLst/>
              <a:cxnLst/>
              <a:rect l="l" t="t" r="r" b="b"/>
              <a:pathLst>
                <a:path w="417829" h="38735">
                  <a:moveTo>
                    <a:pt x="382689" y="1968"/>
                  </a:moveTo>
                  <a:lnTo>
                    <a:pt x="381177" y="469"/>
                  </a:lnTo>
                  <a:lnTo>
                    <a:pt x="342480" y="1422"/>
                  </a:lnTo>
                  <a:lnTo>
                    <a:pt x="304825" y="2692"/>
                  </a:lnTo>
                  <a:lnTo>
                    <a:pt x="216763" y="6959"/>
                  </a:lnTo>
                  <a:lnTo>
                    <a:pt x="167157" y="10109"/>
                  </a:lnTo>
                  <a:lnTo>
                    <a:pt x="114236" y="14058"/>
                  </a:lnTo>
                  <a:lnTo>
                    <a:pt x="112509" y="14211"/>
                  </a:lnTo>
                  <a:lnTo>
                    <a:pt x="112509" y="19329"/>
                  </a:lnTo>
                  <a:lnTo>
                    <a:pt x="76263" y="22961"/>
                  </a:lnTo>
                  <a:lnTo>
                    <a:pt x="85547" y="21932"/>
                  </a:lnTo>
                  <a:lnTo>
                    <a:pt x="112509" y="19329"/>
                  </a:lnTo>
                  <a:lnTo>
                    <a:pt x="112509" y="14211"/>
                  </a:lnTo>
                  <a:lnTo>
                    <a:pt x="58394" y="18910"/>
                  </a:lnTo>
                  <a:lnTo>
                    <a:pt x="0" y="24739"/>
                  </a:lnTo>
                  <a:lnTo>
                    <a:pt x="25" y="25781"/>
                  </a:lnTo>
                  <a:lnTo>
                    <a:pt x="165" y="26835"/>
                  </a:lnTo>
                  <a:lnTo>
                    <a:pt x="711" y="29057"/>
                  </a:lnTo>
                  <a:lnTo>
                    <a:pt x="1143" y="30162"/>
                  </a:lnTo>
                  <a:lnTo>
                    <a:pt x="1701" y="31178"/>
                  </a:lnTo>
                  <a:lnTo>
                    <a:pt x="4152" y="35699"/>
                  </a:lnTo>
                  <a:lnTo>
                    <a:pt x="8966" y="38519"/>
                  </a:lnTo>
                  <a:lnTo>
                    <a:pt x="15214" y="38519"/>
                  </a:lnTo>
                  <a:lnTo>
                    <a:pt x="17411" y="38138"/>
                  </a:lnTo>
                  <a:lnTo>
                    <a:pt x="41465" y="32486"/>
                  </a:lnTo>
                  <a:lnTo>
                    <a:pt x="65252" y="27559"/>
                  </a:lnTo>
                  <a:lnTo>
                    <a:pt x="88811" y="23317"/>
                  </a:lnTo>
                  <a:lnTo>
                    <a:pt x="112128" y="19761"/>
                  </a:lnTo>
                  <a:lnTo>
                    <a:pt x="112331" y="19519"/>
                  </a:lnTo>
                  <a:lnTo>
                    <a:pt x="112141" y="19761"/>
                  </a:lnTo>
                  <a:lnTo>
                    <a:pt x="119100" y="18808"/>
                  </a:lnTo>
                  <a:lnTo>
                    <a:pt x="122580" y="18376"/>
                  </a:lnTo>
                  <a:lnTo>
                    <a:pt x="131191" y="17322"/>
                  </a:lnTo>
                  <a:lnTo>
                    <a:pt x="147662" y="15557"/>
                  </a:lnTo>
                  <a:lnTo>
                    <a:pt x="158000" y="14655"/>
                  </a:lnTo>
                  <a:lnTo>
                    <a:pt x="164045" y="14122"/>
                  </a:lnTo>
                  <a:lnTo>
                    <a:pt x="180340" y="13004"/>
                  </a:lnTo>
                  <a:lnTo>
                    <a:pt x="196557" y="12192"/>
                  </a:lnTo>
                  <a:lnTo>
                    <a:pt x="274916" y="6959"/>
                  </a:lnTo>
                  <a:lnTo>
                    <a:pt x="344500" y="3441"/>
                  </a:lnTo>
                  <a:lnTo>
                    <a:pt x="382689" y="1968"/>
                  </a:lnTo>
                  <a:close/>
                </a:path>
                <a:path w="417829" h="38735">
                  <a:moveTo>
                    <a:pt x="417334" y="952"/>
                  </a:moveTo>
                  <a:lnTo>
                    <a:pt x="412127" y="0"/>
                  </a:lnTo>
                  <a:lnTo>
                    <a:pt x="381190" y="469"/>
                  </a:lnTo>
                  <a:lnTo>
                    <a:pt x="382689" y="1968"/>
                  </a:lnTo>
                  <a:lnTo>
                    <a:pt x="417334" y="9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8945415" y="6299404"/>
              <a:ext cx="96520" cy="8255"/>
            </a:xfrm>
            <a:custGeom>
              <a:avLst/>
              <a:gdLst/>
              <a:ahLst/>
              <a:cxnLst/>
              <a:rect l="l" t="t" r="r" b="b"/>
              <a:pathLst>
                <a:path w="96520" h="8254">
                  <a:moveTo>
                    <a:pt x="96175" y="0"/>
                  </a:moveTo>
                  <a:lnTo>
                    <a:pt x="72423" y="1022"/>
                  </a:lnTo>
                  <a:lnTo>
                    <a:pt x="48491" y="2692"/>
                  </a:lnTo>
                  <a:lnTo>
                    <a:pt x="24358" y="5031"/>
                  </a:lnTo>
                  <a:lnTo>
                    <a:pt x="0" y="8062"/>
                  </a:lnTo>
                  <a:lnTo>
                    <a:pt x="49163" y="3685"/>
                  </a:lnTo>
                  <a:lnTo>
                    <a:pt x="96175" y="0"/>
                  </a:lnTo>
                  <a:close/>
                </a:path>
              </a:pathLst>
            </a:custGeom>
            <a:solidFill>
              <a:srgbClr val="C1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8835938" y="6299006"/>
              <a:ext cx="329565" cy="39370"/>
            </a:xfrm>
            <a:custGeom>
              <a:avLst/>
              <a:gdLst/>
              <a:ahLst/>
              <a:cxnLst/>
              <a:rect l="l" t="t" r="r" b="b"/>
              <a:pathLst>
                <a:path w="329565" h="39370">
                  <a:moveTo>
                    <a:pt x="299886" y="2450"/>
                  </a:moveTo>
                  <a:lnTo>
                    <a:pt x="299776" y="3617"/>
                  </a:lnTo>
                  <a:lnTo>
                    <a:pt x="299652" y="4284"/>
                  </a:lnTo>
                  <a:lnTo>
                    <a:pt x="299394" y="5319"/>
                  </a:lnTo>
                  <a:lnTo>
                    <a:pt x="298818" y="6680"/>
                  </a:lnTo>
                  <a:lnTo>
                    <a:pt x="329382" y="5183"/>
                  </a:lnTo>
                  <a:lnTo>
                    <a:pt x="329204" y="5005"/>
                  </a:lnTo>
                  <a:lnTo>
                    <a:pt x="314561" y="3617"/>
                  </a:lnTo>
                  <a:lnTo>
                    <a:pt x="299886" y="2450"/>
                  </a:lnTo>
                  <a:close/>
                </a:path>
                <a:path w="329565" h="39370">
                  <a:moveTo>
                    <a:pt x="232516" y="0"/>
                  </a:moveTo>
                  <a:lnTo>
                    <a:pt x="182435" y="2158"/>
                  </a:lnTo>
                  <a:lnTo>
                    <a:pt x="109483" y="8460"/>
                  </a:lnTo>
                  <a:lnTo>
                    <a:pt x="60525" y="16571"/>
                  </a:lnTo>
                  <a:lnTo>
                    <a:pt x="10491" y="27611"/>
                  </a:lnTo>
                  <a:lnTo>
                    <a:pt x="0" y="39150"/>
                  </a:lnTo>
                  <a:lnTo>
                    <a:pt x="55678" y="30558"/>
                  </a:lnTo>
                  <a:lnTo>
                    <a:pt x="110924" y="23218"/>
                  </a:lnTo>
                  <a:lnTo>
                    <a:pt x="165643" y="17078"/>
                  </a:lnTo>
                  <a:lnTo>
                    <a:pt x="219740" y="12085"/>
                  </a:lnTo>
                  <a:lnTo>
                    <a:pt x="273122" y="8188"/>
                  </a:lnTo>
                  <a:lnTo>
                    <a:pt x="265520" y="586"/>
                  </a:lnTo>
                  <a:lnTo>
                    <a:pt x="249053" y="147"/>
                  </a:lnTo>
                  <a:lnTo>
                    <a:pt x="232516" y="0"/>
                  </a:lnTo>
                  <a:close/>
                </a:path>
              </a:pathLst>
            </a:custGeom>
            <a:solidFill>
              <a:srgbClr val="BBB8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8835783" y="6299599"/>
              <a:ext cx="412115" cy="41275"/>
            </a:xfrm>
            <a:custGeom>
              <a:avLst/>
              <a:gdLst/>
              <a:ahLst/>
              <a:cxnLst/>
              <a:rect l="l" t="t" r="r" b="b"/>
              <a:pathLst>
                <a:path w="412115" h="41275">
                  <a:moveTo>
                    <a:pt x="342468" y="17538"/>
                  </a:moveTo>
                  <a:lnTo>
                    <a:pt x="339534" y="14605"/>
                  </a:lnTo>
                  <a:lnTo>
                    <a:pt x="329526" y="4597"/>
                  </a:lnTo>
                  <a:lnTo>
                    <a:pt x="298970" y="6083"/>
                  </a:lnTo>
                  <a:lnTo>
                    <a:pt x="299542" y="4737"/>
                  </a:lnTo>
                  <a:lnTo>
                    <a:pt x="299897" y="3314"/>
                  </a:lnTo>
                  <a:lnTo>
                    <a:pt x="300037" y="1866"/>
                  </a:lnTo>
                  <a:lnTo>
                    <a:pt x="292252" y="1346"/>
                  </a:lnTo>
                  <a:lnTo>
                    <a:pt x="292252" y="13614"/>
                  </a:lnTo>
                  <a:lnTo>
                    <a:pt x="289661" y="14605"/>
                  </a:lnTo>
                  <a:lnTo>
                    <a:pt x="282486" y="14605"/>
                  </a:lnTo>
                  <a:lnTo>
                    <a:pt x="279882" y="13614"/>
                  </a:lnTo>
                  <a:lnTo>
                    <a:pt x="282486" y="14592"/>
                  </a:lnTo>
                  <a:lnTo>
                    <a:pt x="289661" y="14592"/>
                  </a:lnTo>
                  <a:lnTo>
                    <a:pt x="292252" y="13614"/>
                  </a:lnTo>
                  <a:lnTo>
                    <a:pt x="292252" y="1346"/>
                  </a:lnTo>
                  <a:lnTo>
                    <a:pt x="291465" y="1282"/>
                  </a:lnTo>
                  <a:lnTo>
                    <a:pt x="282879" y="774"/>
                  </a:lnTo>
                  <a:lnTo>
                    <a:pt x="274281" y="355"/>
                  </a:lnTo>
                  <a:lnTo>
                    <a:pt x="265671" y="0"/>
                  </a:lnTo>
                  <a:lnTo>
                    <a:pt x="273278" y="7607"/>
                  </a:lnTo>
                  <a:lnTo>
                    <a:pt x="219887" y="11493"/>
                  </a:lnTo>
                  <a:lnTo>
                    <a:pt x="165785" y="16484"/>
                  </a:lnTo>
                  <a:lnTo>
                    <a:pt x="111074" y="22631"/>
                  </a:lnTo>
                  <a:lnTo>
                    <a:pt x="55829" y="29972"/>
                  </a:lnTo>
                  <a:lnTo>
                    <a:pt x="152" y="38569"/>
                  </a:lnTo>
                  <a:lnTo>
                    <a:pt x="0" y="40868"/>
                  </a:lnTo>
                  <a:lnTo>
                    <a:pt x="58394" y="35026"/>
                  </a:lnTo>
                  <a:lnTo>
                    <a:pt x="114223" y="30187"/>
                  </a:lnTo>
                  <a:lnTo>
                    <a:pt x="167144" y="26225"/>
                  </a:lnTo>
                  <a:lnTo>
                    <a:pt x="216789" y="23075"/>
                  </a:lnTo>
                  <a:lnTo>
                    <a:pt x="304812" y="18808"/>
                  </a:lnTo>
                  <a:lnTo>
                    <a:pt x="342468" y="17538"/>
                  </a:lnTo>
                  <a:close/>
                </a:path>
                <a:path w="412115" h="41275">
                  <a:moveTo>
                    <a:pt x="412115" y="16116"/>
                  </a:moveTo>
                  <a:lnTo>
                    <a:pt x="393369" y="12915"/>
                  </a:lnTo>
                  <a:lnTo>
                    <a:pt x="374624" y="10033"/>
                  </a:lnTo>
                  <a:lnTo>
                    <a:pt x="363626" y="8483"/>
                  </a:lnTo>
                  <a:lnTo>
                    <a:pt x="352640" y="7061"/>
                  </a:lnTo>
                  <a:lnTo>
                    <a:pt x="341642" y="5740"/>
                  </a:lnTo>
                  <a:lnTo>
                    <a:pt x="330619" y="4546"/>
                  </a:lnTo>
                  <a:lnTo>
                    <a:pt x="329768" y="4457"/>
                  </a:lnTo>
                  <a:lnTo>
                    <a:pt x="329361" y="4419"/>
                  </a:lnTo>
                  <a:lnTo>
                    <a:pt x="329526" y="4597"/>
                  </a:lnTo>
                  <a:lnTo>
                    <a:pt x="339534" y="14605"/>
                  </a:lnTo>
                  <a:lnTo>
                    <a:pt x="342468" y="17526"/>
                  </a:lnTo>
                  <a:lnTo>
                    <a:pt x="381152" y="16586"/>
                  </a:lnTo>
                  <a:lnTo>
                    <a:pt x="412115" y="16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10263682" y="1683424"/>
              <a:ext cx="1160145" cy="1329055"/>
            </a:xfrm>
            <a:custGeom>
              <a:avLst/>
              <a:gdLst/>
              <a:ahLst/>
              <a:cxnLst/>
              <a:rect l="l" t="t" r="r" b="b"/>
              <a:pathLst>
                <a:path w="1160145" h="1329055">
                  <a:moveTo>
                    <a:pt x="419097" y="836508"/>
                  </a:moveTo>
                  <a:lnTo>
                    <a:pt x="1088" y="1320807"/>
                  </a:lnTo>
                  <a:lnTo>
                    <a:pt x="0" y="1324692"/>
                  </a:lnTo>
                  <a:lnTo>
                    <a:pt x="408" y="1328430"/>
                  </a:lnTo>
                  <a:lnTo>
                    <a:pt x="10098" y="1325786"/>
                  </a:lnTo>
                  <a:lnTo>
                    <a:pt x="19833" y="1323382"/>
                  </a:lnTo>
                  <a:lnTo>
                    <a:pt x="29608" y="1321220"/>
                  </a:lnTo>
                  <a:lnTo>
                    <a:pt x="39422" y="1319300"/>
                  </a:lnTo>
                  <a:lnTo>
                    <a:pt x="359873" y="948033"/>
                  </a:lnTo>
                  <a:lnTo>
                    <a:pt x="371228" y="923541"/>
                  </a:lnTo>
                  <a:lnTo>
                    <a:pt x="385020" y="896633"/>
                  </a:lnTo>
                  <a:lnTo>
                    <a:pt x="401045" y="867544"/>
                  </a:lnTo>
                  <a:lnTo>
                    <a:pt x="419097" y="836508"/>
                  </a:lnTo>
                  <a:close/>
                </a:path>
                <a:path w="1160145" h="1329055">
                  <a:moveTo>
                    <a:pt x="471661" y="803839"/>
                  </a:moveTo>
                  <a:lnTo>
                    <a:pt x="463521" y="816857"/>
                  </a:lnTo>
                  <a:lnTo>
                    <a:pt x="455632" y="829639"/>
                  </a:lnTo>
                  <a:lnTo>
                    <a:pt x="448007" y="842170"/>
                  </a:lnTo>
                  <a:lnTo>
                    <a:pt x="440656" y="854434"/>
                  </a:lnTo>
                  <a:lnTo>
                    <a:pt x="462425" y="829210"/>
                  </a:lnTo>
                  <a:lnTo>
                    <a:pt x="464615" y="822798"/>
                  </a:lnTo>
                  <a:lnTo>
                    <a:pt x="466882" y="816430"/>
                  </a:lnTo>
                  <a:lnTo>
                    <a:pt x="469229" y="810109"/>
                  </a:lnTo>
                  <a:lnTo>
                    <a:pt x="471661" y="803839"/>
                  </a:lnTo>
                  <a:close/>
                </a:path>
                <a:path w="1160145" h="1329055">
                  <a:moveTo>
                    <a:pt x="514528" y="768856"/>
                  </a:moveTo>
                  <a:lnTo>
                    <a:pt x="497995" y="768856"/>
                  </a:lnTo>
                  <a:lnTo>
                    <a:pt x="500037" y="769295"/>
                  </a:lnTo>
                  <a:lnTo>
                    <a:pt x="504738" y="771526"/>
                  </a:lnTo>
                  <a:lnTo>
                    <a:pt x="506874" y="773620"/>
                  </a:lnTo>
                  <a:lnTo>
                    <a:pt x="508256" y="776122"/>
                  </a:lnTo>
                  <a:lnTo>
                    <a:pt x="514528" y="768856"/>
                  </a:lnTo>
                  <a:close/>
                </a:path>
                <a:path w="1160145" h="1329055">
                  <a:moveTo>
                    <a:pt x="586411" y="642671"/>
                  </a:moveTo>
                  <a:lnTo>
                    <a:pt x="549334" y="685623"/>
                  </a:lnTo>
                  <a:lnTo>
                    <a:pt x="520879" y="727918"/>
                  </a:lnTo>
                  <a:lnTo>
                    <a:pt x="493901" y="769013"/>
                  </a:lnTo>
                  <a:lnTo>
                    <a:pt x="494592" y="768908"/>
                  </a:lnTo>
                  <a:lnTo>
                    <a:pt x="495283" y="768856"/>
                  </a:lnTo>
                  <a:lnTo>
                    <a:pt x="514528" y="768856"/>
                  </a:lnTo>
                  <a:lnTo>
                    <a:pt x="602327" y="667131"/>
                  </a:lnTo>
                  <a:lnTo>
                    <a:pt x="598257" y="660953"/>
                  </a:lnTo>
                  <a:lnTo>
                    <a:pt x="594247" y="654815"/>
                  </a:lnTo>
                  <a:lnTo>
                    <a:pt x="590298" y="648719"/>
                  </a:lnTo>
                  <a:lnTo>
                    <a:pt x="586411" y="642671"/>
                  </a:lnTo>
                  <a:close/>
                </a:path>
                <a:path w="1160145" h="1329055">
                  <a:moveTo>
                    <a:pt x="644043" y="575888"/>
                  </a:moveTo>
                  <a:lnTo>
                    <a:pt x="605531" y="620504"/>
                  </a:lnTo>
                  <a:lnTo>
                    <a:pt x="609395" y="626581"/>
                  </a:lnTo>
                  <a:lnTo>
                    <a:pt x="613321" y="632700"/>
                  </a:lnTo>
                  <a:lnTo>
                    <a:pt x="617311" y="638863"/>
                  </a:lnTo>
                  <a:lnTo>
                    <a:pt x="621363" y="645069"/>
                  </a:lnTo>
                  <a:lnTo>
                    <a:pt x="659854" y="600473"/>
                  </a:lnTo>
                  <a:lnTo>
                    <a:pt x="655817" y="594274"/>
                  </a:lnTo>
                  <a:lnTo>
                    <a:pt x="651838" y="588114"/>
                  </a:lnTo>
                  <a:lnTo>
                    <a:pt x="647915" y="581987"/>
                  </a:lnTo>
                  <a:lnTo>
                    <a:pt x="644043" y="575888"/>
                  </a:lnTo>
                  <a:close/>
                </a:path>
                <a:path w="1160145" h="1329055">
                  <a:moveTo>
                    <a:pt x="701517" y="509303"/>
                  </a:moveTo>
                  <a:lnTo>
                    <a:pt x="663204" y="553689"/>
                  </a:lnTo>
                  <a:lnTo>
                    <a:pt x="667043" y="559794"/>
                  </a:lnTo>
                  <a:lnTo>
                    <a:pt x="670942" y="565939"/>
                  </a:lnTo>
                  <a:lnTo>
                    <a:pt x="674905" y="572129"/>
                  </a:lnTo>
                  <a:lnTo>
                    <a:pt x="678932" y="578369"/>
                  </a:lnTo>
                  <a:lnTo>
                    <a:pt x="717161" y="534077"/>
                  </a:lnTo>
                  <a:lnTo>
                    <a:pt x="707496" y="518884"/>
                  </a:lnTo>
                  <a:lnTo>
                    <a:pt x="701517" y="509303"/>
                  </a:lnTo>
                  <a:close/>
                </a:path>
                <a:path w="1160145" h="1329055">
                  <a:moveTo>
                    <a:pt x="758730" y="443012"/>
                  </a:moveTo>
                  <a:lnTo>
                    <a:pt x="720731" y="487042"/>
                  </a:lnTo>
                  <a:lnTo>
                    <a:pt x="727405" y="497801"/>
                  </a:lnTo>
                  <a:lnTo>
                    <a:pt x="736302" y="511900"/>
                  </a:lnTo>
                  <a:lnTo>
                    <a:pt x="774133" y="468069"/>
                  </a:lnTo>
                  <a:lnTo>
                    <a:pt x="762875" y="449788"/>
                  </a:lnTo>
                  <a:lnTo>
                    <a:pt x="758730" y="443012"/>
                  </a:lnTo>
                  <a:close/>
                </a:path>
                <a:path w="1160145" h="1329055">
                  <a:moveTo>
                    <a:pt x="815619" y="377098"/>
                  </a:moveTo>
                  <a:lnTo>
                    <a:pt x="777986" y="420699"/>
                  </a:lnTo>
                  <a:lnTo>
                    <a:pt x="789923" y="440248"/>
                  </a:lnTo>
                  <a:lnTo>
                    <a:pt x="793347" y="445808"/>
                  </a:lnTo>
                  <a:lnTo>
                    <a:pt x="830728" y="402500"/>
                  </a:lnTo>
                  <a:lnTo>
                    <a:pt x="815619" y="377098"/>
                  </a:lnTo>
                  <a:close/>
                </a:path>
                <a:path w="1160145" h="1329055">
                  <a:moveTo>
                    <a:pt x="872099" y="311655"/>
                  </a:moveTo>
                  <a:lnTo>
                    <a:pt x="834958" y="354690"/>
                  </a:lnTo>
                  <a:lnTo>
                    <a:pt x="850026" y="380145"/>
                  </a:lnTo>
                  <a:lnTo>
                    <a:pt x="886873" y="337455"/>
                  </a:lnTo>
                  <a:lnTo>
                    <a:pt x="879466" y="324579"/>
                  </a:lnTo>
                  <a:lnTo>
                    <a:pt x="872099" y="311655"/>
                  </a:lnTo>
                  <a:close/>
                </a:path>
                <a:path w="1160145" h="1329055">
                  <a:moveTo>
                    <a:pt x="928107" y="246767"/>
                  </a:moveTo>
                  <a:lnTo>
                    <a:pt x="891554" y="289122"/>
                  </a:lnTo>
                  <a:lnTo>
                    <a:pt x="902581" y="308523"/>
                  </a:lnTo>
                  <a:lnTo>
                    <a:pt x="906276" y="314974"/>
                  </a:lnTo>
                  <a:lnTo>
                    <a:pt x="942547" y="272944"/>
                  </a:lnTo>
                  <a:lnTo>
                    <a:pt x="935280" y="259836"/>
                  </a:lnTo>
                  <a:lnTo>
                    <a:pt x="928107" y="246767"/>
                  </a:lnTo>
                  <a:close/>
                </a:path>
                <a:path w="1160145" h="1329055">
                  <a:moveTo>
                    <a:pt x="983645" y="182423"/>
                  </a:moveTo>
                  <a:lnTo>
                    <a:pt x="947688" y="224087"/>
                  </a:lnTo>
                  <a:lnTo>
                    <a:pt x="954824" y="237189"/>
                  </a:lnTo>
                  <a:lnTo>
                    <a:pt x="962054" y="250337"/>
                  </a:lnTo>
                  <a:lnTo>
                    <a:pt x="997802" y="208936"/>
                  </a:lnTo>
                  <a:lnTo>
                    <a:pt x="990723" y="195770"/>
                  </a:lnTo>
                  <a:lnTo>
                    <a:pt x="983645" y="182423"/>
                  </a:lnTo>
                  <a:close/>
                </a:path>
                <a:path w="1160145" h="1329055">
                  <a:moveTo>
                    <a:pt x="1038669" y="118677"/>
                  </a:moveTo>
                  <a:lnTo>
                    <a:pt x="1003330" y="159618"/>
                  </a:lnTo>
                  <a:lnTo>
                    <a:pt x="1010371" y="173007"/>
                  </a:lnTo>
                  <a:lnTo>
                    <a:pt x="1017403" y="186224"/>
                  </a:lnTo>
                  <a:lnTo>
                    <a:pt x="1052564" y="145482"/>
                  </a:lnTo>
                  <a:lnTo>
                    <a:pt x="1048981" y="138651"/>
                  </a:lnTo>
                  <a:lnTo>
                    <a:pt x="1042035" y="125243"/>
                  </a:lnTo>
                  <a:lnTo>
                    <a:pt x="1038669" y="118677"/>
                  </a:lnTo>
                  <a:close/>
                </a:path>
                <a:path w="1160145" h="1329055">
                  <a:moveTo>
                    <a:pt x="1092992" y="55736"/>
                  </a:moveTo>
                  <a:lnTo>
                    <a:pt x="1058459" y="95756"/>
                  </a:lnTo>
                  <a:lnTo>
                    <a:pt x="1065187" y="109026"/>
                  </a:lnTo>
                  <a:lnTo>
                    <a:pt x="1072229" y="122697"/>
                  </a:lnTo>
                  <a:lnTo>
                    <a:pt x="1106594" y="82877"/>
                  </a:lnTo>
                  <a:lnTo>
                    <a:pt x="1103145" y="76084"/>
                  </a:lnTo>
                  <a:lnTo>
                    <a:pt x="1099726" y="69295"/>
                  </a:lnTo>
                  <a:lnTo>
                    <a:pt x="1096341" y="62511"/>
                  </a:lnTo>
                  <a:lnTo>
                    <a:pt x="1092992" y="55736"/>
                  </a:lnTo>
                  <a:close/>
                </a:path>
                <a:path w="1160145" h="1329055">
                  <a:moveTo>
                    <a:pt x="1148373" y="0"/>
                  </a:moveTo>
                  <a:lnTo>
                    <a:pt x="1143556" y="0"/>
                  </a:lnTo>
                  <a:lnTo>
                    <a:pt x="1139651" y="1654"/>
                  </a:lnTo>
                  <a:lnTo>
                    <a:pt x="1112887" y="32679"/>
                  </a:lnTo>
                  <a:lnTo>
                    <a:pt x="1116197" y="39499"/>
                  </a:lnTo>
                  <a:lnTo>
                    <a:pt x="1119544" y="46327"/>
                  </a:lnTo>
                  <a:lnTo>
                    <a:pt x="1122926" y="53160"/>
                  </a:lnTo>
                  <a:lnTo>
                    <a:pt x="1126342" y="59998"/>
                  </a:lnTo>
                  <a:lnTo>
                    <a:pt x="1158875" y="22302"/>
                  </a:lnTo>
                  <a:lnTo>
                    <a:pt x="1159514" y="21350"/>
                  </a:lnTo>
                  <a:lnTo>
                    <a:pt x="1160027" y="20344"/>
                  </a:lnTo>
                  <a:lnTo>
                    <a:pt x="1156666" y="13622"/>
                  </a:lnTo>
                  <a:lnTo>
                    <a:pt x="1153368" y="6910"/>
                  </a:lnTo>
                  <a:lnTo>
                    <a:pt x="1150153" y="261"/>
                  </a:lnTo>
                  <a:lnTo>
                    <a:pt x="1149263" y="83"/>
                  </a:lnTo>
                  <a:lnTo>
                    <a:pt x="1148373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10850085" y="2303931"/>
              <a:ext cx="35560" cy="46990"/>
            </a:xfrm>
            <a:custGeom>
              <a:avLst/>
              <a:gdLst/>
              <a:ahLst/>
              <a:cxnLst/>
              <a:rect l="l" t="t" r="r" b="b"/>
              <a:pathLst>
                <a:path w="35559" h="46989">
                  <a:moveTo>
                    <a:pt x="19130" y="0"/>
                  </a:moveTo>
                  <a:lnTo>
                    <a:pt x="0" y="22156"/>
                  </a:lnTo>
                  <a:lnTo>
                    <a:pt x="15926" y="46626"/>
                  </a:lnTo>
                  <a:lnTo>
                    <a:pt x="34962" y="24564"/>
                  </a:lnTo>
                  <a:lnTo>
                    <a:pt x="19130" y="0"/>
                  </a:lnTo>
                  <a:close/>
                </a:path>
              </a:pathLst>
            </a:custGeom>
            <a:solidFill>
              <a:srgbClr val="2F28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6" name="object 776"/>
            <p:cNvPicPr/>
            <p:nvPr/>
          </p:nvPicPr>
          <p:blipFill>
            <a:blip r:embed="rId2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22408" y="2104124"/>
              <a:ext cx="34627" cy="47370"/>
            </a:xfrm>
            <a:prstGeom prst="rect">
              <a:avLst/>
            </a:prstGeom>
          </p:spPr>
        </p:pic>
        <p:pic>
          <p:nvPicPr>
            <p:cNvPr id="777" name="object 777"/>
            <p:cNvPicPr/>
            <p:nvPr/>
          </p:nvPicPr>
          <p:blipFill>
            <a:blip r:embed="rId2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79306" y="2038116"/>
              <a:ext cx="34407" cy="47810"/>
            </a:xfrm>
            <a:prstGeom prst="rect">
              <a:avLst/>
            </a:prstGeom>
          </p:spPr>
        </p:pic>
        <p:pic>
          <p:nvPicPr>
            <p:cNvPr id="778" name="object 778"/>
            <p:cNvPicPr/>
            <p:nvPr/>
          </p:nvPicPr>
          <p:blipFill>
            <a:blip r:embed="rId2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35776" y="1972547"/>
              <a:ext cx="34187" cy="48333"/>
            </a:xfrm>
            <a:prstGeom prst="rect">
              <a:avLst/>
            </a:prstGeom>
          </p:spPr>
        </p:pic>
        <p:pic>
          <p:nvPicPr>
            <p:cNvPr id="779" name="object 779"/>
            <p:cNvPicPr/>
            <p:nvPr/>
          </p:nvPicPr>
          <p:blipFill>
            <a:blip r:embed="rId2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91795" y="1907522"/>
              <a:ext cx="33946" cy="48846"/>
            </a:xfrm>
            <a:prstGeom prst="rect">
              <a:avLst/>
            </a:prstGeom>
          </p:spPr>
        </p:pic>
        <p:pic>
          <p:nvPicPr>
            <p:cNvPr id="780" name="object 780"/>
            <p:cNvPicPr/>
            <p:nvPr/>
          </p:nvPicPr>
          <p:blipFill>
            <a:blip r:embed="rId2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47332" y="1843043"/>
              <a:ext cx="33747" cy="49307"/>
            </a:xfrm>
            <a:prstGeom prst="rect">
              <a:avLst/>
            </a:prstGeom>
          </p:spPr>
        </p:pic>
        <p:pic>
          <p:nvPicPr>
            <p:cNvPr id="781" name="object 781"/>
            <p:cNvPicPr/>
            <p:nvPr/>
          </p:nvPicPr>
          <p:blipFill>
            <a:blip r:embed="rId2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2357" y="1779171"/>
              <a:ext cx="33559" cy="49736"/>
            </a:xfrm>
            <a:prstGeom prst="rect">
              <a:avLst/>
            </a:prstGeom>
          </p:spPr>
        </p:pic>
        <p:sp>
          <p:nvSpPr>
            <p:cNvPr id="782" name="object 782"/>
            <p:cNvSpPr/>
            <p:nvPr/>
          </p:nvSpPr>
          <p:spPr>
            <a:xfrm>
              <a:off x="10264089" y="2369051"/>
              <a:ext cx="549275" cy="655320"/>
            </a:xfrm>
            <a:custGeom>
              <a:avLst/>
              <a:gdLst/>
              <a:ahLst/>
              <a:cxnLst/>
              <a:rect l="l" t="t" r="r" b="b"/>
              <a:pathLst>
                <a:path w="549275" h="655319">
                  <a:moveTo>
                    <a:pt x="39014" y="633679"/>
                  </a:moveTo>
                  <a:lnTo>
                    <a:pt x="29197" y="635596"/>
                  </a:lnTo>
                  <a:lnTo>
                    <a:pt x="19418" y="637768"/>
                  </a:lnTo>
                  <a:lnTo>
                    <a:pt x="9690" y="640168"/>
                  </a:lnTo>
                  <a:lnTo>
                    <a:pt x="0" y="642810"/>
                  </a:lnTo>
                  <a:lnTo>
                    <a:pt x="381" y="646201"/>
                  </a:lnTo>
                  <a:lnTo>
                    <a:pt x="1993" y="649478"/>
                  </a:lnTo>
                  <a:lnTo>
                    <a:pt x="7416" y="654189"/>
                  </a:lnTo>
                  <a:lnTo>
                    <a:pt x="10693" y="655307"/>
                  </a:lnTo>
                  <a:lnTo>
                    <a:pt x="17856" y="655307"/>
                  </a:lnTo>
                  <a:lnTo>
                    <a:pt x="21780" y="653656"/>
                  </a:lnTo>
                  <a:lnTo>
                    <a:pt x="39014" y="633679"/>
                  </a:lnTo>
                  <a:close/>
                </a:path>
                <a:path w="549275" h="655319">
                  <a:moveTo>
                    <a:pt x="548919" y="0"/>
                  </a:moveTo>
                  <a:lnTo>
                    <a:pt x="418680" y="150888"/>
                  </a:lnTo>
                  <a:lnTo>
                    <a:pt x="384606" y="211010"/>
                  </a:lnTo>
                  <a:lnTo>
                    <a:pt x="359473" y="262407"/>
                  </a:lnTo>
                  <a:lnTo>
                    <a:pt x="440245" y="168808"/>
                  </a:lnTo>
                  <a:lnTo>
                    <a:pt x="463105" y="131229"/>
                  </a:lnTo>
                  <a:lnTo>
                    <a:pt x="471246" y="118211"/>
                  </a:lnTo>
                  <a:lnTo>
                    <a:pt x="476872" y="104622"/>
                  </a:lnTo>
                  <a:lnTo>
                    <a:pt x="484949" y="86893"/>
                  </a:lnTo>
                  <a:lnTo>
                    <a:pt x="489013" y="84074"/>
                  </a:lnTo>
                  <a:lnTo>
                    <a:pt x="493483" y="83400"/>
                  </a:lnTo>
                  <a:lnTo>
                    <a:pt x="520471" y="42303"/>
                  </a:lnTo>
                  <a:lnTo>
                    <a:pt x="5489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3" name="object 783"/>
            <p:cNvPicPr/>
            <p:nvPr/>
          </p:nvPicPr>
          <p:blipFill>
            <a:blip r:embed="rId2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26113" y="2452280"/>
              <a:ext cx="45820" cy="60354"/>
            </a:xfrm>
            <a:prstGeom prst="rect">
              <a:avLst/>
            </a:prstGeom>
          </p:spPr>
        </p:pic>
        <p:sp>
          <p:nvSpPr>
            <p:cNvPr id="784" name="object 784"/>
            <p:cNvSpPr/>
            <p:nvPr/>
          </p:nvSpPr>
          <p:spPr>
            <a:xfrm>
              <a:off x="12252105" y="767174"/>
              <a:ext cx="765175" cy="715010"/>
            </a:xfrm>
            <a:custGeom>
              <a:avLst/>
              <a:gdLst/>
              <a:ahLst/>
              <a:cxnLst/>
              <a:rect l="l" t="t" r="r" b="b"/>
              <a:pathLst>
                <a:path w="765175" h="715010">
                  <a:moveTo>
                    <a:pt x="472111" y="0"/>
                  </a:moveTo>
                  <a:lnTo>
                    <a:pt x="0" y="702533"/>
                  </a:lnTo>
                  <a:lnTo>
                    <a:pt x="14142" y="708566"/>
                  </a:lnTo>
                  <a:lnTo>
                    <a:pt x="28135" y="714763"/>
                  </a:lnTo>
                  <a:lnTo>
                    <a:pt x="128674" y="623331"/>
                  </a:lnTo>
                  <a:lnTo>
                    <a:pt x="86992" y="623331"/>
                  </a:lnTo>
                  <a:lnTo>
                    <a:pt x="503157" y="4041"/>
                  </a:lnTo>
                  <a:lnTo>
                    <a:pt x="504889" y="4041"/>
                  </a:lnTo>
                  <a:lnTo>
                    <a:pt x="472111" y="0"/>
                  </a:lnTo>
                  <a:close/>
                </a:path>
                <a:path w="765175" h="715010">
                  <a:moveTo>
                    <a:pt x="504889" y="4041"/>
                  </a:moveTo>
                  <a:lnTo>
                    <a:pt x="503157" y="4041"/>
                  </a:lnTo>
                  <a:lnTo>
                    <a:pt x="729380" y="39140"/>
                  </a:lnTo>
                  <a:lnTo>
                    <a:pt x="86992" y="623331"/>
                  </a:lnTo>
                  <a:lnTo>
                    <a:pt x="128674" y="623331"/>
                  </a:lnTo>
                  <a:lnTo>
                    <a:pt x="764772" y="44857"/>
                  </a:lnTo>
                  <a:lnTo>
                    <a:pt x="711264" y="35078"/>
                  </a:lnTo>
                  <a:lnTo>
                    <a:pt x="655582" y="25685"/>
                  </a:lnTo>
                  <a:lnTo>
                    <a:pt x="608697" y="18357"/>
                  </a:lnTo>
                  <a:lnTo>
                    <a:pt x="562495" y="11644"/>
                  </a:lnTo>
                  <a:lnTo>
                    <a:pt x="516969" y="5531"/>
                  </a:lnTo>
                  <a:lnTo>
                    <a:pt x="504889" y="4041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12247334" y="712132"/>
              <a:ext cx="780415" cy="781050"/>
            </a:xfrm>
            <a:custGeom>
              <a:avLst/>
              <a:gdLst/>
              <a:ahLst/>
              <a:cxnLst/>
              <a:rect l="l" t="t" r="r" b="b"/>
              <a:pathLst>
                <a:path w="780415" h="781050">
                  <a:moveTo>
                    <a:pt x="7937" y="63"/>
                  </a:moveTo>
                  <a:lnTo>
                    <a:pt x="7696" y="38"/>
                  </a:lnTo>
                  <a:lnTo>
                    <a:pt x="6946" y="0"/>
                  </a:lnTo>
                  <a:lnTo>
                    <a:pt x="7937" y="63"/>
                  </a:lnTo>
                  <a:close/>
                </a:path>
                <a:path w="780415" h="781050">
                  <a:moveTo>
                    <a:pt x="11023" y="482"/>
                  </a:moveTo>
                  <a:lnTo>
                    <a:pt x="10452" y="228"/>
                  </a:lnTo>
                  <a:lnTo>
                    <a:pt x="7937" y="63"/>
                  </a:lnTo>
                  <a:lnTo>
                    <a:pt x="11023" y="482"/>
                  </a:lnTo>
                  <a:close/>
                </a:path>
                <a:path w="780415" h="781050">
                  <a:moveTo>
                    <a:pt x="11823" y="838"/>
                  </a:moveTo>
                  <a:lnTo>
                    <a:pt x="11163" y="508"/>
                  </a:lnTo>
                  <a:lnTo>
                    <a:pt x="11023" y="482"/>
                  </a:lnTo>
                  <a:lnTo>
                    <a:pt x="11823" y="838"/>
                  </a:lnTo>
                  <a:close/>
                </a:path>
                <a:path w="780415" h="781050">
                  <a:moveTo>
                    <a:pt x="13919" y="1917"/>
                  </a:moveTo>
                  <a:lnTo>
                    <a:pt x="13652" y="1663"/>
                  </a:lnTo>
                  <a:lnTo>
                    <a:pt x="11823" y="838"/>
                  </a:lnTo>
                  <a:lnTo>
                    <a:pt x="13919" y="1917"/>
                  </a:lnTo>
                  <a:close/>
                </a:path>
                <a:path w="780415" h="781050">
                  <a:moveTo>
                    <a:pt x="19342" y="9169"/>
                  </a:moveTo>
                  <a:lnTo>
                    <a:pt x="19050" y="8216"/>
                  </a:lnTo>
                  <a:lnTo>
                    <a:pt x="18275" y="6743"/>
                  </a:lnTo>
                  <a:lnTo>
                    <a:pt x="17868" y="6210"/>
                  </a:lnTo>
                  <a:lnTo>
                    <a:pt x="18351" y="7010"/>
                  </a:lnTo>
                  <a:lnTo>
                    <a:pt x="19088" y="8521"/>
                  </a:lnTo>
                  <a:lnTo>
                    <a:pt x="19342" y="9169"/>
                  </a:lnTo>
                  <a:close/>
                </a:path>
                <a:path w="780415" h="781050">
                  <a:moveTo>
                    <a:pt x="32893" y="769810"/>
                  </a:moveTo>
                  <a:lnTo>
                    <a:pt x="18897" y="763612"/>
                  </a:lnTo>
                  <a:lnTo>
                    <a:pt x="4762" y="757580"/>
                  </a:lnTo>
                  <a:lnTo>
                    <a:pt x="0" y="764692"/>
                  </a:lnTo>
                  <a:lnTo>
                    <a:pt x="1028" y="772604"/>
                  </a:lnTo>
                  <a:lnTo>
                    <a:pt x="9067" y="779513"/>
                  </a:lnTo>
                  <a:lnTo>
                    <a:pt x="12319" y="780643"/>
                  </a:lnTo>
                  <a:lnTo>
                    <a:pt x="18973" y="780643"/>
                  </a:lnTo>
                  <a:lnTo>
                    <a:pt x="22339" y="779424"/>
                  </a:lnTo>
                  <a:lnTo>
                    <a:pt x="32893" y="769810"/>
                  </a:lnTo>
                  <a:close/>
                </a:path>
                <a:path w="780415" h="781050">
                  <a:moveTo>
                    <a:pt x="780262" y="85966"/>
                  </a:moveTo>
                  <a:lnTo>
                    <a:pt x="777163" y="75615"/>
                  </a:lnTo>
                  <a:lnTo>
                    <a:pt x="772756" y="71805"/>
                  </a:lnTo>
                  <a:lnTo>
                    <a:pt x="501916" y="29832"/>
                  </a:lnTo>
                  <a:lnTo>
                    <a:pt x="501167" y="29832"/>
                  </a:lnTo>
                  <a:lnTo>
                    <a:pt x="496481" y="29832"/>
                  </a:lnTo>
                  <a:lnTo>
                    <a:pt x="492264" y="32143"/>
                  </a:lnTo>
                  <a:lnTo>
                    <a:pt x="476872" y="55041"/>
                  </a:lnTo>
                  <a:lnTo>
                    <a:pt x="521741" y="60579"/>
                  </a:lnTo>
                  <a:lnTo>
                    <a:pt x="567258" y="66687"/>
                  </a:lnTo>
                  <a:lnTo>
                    <a:pt x="613460" y="73406"/>
                  </a:lnTo>
                  <a:lnTo>
                    <a:pt x="660349" y="80733"/>
                  </a:lnTo>
                  <a:lnTo>
                    <a:pt x="716026" y="90119"/>
                  </a:lnTo>
                  <a:lnTo>
                    <a:pt x="769543" y="99898"/>
                  </a:lnTo>
                  <a:lnTo>
                    <a:pt x="778700" y="91567"/>
                  </a:lnTo>
                  <a:lnTo>
                    <a:pt x="780262" y="859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11958060" y="739880"/>
              <a:ext cx="344170" cy="704215"/>
            </a:xfrm>
            <a:custGeom>
              <a:avLst/>
              <a:gdLst/>
              <a:ahLst/>
              <a:cxnLst/>
              <a:rect l="l" t="t" r="r" b="b"/>
              <a:pathLst>
                <a:path w="344170" h="704215">
                  <a:moveTo>
                    <a:pt x="5518" y="677246"/>
                  </a:moveTo>
                  <a:lnTo>
                    <a:pt x="0" y="691130"/>
                  </a:lnTo>
                  <a:lnTo>
                    <a:pt x="2157" y="698135"/>
                  </a:lnTo>
                  <a:lnTo>
                    <a:pt x="10041" y="703413"/>
                  </a:lnTo>
                  <a:lnTo>
                    <a:pt x="12753" y="704187"/>
                  </a:lnTo>
                  <a:lnTo>
                    <a:pt x="19004" y="704187"/>
                  </a:lnTo>
                  <a:lnTo>
                    <a:pt x="22512" y="702858"/>
                  </a:lnTo>
                  <a:lnTo>
                    <a:pt x="42134" y="683905"/>
                  </a:lnTo>
                  <a:lnTo>
                    <a:pt x="14735" y="678834"/>
                  </a:lnTo>
                  <a:lnTo>
                    <a:pt x="5518" y="677246"/>
                  </a:lnTo>
                  <a:close/>
                </a:path>
                <a:path w="344170" h="704215">
                  <a:moveTo>
                    <a:pt x="310995" y="0"/>
                  </a:moveTo>
                  <a:lnTo>
                    <a:pt x="301948" y="10"/>
                  </a:lnTo>
                  <a:lnTo>
                    <a:pt x="252840" y="55380"/>
                  </a:lnTo>
                  <a:lnTo>
                    <a:pt x="16135" y="650545"/>
                  </a:lnTo>
                  <a:lnTo>
                    <a:pt x="41586" y="655181"/>
                  </a:lnTo>
                  <a:lnTo>
                    <a:pt x="66699" y="660210"/>
                  </a:lnTo>
                  <a:lnTo>
                    <a:pt x="92881" y="634954"/>
                  </a:lnTo>
                  <a:lnTo>
                    <a:pt x="52521" y="634954"/>
                  </a:lnTo>
                  <a:lnTo>
                    <a:pt x="287499" y="44124"/>
                  </a:lnTo>
                  <a:lnTo>
                    <a:pt x="315687" y="44124"/>
                  </a:lnTo>
                  <a:lnTo>
                    <a:pt x="310995" y="0"/>
                  </a:lnTo>
                  <a:close/>
                </a:path>
                <a:path w="344170" h="704215">
                  <a:moveTo>
                    <a:pt x="315687" y="44124"/>
                  </a:moveTo>
                  <a:lnTo>
                    <a:pt x="287499" y="44124"/>
                  </a:lnTo>
                  <a:lnTo>
                    <a:pt x="322597" y="374396"/>
                  </a:lnTo>
                  <a:lnTo>
                    <a:pt x="52521" y="634954"/>
                  </a:lnTo>
                  <a:lnTo>
                    <a:pt x="92881" y="634954"/>
                  </a:lnTo>
                  <a:lnTo>
                    <a:pt x="193627" y="537774"/>
                  </a:lnTo>
                  <a:lnTo>
                    <a:pt x="324618" y="373119"/>
                  </a:lnTo>
                  <a:lnTo>
                    <a:pt x="343801" y="308493"/>
                  </a:lnTo>
                  <a:lnTo>
                    <a:pt x="315687" y="44124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11963578" y="725048"/>
              <a:ext cx="306070" cy="699135"/>
            </a:xfrm>
            <a:custGeom>
              <a:avLst/>
              <a:gdLst/>
              <a:ahLst/>
              <a:cxnLst/>
              <a:rect l="l" t="t" r="r" b="b"/>
              <a:pathLst>
                <a:path w="306070" h="699135">
                  <a:moveTo>
                    <a:pt x="61175" y="675043"/>
                  </a:moveTo>
                  <a:lnTo>
                    <a:pt x="36068" y="670013"/>
                  </a:lnTo>
                  <a:lnTo>
                    <a:pt x="10617" y="665378"/>
                  </a:lnTo>
                  <a:lnTo>
                    <a:pt x="0" y="692086"/>
                  </a:lnTo>
                  <a:lnTo>
                    <a:pt x="27520" y="697001"/>
                  </a:lnTo>
                  <a:lnTo>
                    <a:pt x="36614" y="698741"/>
                  </a:lnTo>
                  <a:lnTo>
                    <a:pt x="61175" y="675043"/>
                  </a:lnTo>
                  <a:close/>
                </a:path>
                <a:path w="306070" h="699135">
                  <a:moveTo>
                    <a:pt x="305473" y="14833"/>
                  </a:moveTo>
                  <a:lnTo>
                    <a:pt x="303898" y="0"/>
                  </a:lnTo>
                  <a:lnTo>
                    <a:pt x="304177" y="3708"/>
                  </a:lnTo>
                  <a:lnTo>
                    <a:pt x="302971" y="7467"/>
                  </a:lnTo>
                  <a:lnTo>
                    <a:pt x="296430" y="14846"/>
                  </a:lnTo>
                  <a:lnTo>
                    <a:pt x="305473" y="148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11665155" y="740041"/>
              <a:ext cx="568325" cy="625475"/>
            </a:xfrm>
            <a:custGeom>
              <a:avLst/>
              <a:gdLst/>
              <a:ahLst/>
              <a:cxnLst/>
              <a:rect l="l" t="t" r="r" b="b"/>
              <a:pathLst>
                <a:path w="568325" h="625475">
                  <a:moveTo>
                    <a:pt x="567699" y="0"/>
                  </a:moveTo>
                  <a:lnTo>
                    <a:pt x="518037" y="799"/>
                  </a:lnTo>
                  <a:lnTo>
                    <a:pt x="469531" y="2226"/>
                  </a:lnTo>
                  <a:lnTo>
                    <a:pt x="422170" y="4236"/>
                  </a:lnTo>
                  <a:lnTo>
                    <a:pt x="375943" y="6785"/>
                  </a:lnTo>
                  <a:lnTo>
                    <a:pt x="330840" y="9827"/>
                  </a:lnTo>
                  <a:lnTo>
                    <a:pt x="286849" y="13318"/>
                  </a:lnTo>
                  <a:lnTo>
                    <a:pt x="0" y="625384"/>
                  </a:lnTo>
                  <a:lnTo>
                    <a:pt x="19988" y="625467"/>
                  </a:lnTo>
                  <a:lnTo>
                    <a:pt x="82165" y="557553"/>
                  </a:lnTo>
                  <a:lnTo>
                    <a:pt x="62741" y="557553"/>
                  </a:lnTo>
                  <a:lnTo>
                    <a:pt x="317487" y="14030"/>
                  </a:lnTo>
                  <a:lnTo>
                    <a:pt x="555668" y="1780"/>
                  </a:lnTo>
                  <a:lnTo>
                    <a:pt x="566992" y="1780"/>
                  </a:lnTo>
                  <a:lnTo>
                    <a:pt x="567699" y="0"/>
                  </a:lnTo>
                  <a:close/>
                </a:path>
                <a:path w="568325" h="625475">
                  <a:moveTo>
                    <a:pt x="566992" y="1780"/>
                  </a:moveTo>
                  <a:lnTo>
                    <a:pt x="555668" y="1780"/>
                  </a:lnTo>
                  <a:lnTo>
                    <a:pt x="62741" y="557553"/>
                  </a:lnTo>
                  <a:lnTo>
                    <a:pt x="82165" y="557553"/>
                  </a:lnTo>
                  <a:lnTo>
                    <a:pt x="335853" y="280483"/>
                  </a:lnTo>
                  <a:lnTo>
                    <a:pt x="339623" y="278933"/>
                  </a:lnTo>
                  <a:lnTo>
                    <a:pt x="347341" y="278933"/>
                  </a:lnTo>
                  <a:lnTo>
                    <a:pt x="545742" y="55223"/>
                  </a:lnTo>
                  <a:lnTo>
                    <a:pt x="566992" y="1780"/>
                  </a:lnTo>
                  <a:close/>
                </a:path>
                <a:path w="568325" h="625475">
                  <a:moveTo>
                    <a:pt x="347341" y="278933"/>
                  </a:moveTo>
                  <a:lnTo>
                    <a:pt x="344607" y="278933"/>
                  </a:lnTo>
                  <a:lnTo>
                    <a:pt x="345790" y="279080"/>
                  </a:lnTo>
                  <a:lnTo>
                    <a:pt x="346942" y="279384"/>
                  </a:lnTo>
                  <a:lnTo>
                    <a:pt x="347341" y="278933"/>
                  </a:lnTo>
                  <a:close/>
                </a:path>
              </a:pathLst>
            </a:custGeom>
            <a:solidFill>
              <a:srgbClr val="7B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11659603" y="712094"/>
              <a:ext cx="608330" cy="676910"/>
            </a:xfrm>
            <a:custGeom>
              <a:avLst/>
              <a:gdLst/>
              <a:ahLst/>
              <a:cxnLst/>
              <a:rect l="l" t="t" r="r" b="b"/>
              <a:pathLst>
                <a:path w="608329" h="676910">
                  <a:moveTo>
                    <a:pt x="25539" y="653427"/>
                  </a:moveTo>
                  <a:lnTo>
                    <a:pt x="12534" y="653326"/>
                  </a:lnTo>
                  <a:lnTo>
                    <a:pt x="5994" y="653326"/>
                  </a:lnTo>
                  <a:lnTo>
                    <a:pt x="5549" y="653326"/>
                  </a:lnTo>
                  <a:lnTo>
                    <a:pt x="50" y="665022"/>
                  </a:lnTo>
                  <a:lnTo>
                    <a:pt x="0" y="669302"/>
                  </a:lnTo>
                  <a:lnTo>
                    <a:pt x="2286" y="674433"/>
                  </a:lnTo>
                  <a:lnTo>
                    <a:pt x="3124" y="675703"/>
                  </a:lnTo>
                  <a:lnTo>
                    <a:pt x="4127" y="676795"/>
                  </a:lnTo>
                  <a:lnTo>
                    <a:pt x="25539" y="653427"/>
                  </a:lnTo>
                  <a:close/>
                </a:path>
                <a:path w="608329" h="676910">
                  <a:moveTo>
                    <a:pt x="587921" y="279"/>
                  </a:moveTo>
                  <a:lnTo>
                    <a:pt x="308038" y="14693"/>
                  </a:lnTo>
                  <a:lnTo>
                    <a:pt x="303441" y="17780"/>
                  </a:lnTo>
                  <a:lnTo>
                    <a:pt x="298056" y="29197"/>
                  </a:lnTo>
                  <a:lnTo>
                    <a:pt x="292392" y="41275"/>
                  </a:lnTo>
                  <a:lnTo>
                    <a:pt x="336384" y="37782"/>
                  </a:lnTo>
                  <a:lnTo>
                    <a:pt x="381495" y="34734"/>
                  </a:lnTo>
                  <a:lnTo>
                    <a:pt x="427723" y="32194"/>
                  </a:lnTo>
                  <a:lnTo>
                    <a:pt x="475081" y="30187"/>
                  </a:lnTo>
                  <a:lnTo>
                    <a:pt x="523595" y="28752"/>
                  </a:lnTo>
                  <a:lnTo>
                    <a:pt x="573252" y="27965"/>
                  </a:lnTo>
                  <a:lnTo>
                    <a:pt x="580859" y="8839"/>
                  </a:lnTo>
                  <a:lnTo>
                    <a:pt x="583057" y="3378"/>
                  </a:lnTo>
                  <a:lnTo>
                    <a:pt x="587921" y="279"/>
                  </a:lnTo>
                  <a:close/>
                </a:path>
                <a:path w="608329" h="676910">
                  <a:moveTo>
                    <a:pt x="592632" y="25"/>
                  </a:moveTo>
                  <a:lnTo>
                    <a:pt x="588314" y="25"/>
                  </a:lnTo>
                  <a:lnTo>
                    <a:pt x="587921" y="279"/>
                  </a:lnTo>
                  <a:lnTo>
                    <a:pt x="592632" y="25"/>
                  </a:lnTo>
                  <a:close/>
                </a:path>
                <a:path w="608329" h="676910">
                  <a:moveTo>
                    <a:pt x="594499" y="38"/>
                  </a:moveTo>
                  <a:lnTo>
                    <a:pt x="593979" y="0"/>
                  </a:lnTo>
                  <a:lnTo>
                    <a:pt x="593178" y="0"/>
                  </a:lnTo>
                  <a:lnTo>
                    <a:pt x="592632" y="25"/>
                  </a:lnTo>
                  <a:lnTo>
                    <a:pt x="594499" y="38"/>
                  </a:lnTo>
                  <a:close/>
                </a:path>
                <a:path w="608329" h="676910">
                  <a:moveTo>
                    <a:pt x="604177" y="4470"/>
                  </a:moveTo>
                  <a:lnTo>
                    <a:pt x="603758" y="4051"/>
                  </a:lnTo>
                  <a:lnTo>
                    <a:pt x="604177" y="4483"/>
                  </a:lnTo>
                  <a:close/>
                </a:path>
                <a:path w="608329" h="676910">
                  <a:moveTo>
                    <a:pt x="607720" y="11569"/>
                  </a:moveTo>
                  <a:lnTo>
                    <a:pt x="607593" y="10909"/>
                  </a:lnTo>
                  <a:lnTo>
                    <a:pt x="607720" y="11569"/>
                  </a:lnTo>
                  <a:close/>
                </a:path>
                <a:path w="608329" h="676910">
                  <a:moveTo>
                    <a:pt x="607872" y="12941"/>
                  </a:moveTo>
                  <a:lnTo>
                    <a:pt x="607783" y="11925"/>
                  </a:lnTo>
                  <a:lnTo>
                    <a:pt x="607733" y="11658"/>
                  </a:lnTo>
                  <a:lnTo>
                    <a:pt x="607872" y="129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12210900" y="739887"/>
              <a:ext cx="49530" cy="55880"/>
            </a:xfrm>
            <a:custGeom>
              <a:avLst/>
              <a:gdLst/>
              <a:ahLst/>
              <a:cxnLst/>
              <a:rect l="l" t="t" r="r" b="b"/>
              <a:pathLst>
                <a:path w="49529" h="55879">
                  <a:moveTo>
                    <a:pt x="49108" y="0"/>
                  </a:moveTo>
                  <a:lnTo>
                    <a:pt x="21957" y="157"/>
                  </a:lnTo>
                  <a:lnTo>
                    <a:pt x="0" y="55370"/>
                  </a:lnTo>
                  <a:lnTo>
                    <a:pt x="49108" y="0"/>
                  </a:lnTo>
                  <a:close/>
                </a:path>
              </a:pathLst>
            </a:custGeom>
            <a:solidFill>
              <a:srgbClr val="B7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12232858" y="712114"/>
              <a:ext cx="34925" cy="27940"/>
            </a:xfrm>
            <a:custGeom>
              <a:avLst/>
              <a:gdLst/>
              <a:ahLst/>
              <a:cxnLst/>
              <a:rect l="l" t="t" r="r" b="b"/>
              <a:pathLst>
                <a:path w="34925" h="27940">
                  <a:moveTo>
                    <a:pt x="20878" y="0"/>
                  </a:moveTo>
                  <a:lnTo>
                    <a:pt x="15057" y="0"/>
                  </a:lnTo>
                  <a:lnTo>
                    <a:pt x="9800" y="3350"/>
                  </a:lnTo>
                  <a:lnTo>
                    <a:pt x="0" y="27925"/>
                  </a:lnTo>
                  <a:lnTo>
                    <a:pt x="27151" y="27768"/>
                  </a:lnTo>
                  <a:lnTo>
                    <a:pt x="33695" y="20397"/>
                  </a:lnTo>
                  <a:lnTo>
                    <a:pt x="34899" y="16638"/>
                  </a:lnTo>
                  <a:lnTo>
                    <a:pt x="34480" y="11612"/>
                  </a:lnTo>
                  <a:lnTo>
                    <a:pt x="20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11417594" y="775155"/>
              <a:ext cx="337820" cy="561975"/>
            </a:xfrm>
            <a:custGeom>
              <a:avLst/>
              <a:gdLst/>
              <a:ahLst/>
              <a:cxnLst/>
              <a:rect l="l" t="t" r="r" b="b"/>
              <a:pathLst>
                <a:path w="337820" h="561975">
                  <a:moveTo>
                    <a:pt x="337434" y="0"/>
                  </a:moveTo>
                  <a:lnTo>
                    <a:pt x="293614" y="6135"/>
                  </a:lnTo>
                  <a:lnTo>
                    <a:pt x="0" y="331288"/>
                  </a:lnTo>
                  <a:lnTo>
                    <a:pt x="6499" y="378144"/>
                  </a:lnTo>
                  <a:lnTo>
                    <a:pt x="15568" y="425267"/>
                  </a:lnTo>
                  <a:lnTo>
                    <a:pt x="26495" y="472022"/>
                  </a:lnTo>
                  <a:lnTo>
                    <a:pt x="38566" y="517771"/>
                  </a:lnTo>
                  <a:lnTo>
                    <a:pt x="51066" y="561878"/>
                  </a:lnTo>
                  <a:lnTo>
                    <a:pt x="51474" y="561187"/>
                  </a:lnTo>
                  <a:lnTo>
                    <a:pt x="74978" y="515062"/>
                  </a:lnTo>
                  <a:lnTo>
                    <a:pt x="43506" y="515062"/>
                  </a:lnTo>
                  <a:lnTo>
                    <a:pt x="5476" y="367067"/>
                  </a:lnTo>
                  <a:lnTo>
                    <a:pt x="265876" y="78678"/>
                  </a:lnTo>
                  <a:lnTo>
                    <a:pt x="297343" y="78678"/>
                  </a:lnTo>
                  <a:lnTo>
                    <a:pt x="337434" y="0"/>
                  </a:lnTo>
                  <a:close/>
                </a:path>
                <a:path w="337820" h="561975">
                  <a:moveTo>
                    <a:pt x="297343" y="78678"/>
                  </a:moveTo>
                  <a:lnTo>
                    <a:pt x="265876" y="78678"/>
                  </a:lnTo>
                  <a:lnTo>
                    <a:pt x="43506" y="515062"/>
                  </a:lnTo>
                  <a:lnTo>
                    <a:pt x="74978" y="515062"/>
                  </a:lnTo>
                  <a:lnTo>
                    <a:pt x="297343" y="78678"/>
                  </a:lnTo>
                  <a:close/>
                </a:path>
              </a:pathLst>
            </a:custGeom>
            <a:solidFill>
              <a:srgbClr val="7B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11711208" y="751807"/>
              <a:ext cx="48895" cy="29845"/>
            </a:xfrm>
            <a:custGeom>
              <a:avLst/>
              <a:gdLst/>
              <a:ahLst/>
              <a:cxnLst/>
              <a:rect l="l" t="t" r="r" b="b"/>
              <a:pathLst>
                <a:path w="48895" h="29845">
                  <a:moveTo>
                    <a:pt x="35632" y="0"/>
                  </a:moveTo>
                  <a:lnTo>
                    <a:pt x="32878" y="0"/>
                  </a:lnTo>
                  <a:lnTo>
                    <a:pt x="29035" y="0"/>
                  </a:lnTo>
                  <a:lnTo>
                    <a:pt x="25203" y="1581"/>
                  </a:lnTo>
                  <a:lnTo>
                    <a:pt x="0" y="29486"/>
                  </a:lnTo>
                  <a:lnTo>
                    <a:pt x="43820" y="23350"/>
                  </a:lnTo>
                  <a:lnTo>
                    <a:pt x="48543" y="14114"/>
                  </a:lnTo>
                  <a:lnTo>
                    <a:pt x="46595" y="6460"/>
                  </a:lnTo>
                  <a:lnTo>
                    <a:pt x="38396" y="806"/>
                  </a:lnTo>
                  <a:lnTo>
                    <a:pt x="356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11535674" y="1019423"/>
              <a:ext cx="488950" cy="755015"/>
            </a:xfrm>
            <a:custGeom>
              <a:avLst/>
              <a:gdLst/>
              <a:ahLst/>
              <a:cxnLst/>
              <a:rect l="l" t="t" r="r" b="b"/>
              <a:pathLst>
                <a:path w="488950" h="755014">
                  <a:moveTo>
                    <a:pt x="103043" y="750312"/>
                  </a:moveTo>
                  <a:lnTo>
                    <a:pt x="104426" y="752731"/>
                  </a:lnTo>
                  <a:lnTo>
                    <a:pt x="105138" y="753673"/>
                  </a:lnTo>
                  <a:lnTo>
                    <a:pt x="105944" y="754511"/>
                  </a:lnTo>
                  <a:lnTo>
                    <a:pt x="103043" y="750312"/>
                  </a:lnTo>
                  <a:close/>
                </a:path>
                <a:path w="488950" h="755014">
                  <a:moveTo>
                    <a:pt x="61600" y="483576"/>
                  </a:moveTo>
                  <a:lnTo>
                    <a:pt x="16418" y="491409"/>
                  </a:lnTo>
                  <a:lnTo>
                    <a:pt x="0" y="509345"/>
                  </a:lnTo>
                  <a:lnTo>
                    <a:pt x="22382" y="556781"/>
                  </a:lnTo>
                  <a:lnTo>
                    <a:pt x="47123" y="604610"/>
                  </a:lnTo>
                  <a:lnTo>
                    <a:pt x="73906" y="652115"/>
                  </a:lnTo>
                  <a:lnTo>
                    <a:pt x="102414" y="698579"/>
                  </a:lnTo>
                  <a:lnTo>
                    <a:pt x="132331" y="743286"/>
                  </a:lnTo>
                  <a:lnTo>
                    <a:pt x="146257" y="714753"/>
                  </a:lnTo>
                  <a:lnTo>
                    <a:pt x="115064" y="714753"/>
                  </a:lnTo>
                  <a:lnTo>
                    <a:pt x="13308" y="536329"/>
                  </a:lnTo>
                  <a:lnTo>
                    <a:pt x="61600" y="483576"/>
                  </a:lnTo>
                  <a:close/>
                </a:path>
                <a:path w="488950" h="755014">
                  <a:moveTo>
                    <a:pt x="270902" y="459378"/>
                  </a:moveTo>
                  <a:lnTo>
                    <a:pt x="238579" y="461682"/>
                  </a:lnTo>
                  <a:lnTo>
                    <a:pt x="115064" y="714753"/>
                  </a:lnTo>
                  <a:lnTo>
                    <a:pt x="146257" y="714753"/>
                  </a:lnTo>
                  <a:lnTo>
                    <a:pt x="270902" y="459378"/>
                  </a:lnTo>
                  <a:close/>
                </a:path>
                <a:path w="488950" h="755014">
                  <a:moveTo>
                    <a:pt x="278640" y="379621"/>
                  </a:moveTo>
                  <a:lnTo>
                    <a:pt x="252829" y="432489"/>
                  </a:lnTo>
                  <a:lnTo>
                    <a:pt x="285017" y="430479"/>
                  </a:lnTo>
                  <a:lnTo>
                    <a:pt x="308587" y="382166"/>
                  </a:lnTo>
                  <a:lnTo>
                    <a:pt x="278640" y="379621"/>
                  </a:lnTo>
                  <a:close/>
                </a:path>
                <a:path w="488950" h="755014">
                  <a:moveTo>
                    <a:pt x="129294" y="374082"/>
                  </a:moveTo>
                  <a:lnTo>
                    <a:pt x="125661" y="374093"/>
                  </a:lnTo>
                  <a:lnTo>
                    <a:pt x="123828" y="374093"/>
                  </a:lnTo>
                  <a:lnTo>
                    <a:pt x="47454" y="457504"/>
                  </a:lnTo>
                  <a:lnTo>
                    <a:pt x="91923" y="450457"/>
                  </a:lnTo>
                  <a:lnTo>
                    <a:pt x="161618" y="374334"/>
                  </a:lnTo>
                  <a:lnTo>
                    <a:pt x="129294" y="374082"/>
                  </a:lnTo>
                  <a:close/>
                </a:path>
                <a:path w="488950" h="755014">
                  <a:moveTo>
                    <a:pt x="448989" y="94541"/>
                  </a:moveTo>
                  <a:lnTo>
                    <a:pt x="417788" y="94541"/>
                  </a:lnTo>
                  <a:lnTo>
                    <a:pt x="291886" y="352470"/>
                  </a:lnTo>
                  <a:lnTo>
                    <a:pt x="321759" y="355182"/>
                  </a:lnTo>
                  <a:lnTo>
                    <a:pt x="448989" y="94541"/>
                  </a:lnTo>
                  <a:close/>
                </a:path>
                <a:path w="488950" h="755014">
                  <a:moveTo>
                    <a:pt x="476414" y="0"/>
                  </a:moveTo>
                  <a:lnTo>
                    <a:pt x="181203" y="332646"/>
                  </a:lnTo>
                  <a:lnTo>
                    <a:pt x="168769" y="346355"/>
                  </a:lnTo>
                  <a:lnTo>
                    <a:pt x="186863" y="346764"/>
                  </a:lnTo>
                  <a:lnTo>
                    <a:pt x="417788" y="94541"/>
                  </a:lnTo>
                  <a:lnTo>
                    <a:pt x="448989" y="94541"/>
                  </a:lnTo>
                  <a:lnTo>
                    <a:pt x="488571" y="13455"/>
                  </a:lnTo>
                  <a:lnTo>
                    <a:pt x="486540" y="5895"/>
                  </a:lnTo>
                  <a:lnTo>
                    <a:pt x="479419" y="1057"/>
                  </a:lnTo>
                  <a:lnTo>
                    <a:pt x="477943" y="397"/>
                  </a:lnTo>
                  <a:lnTo>
                    <a:pt x="476414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11552097" y="1365789"/>
              <a:ext cx="305435" cy="145415"/>
            </a:xfrm>
            <a:custGeom>
              <a:avLst/>
              <a:gdLst/>
              <a:ahLst/>
              <a:cxnLst/>
              <a:rect l="l" t="t" r="r" b="b"/>
              <a:pathLst>
                <a:path w="305434" h="145415">
                  <a:moveTo>
                    <a:pt x="75501" y="104089"/>
                  </a:moveTo>
                  <a:lnTo>
                    <a:pt x="31026" y="111150"/>
                  </a:lnTo>
                  <a:lnTo>
                    <a:pt x="0" y="145059"/>
                  </a:lnTo>
                  <a:lnTo>
                    <a:pt x="45173" y="137210"/>
                  </a:lnTo>
                  <a:lnTo>
                    <a:pt x="75501" y="104089"/>
                  </a:lnTo>
                  <a:close/>
                </a:path>
                <a:path w="305434" h="145415">
                  <a:moveTo>
                    <a:pt x="170421" y="406"/>
                  </a:moveTo>
                  <a:lnTo>
                    <a:pt x="152349" y="0"/>
                  </a:lnTo>
                  <a:lnTo>
                    <a:pt x="145122" y="7874"/>
                  </a:lnTo>
                  <a:lnTo>
                    <a:pt x="139700" y="13589"/>
                  </a:lnTo>
                  <a:lnTo>
                    <a:pt x="135521" y="17716"/>
                  </a:lnTo>
                  <a:lnTo>
                    <a:pt x="134137" y="20599"/>
                  </a:lnTo>
                  <a:lnTo>
                    <a:pt x="133121" y="20027"/>
                  </a:lnTo>
                  <a:lnTo>
                    <a:pt x="126657" y="26136"/>
                  </a:lnTo>
                  <a:lnTo>
                    <a:pt x="123659" y="27698"/>
                  </a:lnTo>
                  <a:lnTo>
                    <a:pt x="121170" y="27698"/>
                  </a:lnTo>
                  <a:lnTo>
                    <a:pt x="117944" y="27063"/>
                  </a:lnTo>
                  <a:lnTo>
                    <a:pt x="115493" y="26327"/>
                  </a:lnTo>
                  <a:lnTo>
                    <a:pt x="113334" y="24942"/>
                  </a:lnTo>
                  <a:lnTo>
                    <a:pt x="111645" y="23101"/>
                  </a:lnTo>
                  <a:lnTo>
                    <a:pt x="107391" y="27736"/>
                  </a:lnTo>
                  <a:lnTo>
                    <a:pt x="145186" y="27978"/>
                  </a:lnTo>
                  <a:lnTo>
                    <a:pt x="145440" y="27698"/>
                  </a:lnTo>
                  <a:lnTo>
                    <a:pt x="151942" y="20599"/>
                  </a:lnTo>
                  <a:lnTo>
                    <a:pt x="170421" y="406"/>
                  </a:lnTo>
                  <a:close/>
                </a:path>
                <a:path w="305434" h="145415">
                  <a:moveTo>
                    <a:pt x="268579" y="84112"/>
                  </a:moveTo>
                  <a:lnTo>
                    <a:pt x="236410" y="86131"/>
                  </a:lnTo>
                  <a:lnTo>
                    <a:pt x="222161" y="115316"/>
                  </a:lnTo>
                  <a:lnTo>
                    <a:pt x="254482" y="113017"/>
                  </a:lnTo>
                  <a:lnTo>
                    <a:pt x="268579" y="84112"/>
                  </a:lnTo>
                  <a:close/>
                </a:path>
                <a:path w="305434" h="145415">
                  <a:moveTo>
                    <a:pt x="305333" y="8826"/>
                  </a:moveTo>
                  <a:lnTo>
                    <a:pt x="275463" y="6108"/>
                  </a:lnTo>
                  <a:lnTo>
                    <a:pt x="262204" y="33261"/>
                  </a:lnTo>
                  <a:lnTo>
                    <a:pt x="292163" y="35801"/>
                  </a:lnTo>
                  <a:lnTo>
                    <a:pt x="305333" y="88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11685134" y="1018980"/>
              <a:ext cx="327025" cy="347345"/>
            </a:xfrm>
            <a:custGeom>
              <a:avLst/>
              <a:gdLst/>
              <a:ahLst/>
              <a:cxnLst/>
              <a:rect l="l" t="t" r="r" b="b"/>
              <a:pathLst>
                <a:path w="327025" h="347344">
                  <a:moveTo>
                    <a:pt x="324628" y="0"/>
                  </a:moveTo>
                  <a:lnTo>
                    <a:pt x="323456" y="0"/>
                  </a:lnTo>
                  <a:lnTo>
                    <a:pt x="319644" y="0"/>
                  </a:lnTo>
                  <a:lnTo>
                    <a:pt x="315875" y="1549"/>
                  </a:lnTo>
                  <a:lnTo>
                    <a:pt x="0" y="346533"/>
                  </a:lnTo>
                  <a:lnTo>
                    <a:pt x="19308" y="346795"/>
                  </a:lnTo>
                  <a:lnTo>
                    <a:pt x="66640" y="293957"/>
                  </a:lnTo>
                  <a:lnTo>
                    <a:pt x="326963" y="439"/>
                  </a:lnTo>
                  <a:lnTo>
                    <a:pt x="324628" y="0"/>
                  </a:lnTo>
                  <a:close/>
                </a:path>
              </a:pathLst>
            </a:custGeom>
            <a:solidFill>
              <a:srgbClr val="B7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11663747" y="1365512"/>
              <a:ext cx="41275" cy="28575"/>
            </a:xfrm>
            <a:custGeom>
              <a:avLst/>
              <a:gdLst/>
              <a:ahLst/>
              <a:cxnLst/>
              <a:rect l="l" t="t" r="r" b="b"/>
              <a:pathLst>
                <a:path w="41275" h="28575">
                  <a:moveTo>
                    <a:pt x="21392" y="0"/>
                  </a:moveTo>
                  <a:lnTo>
                    <a:pt x="0" y="23371"/>
                  </a:lnTo>
                  <a:lnTo>
                    <a:pt x="1685" y="25213"/>
                  </a:lnTo>
                  <a:lnTo>
                    <a:pt x="3853" y="26596"/>
                  </a:lnTo>
                  <a:lnTo>
                    <a:pt x="6303" y="27339"/>
                  </a:lnTo>
                  <a:lnTo>
                    <a:pt x="9518" y="27978"/>
                  </a:lnTo>
                  <a:lnTo>
                    <a:pt x="12010" y="27978"/>
                  </a:lnTo>
                  <a:lnTo>
                    <a:pt x="15015" y="26418"/>
                  </a:lnTo>
                  <a:lnTo>
                    <a:pt x="21475" y="20303"/>
                  </a:lnTo>
                  <a:lnTo>
                    <a:pt x="22480" y="20878"/>
                  </a:lnTo>
                  <a:lnTo>
                    <a:pt x="23873" y="17978"/>
                  </a:lnTo>
                  <a:lnTo>
                    <a:pt x="28051" y="13863"/>
                  </a:lnTo>
                  <a:lnTo>
                    <a:pt x="33475" y="8135"/>
                  </a:lnTo>
                  <a:lnTo>
                    <a:pt x="40700" y="261"/>
                  </a:lnTo>
                  <a:lnTo>
                    <a:pt x="21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11722065" y="1126790"/>
              <a:ext cx="585470" cy="839469"/>
            </a:xfrm>
            <a:custGeom>
              <a:avLst/>
              <a:gdLst/>
              <a:ahLst/>
              <a:cxnLst/>
              <a:rect l="l" t="t" r="r" b="b"/>
              <a:pathLst>
                <a:path w="585470" h="839469">
                  <a:moveTo>
                    <a:pt x="271457" y="351109"/>
                  </a:moveTo>
                  <a:lnTo>
                    <a:pt x="191102" y="453731"/>
                  </a:lnTo>
                  <a:lnTo>
                    <a:pt x="117219" y="549012"/>
                  </a:lnTo>
                  <a:lnTo>
                    <a:pt x="84571" y="591603"/>
                  </a:lnTo>
                  <a:lnTo>
                    <a:pt x="55779" y="629604"/>
                  </a:lnTo>
                  <a:lnTo>
                    <a:pt x="31589" y="662096"/>
                  </a:lnTo>
                  <a:lnTo>
                    <a:pt x="0" y="706879"/>
                  </a:lnTo>
                  <a:lnTo>
                    <a:pt x="42567" y="753897"/>
                  </a:lnTo>
                  <a:lnTo>
                    <a:pt x="85358" y="792759"/>
                  </a:lnTo>
                  <a:lnTo>
                    <a:pt x="127697" y="821828"/>
                  </a:lnTo>
                  <a:lnTo>
                    <a:pt x="168675" y="839367"/>
                  </a:lnTo>
                  <a:lnTo>
                    <a:pt x="177382" y="821828"/>
                  </a:lnTo>
                  <a:lnTo>
                    <a:pt x="146068" y="821828"/>
                  </a:lnTo>
                  <a:lnTo>
                    <a:pt x="25360" y="718993"/>
                  </a:lnTo>
                  <a:lnTo>
                    <a:pt x="57216" y="674280"/>
                  </a:lnTo>
                  <a:lnTo>
                    <a:pt x="81840" y="641388"/>
                  </a:lnTo>
                  <a:lnTo>
                    <a:pt x="111285" y="602680"/>
                  </a:lnTo>
                  <a:lnTo>
                    <a:pt x="181715" y="511431"/>
                  </a:lnTo>
                  <a:lnTo>
                    <a:pt x="305236" y="353549"/>
                  </a:lnTo>
                  <a:lnTo>
                    <a:pt x="279967" y="351639"/>
                  </a:lnTo>
                  <a:lnTo>
                    <a:pt x="271457" y="351109"/>
                  </a:lnTo>
                  <a:close/>
                </a:path>
                <a:path w="585470" h="839469">
                  <a:moveTo>
                    <a:pt x="374585" y="361538"/>
                  </a:moveTo>
                  <a:lnTo>
                    <a:pt x="146068" y="821828"/>
                  </a:lnTo>
                  <a:lnTo>
                    <a:pt x="177382" y="821828"/>
                  </a:lnTo>
                  <a:lnTo>
                    <a:pt x="403589" y="366166"/>
                  </a:lnTo>
                  <a:lnTo>
                    <a:pt x="389162" y="363758"/>
                  </a:lnTo>
                  <a:lnTo>
                    <a:pt x="374585" y="361538"/>
                  </a:lnTo>
                  <a:close/>
                </a:path>
                <a:path w="585470" h="839469">
                  <a:moveTo>
                    <a:pt x="392930" y="324576"/>
                  </a:moveTo>
                  <a:lnTo>
                    <a:pt x="387726" y="335057"/>
                  </a:lnTo>
                  <a:lnTo>
                    <a:pt x="402250" y="337390"/>
                  </a:lnTo>
                  <a:lnTo>
                    <a:pt x="416626" y="339895"/>
                  </a:lnTo>
                  <a:lnTo>
                    <a:pt x="420165" y="332775"/>
                  </a:lnTo>
                  <a:lnTo>
                    <a:pt x="406610" y="328605"/>
                  </a:lnTo>
                  <a:lnTo>
                    <a:pt x="392930" y="324576"/>
                  </a:lnTo>
                  <a:close/>
                </a:path>
                <a:path w="585470" h="839469">
                  <a:moveTo>
                    <a:pt x="309016" y="303383"/>
                  </a:moveTo>
                  <a:lnTo>
                    <a:pt x="292493" y="324367"/>
                  </a:lnTo>
                  <a:lnTo>
                    <a:pt x="300920" y="325013"/>
                  </a:lnTo>
                  <a:lnTo>
                    <a:pt x="325937" y="327257"/>
                  </a:lnTo>
                  <a:lnTo>
                    <a:pt x="339256" y="310357"/>
                  </a:lnTo>
                  <a:lnTo>
                    <a:pt x="316626" y="305072"/>
                  </a:lnTo>
                  <a:lnTo>
                    <a:pt x="309016" y="303383"/>
                  </a:lnTo>
                  <a:close/>
                </a:path>
                <a:path w="585470" h="839469">
                  <a:moveTo>
                    <a:pt x="533400" y="104677"/>
                  </a:moveTo>
                  <a:lnTo>
                    <a:pt x="502099" y="104677"/>
                  </a:lnTo>
                  <a:lnTo>
                    <a:pt x="405621" y="299017"/>
                  </a:lnTo>
                  <a:lnTo>
                    <a:pt x="412458" y="301043"/>
                  </a:lnTo>
                  <a:lnTo>
                    <a:pt x="432803" y="307320"/>
                  </a:lnTo>
                  <a:lnTo>
                    <a:pt x="533400" y="104677"/>
                  </a:lnTo>
                  <a:close/>
                </a:path>
                <a:path w="585470" h="839469">
                  <a:moveTo>
                    <a:pt x="585364" y="0"/>
                  </a:moveTo>
                  <a:lnTo>
                    <a:pt x="584076" y="1821"/>
                  </a:lnTo>
                  <a:lnTo>
                    <a:pt x="583364" y="2596"/>
                  </a:lnTo>
                  <a:lnTo>
                    <a:pt x="582600" y="3277"/>
                  </a:lnTo>
                  <a:lnTo>
                    <a:pt x="429620" y="150864"/>
                  </a:lnTo>
                  <a:lnTo>
                    <a:pt x="328314" y="278912"/>
                  </a:lnTo>
                  <a:lnTo>
                    <a:pt x="335876" y="280664"/>
                  </a:lnTo>
                  <a:lnTo>
                    <a:pt x="358355" y="286137"/>
                  </a:lnTo>
                  <a:lnTo>
                    <a:pt x="502099" y="104677"/>
                  </a:lnTo>
                  <a:lnTo>
                    <a:pt x="533400" y="104677"/>
                  </a:lnTo>
                  <a:lnTo>
                    <a:pt x="585364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9" name="object 799"/>
            <p:cNvPicPr/>
            <p:nvPr/>
          </p:nvPicPr>
          <p:blipFill>
            <a:blip r:embed="rId2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14009" y="1833661"/>
              <a:ext cx="176727" cy="151304"/>
            </a:xfrm>
            <a:prstGeom prst="rect">
              <a:avLst/>
            </a:prstGeom>
          </p:spPr>
        </p:pic>
        <p:sp>
          <p:nvSpPr>
            <p:cNvPr id="800" name="object 800"/>
            <p:cNvSpPr/>
            <p:nvPr/>
          </p:nvSpPr>
          <p:spPr>
            <a:xfrm>
              <a:off x="12588723" y="914455"/>
              <a:ext cx="601345" cy="787400"/>
            </a:xfrm>
            <a:custGeom>
              <a:avLst/>
              <a:gdLst/>
              <a:ahLst/>
              <a:cxnLst/>
              <a:rect l="l" t="t" r="r" b="b"/>
              <a:pathLst>
                <a:path w="601344" h="787400">
                  <a:moveTo>
                    <a:pt x="175638" y="447420"/>
                  </a:moveTo>
                  <a:lnTo>
                    <a:pt x="149398" y="481912"/>
                  </a:lnTo>
                  <a:lnTo>
                    <a:pt x="1800" y="767976"/>
                  </a:lnTo>
                  <a:lnTo>
                    <a:pt x="1937" y="768049"/>
                  </a:lnTo>
                  <a:lnTo>
                    <a:pt x="523" y="771966"/>
                  </a:lnTo>
                  <a:lnTo>
                    <a:pt x="0" y="776897"/>
                  </a:lnTo>
                  <a:lnTo>
                    <a:pt x="3696" y="785075"/>
                  </a:lnTo>
                  <a:lnTo>
                    <a:pt x="9088" y="787190"/>
                  </a:lnTo>
                  <a:lnTo>
                    <a:pt x="14460" y="787326"/>
                  </a:lnTo>
                  <a:lnTo>
                    <a:pt x="14732" y="787347"/>
                  </a:lnTo>
                  <a:lnTo>
                    <a:pt x="19685" y="787347"/>
                  </a:lnTo>
                  <a:lnTo>
                    <a:pt x="24732" y="783850"/>
                  </a:lnTo>
                  <a:lnTo>
                    <a:pt x="27349" y="779557"/>
                  </a:lnTo>
                  <a:lnTo>
                    <a:pt x="28815" y="777232"/>
                  </a:lnTo>
                  <a:lnTo>
                    <a:pt x="31622" y="773159"/>
                  </a:lnTo>
                  <a:lnTo>
                    <a:pt x="35632" y="767505"/>
                  </a:lnTo>
                  <a:lnTo>
                    <a:pt x="175638" y="447420"/>
                  </a:lnTo>
                  <a:close/>
                </a:path>
                <a:path w="601344" h="787400">
                  <a:moveTo>
                    <a:pt x="506373" y="139702"/>
                  </a:moveTo>
                  <a:lnTo>
                    <a:pt x="471189" y="139702"/>
                  </a:lnTo>
                  <a:lnTo>
                    <a:pt x="160466" y="552077"/>
                  </a:lnTo>
                  <a:lnTo>
                    <a:pt x="111075" y="664984"/>
                  </a:lnTo>
                  <a:lnTo>
                    <a:pt x="195560" y="552026"/>
                  </a:lnTo>
                  <a:lnTo>
                    <a:pt x="506373" y="139702"/>
                  </a:lnTo>
                  <a:close/>
                </a:path>
                <a:path w="601344" h="787400">
                  <a:moveTo>
                    <a:pt x="270216" y="332031"/>
                  </a:moveTo>
                  <a:lnTo>
                    <a:pt x="237710" y="332031"/>
                  </a:lnTo>
                  <a:lnTo>
                    <a:pt x="240170" y="332670"/>
                  </a:lnTo>
                  <a:lnTo>
                    <a:pt x="248505" y="337570"/>
                  </a:lnTo>
                  <a:lnTo>
                    <a:pt x="250966" y="345172"/>
                  </a:lnTo>
                  <a:lnTo>
                    <a:pt x="246987" y="354261"/>
                  </a:lnTo>
                  <a:lnTo>
                    <a:pt x="270216" y="332031"/>
                  </a:lnTo>
                  <a:close/>
                </a:path>
                <a:path w="601344" h="787400">
                  <a:moveTo>
                    <a:pt x="576642" y="0"/>
                  </a:moveTo>
                  <a:lnTo>
                    <a:pt x="225762" y="335748"/>
                  </a:lnTo>
                  <a:lnTo>
                    <a:pt x="228390" y="333319"/>
                  </a:lnTo>
                  <a:lnTo>
                    <a:pt x="231814" y="332031"/>
                  </a:lnTo>
                  <a:lnTo>
                    <a:pt x="270216" y="332031"/>
                  </a:lnTo>
                  <a:lnTo>
                    <a:pt x="471189" y="139702"/>
                  </a:lnTo>
                  <a:lnTo>
                    <a:pt x="506373" y="139702"/>
                  </a:lnTo>
                  <a:lnTo>
                    <a:pt x="510528" y="134205"/>
                  </a:lnTo>
                  <a:lnTo>
                    <a:pt x="576642" y="0"/>
                  </a:lnTo>
                  <a:close/>
                </a:path>
                <a:path w="601344" h="787400">
                  <a:moveTo>
                    <a:pt x="601039" y="13894"/>
                  </a:moveTo>
                  <a:lnTo>
                    <a:pt x="600369" y="15245"/>
                  </a:lnTo>
                  <a:lnTo>
                    <a:pt x="600620" y="14805"/>
                  </a:lnTo>
                  <a:lnTo>
                    <a:pt x="601039" y="13894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12253013" y="1250203"/>
              <a:ext cx="561975" cy="753110"/>
            </a:xfrm>
            <a:custGeom>
              <a:avLst/>
              <a:gdLst/>
              <a:ahLst/>
              <a:cxnLst/>
              <a:rect l="l" t="t" r="r" b="b"/>
              <a:pathLst>
                <a:path w="561975" h="753110">
                  <a:moveTo>
                    <a:pt x="253070" y="415327"/>
                  </a:moveTo>
                  <a:lnTo>
                    <a:pt x="178256" y="522025"/>
                  </a:lnTo>
                  <a:lnTo>
                    <a:pt x="172455" y="526800"/>
                  </a:lnTo>
                  <a:lnTo>
                    <a:pt x="157523" y="533386"/>
                  </a:lnTo>
                  <a:lnTo>
                    <a:pt x="98291" y="613368"/>
                  </a:lnTo>
                  <a:lnTo>
                    <a:pt x="55648" y="671868"/>
                  </a:lnTo>
                  <a:lnTo>
                    <a:pt x="26869" y="712329"/>
                  </a:lnTo>
                  <a:lnTo>
                    <a:pt x="9228" y="738195"/>
                  </a:lnTo>
                  <a:lnTo>
                    <a:pt x="0" y="752909"/>
                  </a:lnTo>
                  <a:lnTo>
                    <a:pt x="53500" y="751486"/>
                  </a:lnTo>
                  <a:lnTo>
                    <a:pt x="106978" y="748927"/>
                  </a:lnTo>
                  <a:lnTo>
                    <a:pt x="160552" y="745479"/>
                  </a:lnTo>
                  <a:lnTo>
                    <a:pt x="163504" y="745254"/>
                  </a:lnTo>
                  <a:lnTo>
                    <a:pt x="37150" y="745254"/>
                  </a:lnTo>
                  <a:lnTo>
                    <a:pt x="52537" y="723413"/>
                  </a:lnTo>
                  <a:lnTo>
                    <a:pt x="97403" y="661675"/>
                  </a:lnTo>
                  <a:lnTo>
                    <a:pt x="157847" y="580049"/>
                  </a:lnTo>
                  <a:lnTo>
                    <a:pt x="192706" y="533347"/>
                  </a:lnTo>
                  <a:lnTo>
                    <a:pt x="269290" y="431306"/>
                  </a:lnTo>
                  <a:lnTo>
                    <a:pt x="263950" y="425913"/>
                  </a:lnTo>
                  <a:lnTo>
                    <a:pt x="258547" y="420594"/>
                  </a:lnTo>
                  <a:lnTo>
                    <a:pt x="253070" y="415327"/>
                  </a:lnTo>
                  <a:close/>
                </a:path>
                <a:path w="561975" h="753110">
                  <a:moveTo>
                    <a:pt x="338188" y="507565"/>
                  </a:moveTo>
                  <a:lnTo>
                    <a:pt x="245615" y="719203"/>
                  </a:lnTo>
                  <a:lnTo>
                    <a:pt x="37150" y="745254"/>
                  </a:lnTo>
                  <a:lnTo>
                    <a:pt x="163504" y="745254"/>
                  </a:lnTo>
                  <a:lnTo>
                    <a:pt x="268473" y="736899"/>
                  </a:lnTo>
                  <a:lnTo>
                    <a:pt x="358104" y="531962"/>
                  </a:lnTo>
                  <a:lnTo>
                    <a:pt x="353160" y="525818"/>
                  </a:lnTo>
                  <a:lnTo>
                    <a:pt x="348193" y="519701"/>
                  </a:lnTo>
                  <a:lnTo>
                    <a:pt x="343202" y="513615"/>
                  </a:lnTo>
                  <a:lnTo>
                    <a:pt x="338188" y="507565"/>
                  </a:lnTo>
                  <a:close/>
                </a:path>
                <a:path w="561975" h="753110">
                  <a:moveTo>
                    <a:pt x="446782" y="329236"/>
                  </a:moveTo>
                  <a:lnTo>
                    <a:pt x="400932" y="391078"/>
                  </a:lnTo>
                  <a:lnTo>
                    <a:pt x="383854" y="414390"/>
                  </a:lnTo>
                  <a:lnTo>
                    <a:pt x="371339" y="431756"/>
                  </a:lnTo>
                  <a:lnTo>
                    <a:pt x="352313" y="475273"/>
                  </a:lnTo>
                  <a:lnTo>
                    <a:pt x="357312" y="481429"/>
                  </a:lnTo>
                  <a:lnTo>
                    <a:pt x="362254" y="487647"/>
                  </a:lnTo>
                  <a:lnTo>
                    <a:pt x="367140" y="493932"/>
                  </a:lnTo>
                  <a:lnTo>
                    <a:pt x="371967" y="500288"/>
                  </a:lnTo>
                  <a:lnTo>
                    <a:pt x="446782" y="329236"/>
                  </a:lnTo>
                  <a:close/>
                </a:path>
                <a:path w="561975" h="753110">
                  <a:moveTo>
                    <a:pt x="561480" y="0"/>
                  </a:moveTo>
                  <a:lnTo>
                    <a:pt x="560893" y="544"/>
                  </a:lnTo>
                  <a:lnTo>
                    <a:pt x="560338" y="1141"/>
                  </a:lnTo>
                  <a:lnTo>
                    <a:pt x="345235" y="283886"/>
                  </a:lnTo>
                  <a:lnTo>
                    <a:pt x="270148" y="390972"/>
                  </a:lnTo>
                  <a:lnTo>
                    <a:pt x="276117" y="396134"/>
                  </a:lnTo>
                  <a:lnTo>
                    <a:pt x="281991" y="401390"/>
                  </a:lnTo>
                  <a:lnTo>
                    <a:pt x="287781" y="406752"/>
                  </a:lnTo>
                  <a:lnTo>
                    <a:pt x="299684" y="390972"/>
                  </a:lnTo>
                  <a:lnTo>
                    <a:pt x="485116" y="146163"/>
                  </a:lnTo>
                  <a:lnTo>
                    <a:pt x="558527" y="3863"/>
                  </a:lnTo>
                  <a:lnTo>
                    <a:pt x="561302" y="167"/>
                  </a:lnTo>
                  <a:lnTo>
                    <a:pt x="561480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2" name="object 802"/>
            <p:cNvPicPr/>
            <p:nvPr/>
          </p:nvPicPr>
          <p:blipFill>
            <a:blip r:embed="rId2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48894" y="1987102"/>
              <a:ext cx="272588" cy="39915"/>
            </a:xfrm>
            <a:prstGeom prst="rect">
              <a:avLst/>
            </a:prstGeom>
          </p:spPr>
        </p:pic>
        <p:sp>
          <p:nvSpPr>
            <p:cNvPr id="803" name="object 803"/>
            <p:cNvSpPr/>
            <p:nvPr/>
          </p:nvSpPr>
          <p:spPr>
            <a:xfrm>
              <a:off x="12698583" y="1268718"/>
              <a:ext cx="137160" cy="266065"/>
            </a:xfrm>
            <a:custGeom>
              <a:avLst/>
              <a:gdLst/>
              <a:ahLst/>
              <a:cxnLst/>
              <a:rect l="l" t="t" r="r" b="b"/>
              <a:pathLst>
                <a:path w="137159" h="266065">
                  <a:moveTo>
                    <a:pt x="137126" y="0"/>
                  </a:moveTo>
                  <a:lnTo>
                    <a:pt x="136812" y="303"/>
                  </a:lnTo>
                  <a:lnTo>
                    <a:pt x="0" y="265436"/>
                  </a:lnTo>
                  <a:lnTo>
                    <a:pt x="50605" y="197815"/>
                  </a:lnTo>
                  <a:lnTo>
                    <a:pt x="137126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12624355" y="1246490"/>
              <a:ext cx="215900" cy="435609"/>
            </a:xfrm>
            <a:custGeom>
              <a:avLst/>
              <a:gdLst/>
              <a:ahLst/>
              <a:cxnLst/>
              <a:rect l="l" t="t" r="r" b="b"/>
              <a:pathLst>
                <a:path w="215900" h="435610">
                  <a:moveTo>
                    <a:pt x="202077" y="0"/>
                  </a:moveTo>
                  <a:lnTo>
                    <a:pt x="199648" y="0"/>
                  </a:lnTo>
                  <a:lnTo>
                    <a:pt x="196182" y="0"/>
                  </a:lnTo>
                  <a:lnTo>
                    <a:pt x="192758" y="1277"/>
                  </a:lnTo>
                  <a:lnTo>
                    <a:pt x="189952" y="3884"/>
                  </a:lnTo>
                  <a:lnTo>
                    <a:pt x="187188" y="7580"/>
                  </a:lnTo>
                  <a:lnTo>
                    <a:pt x="113766" y="149869"/>
                  </a:lnTo>
                  <a:lnTo>
                    <a:pt x="140006" y="115389"/>
                  </a:lnTo>
                  <a:lnTo>
                    <a:pt x="0" y="435473"/>
                  </a:lnTo>
                  <a:lnTo>
                    <a:pt x="29593" y="394795"/>
                  </a:lnTo>
                  <a:lnTo>
                    <a:pt x="75442" y="332953"/>
                  </a:lnTo>
                  <a:lnTo>
                    <a:pt x="124823" y="220045"/>
                  </a:lnTo>
                  <a:lnTo>
                    <a:pt x="74228" y="287666"/>
                  </a:lnTo>
                  <a:lnTo>
                    <a:pt x="211040" y="22533"/>
                  </a:lnTo>
                  <a:lnTo>
                    <a:pt x="211354" y="22229"/>
                  </a:lnTo>
                  <a:lnTo>
                    <a:pt x="215333" y="13140"/>
                  </a:lnTo>
                  <a:lnTo>
                    <a:pt x="212873" y="5539"/>
                  </a:lnTo>
                  <a:lnTo>
                    <a:pt x="204538" y="628"/>
                  </a:lnTo>
                  <a:lnTo>
                    <a:pt x="202077" y="0"/>
                  </a:lnTo>
                  <a:close/>
                </a:path>
              </a:pathLst>
            </a:custGeom>
            <a:solidFill>
              <a:srgbClr val="D5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11935708" y="1355706"/>
              <a:ext cx="776605" cy="626110"/>
            </a:xfrm>
            <a:custGeom>
              <a:avLst/>
              <a:gdLst/>
              <a:ahLst/>
              <a:cxnLst/>
              <a:rect l="l" t="t" r="r" b="b"/>
              <a:pathLst>
                <a:path w="776604" h="626110">
                  <a:moveTo>
                    <a:pt x="466059" y="233678"/>
                  </a:moveTo>
                  <a:lnTo>
                    <a:pt x="1570" y="608368"/>
                  </a:lnTo>
                  <a:lnTo>
                    <a:pt x="0" y="615290"/>
                  </a:lnTo>
                  <a:lnTo>
                    <a:pt x="2638" y="621049"/>
                  </a:lnTo>
                  <a:lnTo>
                    <a:pt x="10659" y="622651"/>
                  </a:lnTo>
                  <a:lnTo>
                    <a:pt x="26616" y="625614"/>
                  </a:lnTo>
                  <a:lnTo>
                    <a:pt x="176085" y="559679"/>
                  </a:lnTo>
                  <a:lnTo>
                    <a:pt x="106583" y="559679"/>
                  </a:lnTo>
                  <a:lnTo>
                    <a:pt x="491534" y="249144"/>
                  </a:lnTo>
                  <a:lnTo>
                    <a:pt x="485243" y="245186"/>
                  </a:lnTo>
                  <a:lnTo>
                    <a:pt x="478902" y="241289"/>
                  </a:lnTo>
                  <a:lnTo>
                    <a:pt x="472509" y="237454"/>
                  </a:lnTo>
                  <a:lnTo>
                    <a:pt x="466059" y="233678"/>
                  </a:lnTo>
                  <a:close/>
                </a:path>
                <a:path w="776604" h="626110">
                  <a:moveTo>
                    <a:pt x="549606" y="290619"/>
                  </a:moveTo>
                  <a:lnTo>
                    <a:pt x="474854" y="397223"/>
                  </a:lnTo>
                  <a:lnTo>
                    <a:pt x="106583" y="559679"/>
                  </a:lnTo>
                  <a:lnTo>
                    <a:pt x="176085" y="559679"/>
                  </a:lnTo>
                  <a:lnTo>
                    <a:pt x="474833" y="427892"/>
                  </a:lnTo>
                  <a:lnTo>
                    <a:pt x="566244" y="305875"/>
                  </a:lnTo>
                  <a:lnTo>
                    <a:pt x="561208" y="301090"/>
                  </a:lnTo>
                  <a:lnTo>
                    <a:pt x="556129" y="296378"/>
                  </a:lnTo>
                  <a:lnTo>
                    <a:pt x="550967" y="291708"/>
                  </a:lnTo>
                  <a:lnTo>
                    <a:pt x="549606" y="290619"/>
                  </a:lnTo>
                  <a:close/>
                </a:path>
                <a:path w="776604" h="626110">
                  <a:moveTo>
                    <a:pt x="726414" y="87295"/>
                  </a:moveTo>
                  <a:lnTo>
                    <a:pt x="692177" y="87295"/>
                  </a:lnTo>
                  <a:lnTo>
                    <a:pt x="565909" y="267363"/>
                  </a:lnTo>
                  <a:lnTo>
                    <a:pt x="568234" y="269447"/>
                  </a:lnTo>
                  <a:lnTo>
                    <a:pt x="573532" y="273698"/>
                  </a:lnTo>
                  <a:lnTo>
                    <a:pt x="578746" y="278022"/>
                  </a:lnTo>
                  <a:lnTo>
                    <a:pt x="583908" y="282420"/>
                  </a:lnTo>
                  <a:lnTo>
                    <a:pt x="662534" y="178382"/>
                  </a:lnTo>
                  <a:lnTo>
                    <a:pt x="726414" y="87295"/>
                  </a:lnTo>
                  <a:close/>
                </a:path>
                <a:path w="776604" h="626110">
                  <a:moveTo>
                    <a:pt x="764123" y="0"/>
                  </a:moveTo>
                  <a:lnTo>
                    <a:pt x="757558" y="0"/>
                  </a:lnTo>
                  <a:lnTo>
                    <a:pt x="754437" y="1036"/>
                  </a:lnTo>
                  <a:lnTo>
                    <a:pt x="494728" y="210548"/>
                  </a:lnTo>
                  <a:lnTo>
                    <a:pt x="500650" y="214779"/>
                  </a:lnTo>
                  <a:lnTo>
                    <a:pt x="506513" y="219053"/>
                  </a:lnTo>
                  <a:lnTo>
                    <a:pt x="512321" y="223370"/>
                  </a:lnTo>
                  <a:lnTo>
                    <a:pt x="518078" y="227731"/>
                  </a:lnTo>
                  <a:lnTo>
                    <a:pt x="692177" y="87295"/>
                  </a:lnTo>
                  <a:lnTo>
                    <a:pt x="726414" y="87295"/>
                  </a:lnTo>
                  <a:lnTo>
                    <a:pt x="776164" y="16355"/>
                  </a:lnTo>
                  <a:lnTo>
                    <a:pt x="775337" y="8554"/>
                  </a:lnTo>
                  <a:lnTo>
                    <a:pt x="767568" y="1266"/>
                  </a:lnTo>
                  <a:lnTo>
                    <a:pt x="764123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6" name="object 806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11938348" y="1976756"/>
              <a:ext cx="23978" cy="8209"/>
            </a:xfrm>
            <a:prstGeom prst="rect">
              <a:avLst/>
            </a:prstGeom>
          </p:spPr>
        </p:pic>
        <p:sp>
          <p:nvSpPr>
            <p:cNvPr id="807" name="object 807"/>
            <p:cNvSpPr/>
            <p:nvPr/>
          </p:nvSpPr>
          <p:spPr>
            <a:xfrm>
              <a:off x="12301863" y="741966"/>
              <a:ext cx="272415" cy="385445"/>
            </a:xfrm>
            <a:custGeom>
              <a:avLst/>
              <a:gdLst/>
              <a:ahLst/>
              <a:cxnLst/>
              <a:rect l="l" t="t" r="r" b="b"/>
              <a:pathLst>
                <a:path w="272415" h="385444">
                  <a:moveTo>
                    <a:pt x="90960" y="0"/>
                  </a:moveTo>
                  <a:lnTo>
                    <a:pt x="0" y="306399"/>
                  </a:lnTo>
                  <a:lnTo>
                    <a:pt x="7361" y="375684"/>
                  </a:lnTo>
                  <a:lnTo>
                    <a:pt x="7748" y="378407"/>
                  </a:lnTo>
                  <a:lnTo>
                    <a:pt x="7340" y="381244"/>
                  </a:lnTo>
                  <a:lnTo>
                    <a:pt x="5560" y="384825"/>
                  </a:lnTo>
                  <a:lnTo>
                    <a:pt x="65270" y="301017"/>
                  </a:lnTo>
                  <a:lnTo>
                    <a:pt x="30857" y="301017"/>
                  </a:lnTo>
                  <a:lnTo>
                    <a:pt x="118917" y="4376"/>
                  </a:lnTo>
                  <a:lnTo>
                    <a:pt x="186011" y="4376"/>
                  </a:lnTo>
                  <a:lnTo>
                    <a:pt x="180070" y="4005"/>
                  </a:lnTo>
                  <a:lnTo>
                    <a:pt x="135116" y="1723"/>
                  </a:lnTo>
                  <a:lnTo>
                    <a:pt x="90960" y="0"/>
                  </a:lnTo>
                  <a:close/>
                </a:path>
                <a:path w="272415" h="385444">
                  <a:moveTo>
                    <a:pt x="186011" y="4376"/>
                  </a:moveTo>
                  <a:lnTo>
                    <a:pt x="118917" y="4376"/>
                  </a:lnTo>
                  <a:lnTo>
                    <a:pt x="239029" y="8826"/>
                  </a:lnTo>
                  <a:lnTo>
                    <a:pt x="30857" y="301017"/>
                  </a:lnTo>
                  <a:lnTo>
                    <a:pt x="65270" y="301017"/>
                  </a:lnTo>
                  <a:lnTo>
                    <a:pt x="272368" y="10334"/>
                  </a:lnTo>
                  <a:lnTo>
                    <a:pt x="225821" y="6867"/>
                  </a:lnTo>
                  <a:lnTo>
                    <a:pt x="186011" y="4376"/>
                  </a:lnTo>
                  <a:close/>
                </a:path>
              </a:pathLst>
            </a:custGeom>
            <a:solidFill>
              <a:srgbClr val="7D7B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12392819" y="717909"/>
              <a:ext cx="189865" cy="34925"/>
            </a:xfrm>
            <a:custGeom>
              <a:avLst/>
              <a:gdLst/>
              <a:ahLst/>
              <a:cxnLst/>
              <a:rect l="l" t="t" r="r" b="b"/>
              <a:pathLst>
                <a:path w="189865" h="34925">
                  <a:moveTo>
                    <a:pt x="17674" y="0"/>
                  </a:moveTo>
                  <a:lnTo>
                    <a:pt x="11853" y="0"/>
                  </a:lnTo>
                  <a:lnTo>
                    <a:pt x="5957" y="4062"/>
                  </a:lnTo>
                  <a:lnTo>
                    <a:pt x="0" y="24051"/>
                  </a:lnTo>
                  <a:lnTo>
                    <a:pt x="44162" y="25781"/>
                  </a:lnTo>
                  <a:lnTo>
                    <a:pt x="89119" y="28064"/>
                  </a:lnTo>
                  <a:lnTo>
                    <a:pt x="134870" y="30925"/>
                  </a:lnTo>
                  <a:lnTo>
                    <a:pt x="181418" y="34386"/>
                  </a:lnTo>
                  <a:lnTo>
                    <a:pt x="188978" y="23758"/>
                  </a:lnTo>
                  <a:lnTo>
                    <a:pt x="189439" y="18271"/>
                  </a:lnTo>
                  <a:lnTo>
                    <a:pt x="184873" y="9015"/>
                  </a:lnTo>
                  <a:lnTo>
                    <a:pt x="180245" y="6020"/>
                  </a:lnTo>
                  <a:lnTo>
                    <a:pt x="176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12282677" y="1048368"/>
              <a:ext cx="26670" cy="69850"/>
            </a:xfrm>
            <a:custGeom>
              <a:avLst/>
              <a:gdLst/>
              <a:ahLst/>
              <a:cxnLst/>
              <a:rect l="l" t="t" r="r" b="b"/>
              <a:pathLst>
                <a:path w="26670" h="69850">
                  <a:moveTo>
                    <a:pt x="19182" y="0"/>
                  </a:moveTo>
                  <a:lnTo>
                    <a:pt x="0" y="64626"/>
                  </a:lnTo>
                  <a:lnTo>
                    <a:pt x="4450" y="59024"/>
                  </a:lnTo>
                  <a:lnTo>
                    <a:pt x="8523" y="57212"/>
                  </a:lnTo>
                  <a:lnTo>
                    <a:pt x="15256" y="57212"/>
                  </a:lnTo>
                  <a:lnTo>
                    <a:pt x="17873" y="57924"/>
                  </a:lnTo>
                  <a:lnTo>
                    <a:pt x="23779" y="61694"/>
                  </a:lnTo>
                  <a:lnTo>
                    <a:pt x="25999" y="65348"/>
                  </a:lnTo>
                  <a:lnTo>
                    <a:pt x="26554" y="69285"/>
                  </a:lnTo>
                  <a:lnTo>
                    <a:pt x="19182" y="0"/>
                  </a:lnTo>
                  <a:close/>
                </a:path>
              </a:pathLst>
            </a:custGeom>
            <a:solidFill>
              <a:srgbClr val="B8B6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12304662" y="1117656"/>
              <a:ext cx="5080" cy="12700"/>
            </a:xfrm>
            <a:custGeom>
              <a:avLst/>
              <a:gdLst/>
              <a:ahLst/>
              <a:cxnLst/>
              <a:rect l="l" t="t" r="r" b="b"/>
              <a:pathLst>
                <a:path w="5079" h="12700">
                  <a:moveTo>
                    <a:pt x="1147" y="11315"/>
                  </a:moveTo>
                  <a:lnTo>
                    <a:pt x="0" y="12418"/>
                  </a:lnTo>
                  <a:lnTo>
                    <a:pt x="764" y="11737"/>
                  </a:lnTo>
                  <a:lnTo>
                    <a:pt x="1147" y="11315"/>
                  </a:lnTo>
                  <a:close/>
                </a:path>
                <a:path w="5079" h="12700">
                  <a:moveTo>
                    <a:pt x="4898" y="3091"/>
                  </a:moveTo>
                  <a:lnTo>
                    <a:pt x="4544" y="5560"/>
                  </a:lnTo>
                  <a:lnTo>
                    <a:pt x="2764" y="9141"/>
                  </a:lnTo>
                  <a:lnTo>
                    <a:pt x="1476" y="10952"/>
                  </a:lnTo>
                  <a:lnTo>
                    <a:pt x="1147" y="11315"/>
                  </a:lnTo>
                  <a:lnTo>
                    <a:pt x="3518" y="9036"/>
                  </a:lnTo>
                  <a:lnTo>
                    <a:pt x="5078" y="4764"/>
                  </a:lnTo>
                  <a:lnTo>
                    <a:pt x="4898" y="3091"/>
                  </a:lnTo>
                  <a:close/>
                </a:path>
                <a:path w="5079" h="12700">
                  <a:moveTo>
                    <a:pt x="4565" y="0"/>
                  </a:moveTo>
                  <a:lnTo>
                    <a:pt x="4898" y="3091"/>
                  </a:lnTo>
                  <a:lnTo>
                    <a:pt x="4952" y="2711"/>
                  </a:lnTo>
                  <a:lnTo>
                    <a:pt x="4565" y="0"/>
                  </a:lnTo>
                  <a:close/>
                </a:path>
              </a:pathLst>
            </a:custGeom>
            <a:solidFill>
              <a:srgbClr val="D8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12279952" y="1105577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17978" y="0"/>
                  </a:moveTo>
                  <a:lnTo>
                    <a:pt x="15381" y="0"/>
                  </a:lnTo>
                  <a:lnTo>
                    <a:pt x="11245" y="0"/>
                  </a:lnTo>
                  <a:lnTo>
                    <a:pt x="7172" y="1821"/>
                  </a:lnTo>
                  <a:lnTo>
                    <a:pt x="2722" y="7413"/>
                  </a:lnTo>
                  <a:lnTo>
                    <a:pt x="0" y="16596"/>
                  </a:lnTo>
                  <a:lnTo>
                    <a:pt x="3088" y="23622"/>
                  </a:lnTo>
                  <a:lnTo>
                    <a:pt x="9245" y="26616"/>
                  </a:lnTo>
                  <a:lnTo>
                    <a:pt x="15381" y="28041"/>
                  </a:lnTo>
                  <a:lnTo>
                    <a:pt x="18784" y="28041"/>
                  </a:lnTo>
                  <a:lnTo>
                    <a:pt x="22114" y="26805"/>
                  </a:lnTo>
                  <a:lnTo>
                    <a:pt x="25109" y="24114"/>
                  </a:lnTo>
                  <a:lnTo>
                    <a:pt x="28229" y="21119"/>
                  </a:lnTo>
                  <a:lnTo>
                    <a:pt x="29789" y="16847"/>
                  </a:lnTo>
                  <a:lnTo>
                    <a:pt x="29276" y="12083"/>
                  </a:lnTo>
                  <a:lnTo>
                    <a:pt x="28721" y="8146"/>
                  </a:lnTo>
                  <a:lnTo>
                    <a:pt x="26501" y="4481"/>
                  </a:lnTo>
                  <a:lnTo>
                    <a:pt x="20596" y="712"/>
                  </a:lnTo>
                  <a:lnTo>
                    <a:pt x="17978" y="0"/>
                  </a:lnTo>
                  <a:close/>
                </a:path>
              </a:pathLst>
            </a:custGeom>
            <a:solidFill>
              <a:srgbClr val="EAE9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12881307" y="851154"/>
              <a:ext cx="538480" cy="654050"/>
            </a:xfrm>
            <a:custGeom>
              <a:avLst/>
              <a:gdLst/>
              <a:ahLst/>
              <a:cxnLst/>
              <a:rect l="l" t="t" r="r" b="b"/>
              <a:pathLst>
                <a:path w="538480" h="654050">
                  <a:moveTo>
                    <a:pt x="315236" y="0"/>
                  </a:moveTo>
                  <a:lnTo>
                    <a:pt x="284054" y="63296"/>
                  </a:lnTo>
                  <a:lnTo>
                    <a:pt x="288567" y="58972"/>
                  </a:lnTo>
                  <a:lnTo>
                    <a:pt x="292053" y="57663"/>
                  </a:lnTo>
                  <a:lnTo>
                    <a:pt x="298870" y="57663"/>
                  </a:lnTo>
                  <a:lnTo>
                    <a:pt x="302210" y="58856"/>
                  </a:lnTo>
                  <a:lnTo>
                    <a:pt x="309467" y="65317"/>
                  </a:lnTo>
                  <a:lnTo>
                    <a:pt x="310765" y="71788"/>
                  </a:lnTo>
                  <a:lnTo>
                    <a:pt x="308451" y="77201"/>
                  </a:lnTo>
                  <a:lnTo>
                    <a:pt x="342795" y="7486"/>
                  </a:lnTo>
                  <a:lnTo>
                    <a:pt x="509042" y="57296"/>
                  </a:lnTo>
                  <a:lnTo>
                    <a:pt x="75044" y="551019"/>
                  </a:lnTo>
                  <a:lnTo>
                    <a:pt x="307781" y="78552"/>
                  </a:lnTo>
                  <a:lnTo>
                    <a:pt x="306734" y="80154"/>
                  </a:lnTo>
                  <a:lnTo>
                    <a:pt x="217941" y="197512"/>
                  </a:lnTo>
                  <a:lnTo>
                    <a:pt x="0" y="639886"/>
                  </a:lnTo>
                  <a:lnTo>
                    <a:pt x="2062" y="647530"/>
                  </a:lnTo>
                  <a:lnTo>
                    <a:pt x="10271" y="653027"/>
                  </a:lnTo>
                  <a:lnTo>
                    <a:pt x="12983" y="653802"/>
                  </a:lnTo>
                  <a:lnTo>
                    <a:pt x="19611" y="653802"/>
                  </a:lnTo>
                  <a:lnTo>
                    <a:pt x="23475" y="652168"/>
                  </a:lnTo>
                  <a:lnTo>
                    <a:pt x="538182" y="66626"/>
                  </a:lnTo>
                  <a:lnTo>
                    <a:pt x="497859" y="52691"/>
                  </a:lnTo>
                  <a:lnTo>
                    <a:pt x="455482" y="39037"/>
                  </a:lnTo>
                  <a:lnTo>
                    <a:pt x="410971" y="25688"/>
                  </a:lnTo>
                  <a:lnTo>
                    <a:pt x="364249" y="12667"/>
                  </a:lnTo>
                  <a:lnTo>
                    <a:pt x="315236" y="0"/>
                  </a:lnTo>
                  <a:close/>
                </a:path>
              </a:pathLst>
            </a:custGeom>
            <a:solidFill>
              <a:srgbClr val="7D7B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13613610" y="972545"/>
              <a:ext cx="5715" cy="635"/>
            </a:xfrm>
            <a:custGeom>
              <a:avLst/>
              <a:gdLst/>
              <a:ahLst/>
              <a:cxnLst/>
              <a:rect l="l" t="t" r="r" b="b"/>
              <a:pathLst>
                <a:path w="5715" h="634">
                  <a:moveTo>
                    <a:pt x="2858" y="0"/>
                  </a:moveTo>
                  <a:lnTo>
                    <a:pt x="4240" y="209"/>
                  </a:lnTo>
                  <a:lnTo>
                    <a:pt x="5591" y="617"/>
                  </a:lnTo>
                  <a:lnTo>
                    <a:pt x="4251" y="209"/>
                  </a:lnTo>
                  <a:lnTo>
                    <a:pt x="2858" y="0"/>
                  </a:lnTo>
                  <a:close/>
                </a:path>
                <a:path w="5715" h="634">
                  <a:moveTo>
                    <a:pt x="1455" y="0"/>
                  </a:moveTo>
                  <a:lnTo>
                    <a:pt x="481" y="20"/>
                  </a:lnTo>
                  <a:lnTo>
                    <a:pt x="0" y="73"/>
                  </a:lnTo>
                  <a:lnTo>
                    <a:pt x="492" y="20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13155529" y="987029"/>
              <a:ext cx="441959" cy="982344"/>
            </a:xfrm>
            <a:custGeom>
              <a:avLst/>
              <a:gdLst/>
              <a:ahLst/>
              <a:cxnLst/>
              <a:rect l="l" t="t" r="r" b="b"/>
              <a:pathLst>
                <a:path w="441959" h="982344">
                  <a:moveTo>
                    <a:pt x="147153" y="188287"/>
                  </a:moveTo>
                  <a:lnTo>
                    <a:pt x="94939" y="188287"/>
                  </a:lnTo>
                  <a:lnTo>
                    <a:pt x="97033" y="188748"/>
                  </a:lnTo>
                  <a:lnTo>
                    <a:pt x="105567" y="192926"/>
                  </a:lnTo>
                  <a:lnTo>
                    <a:pt x="108551" y="200643"/>
                  </a:lnTo>
                  <a:lnTo>
                    <a:pt x="68730" y="301467"/>
                  </a:lnTo>
                  <a:lnTo>
                    <a:pt x="0" y="982053"/>
                  </a:lnTo>
                  <a:lnTo>
                    <a:pt x="136" y="980975"/>
                  </a:lnTo>
                  <a:lnTo>
                    <a:pt x="418" y="979896"/>
                  </a:lnTo>
                  <a:lnTo>
                    <a:pt x="1193" y="977970"/>
                  </a:lnTo>
                  <a:lnTo>
                    <a:pt x="36454" y="900087"/>
                  </a:lnTo>
                  <a:lnTo>
                    <a:pt x="106038" y="211019"/>
                  </a:lnTo>
                  <a:lnTo>
                    <a:pt x="147153" y="188287"/>
                  </a:lnTo>
                  <a:close/>
                </a:path>
                <a:path w="441959" h="982344">
                  <a:moveTo>
                    <a:pt x="88622" y="188614"/>
                  </a:moveTo>
                  <a:lnTo>
                    <a:pt x="86227" y="189491"/>
                  </a:lnTo>
                  <a:lnTo>
                    <a:pt x="84427" y="191042"/>
                  </a:lnTo>
                  <a:lnTo>
                    <a:pt x="85180" y="190517"/>
                  </a:lnTo>
                  <a:lnTo>
                    <a:pt x="88622" y="188614"/>
                  </a:lnTo>
                  <a:close/>
                </a:path>
                <a:path w="441959" h="982344">
                  <a:moveTo>
                    <a:pt x="429725" y="0"/>
                  </a:moveTo>
                  <a:lnTo>
                    <a:pt x="88622" y="188614"/>
                  </a:lnTo>
                  <a:lnTo>
                    <a:pt x="89515" y="188287"/>
                  </a:lnTo>
                  <a:lnTo>
                    <a:pt x="147153" y="188287"/>
                  </a:lnTo>
                  <a:lnTo>
                    <a:pt x="429348" y="32260"/>
                  </a:lnTo>
                  <a:lnTo>
                    <a:pt x="441368" y="5738"/>
                  </a:lnTo>
                  <a:lnTo>
                    <a:pt x="429725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5" name="object 815"/>
            <p:cNvPicPr/>
            <p:nvPr/>
          </p:nvPicPr>
          <p:blipFill>
            <a:blip r:embed="rId23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15263" y="1059123"/>
              <a:ext cx="552746" cy="719083"/>
            </a:xfrm>
            <a:prstGeom prst="rect">
              <a:avLst/>
            </a:prstGeom>
          </p:spPr>
        </p:pic>
        <p:sp>
          <p:nvSpPr>
            <p:cNvPr id="816" name="object 816"/>
            <p:cNvSpPr/>
            <p:nvPr/>
          </p:nvSpPr>
          <p:spPr>
            <a:xfrm>
              <a:off x="13585254" y="974314"/>
              <a:ext cx="23495" cy="19050"/>
            </a:xfrm>
            <a:custGeom>
              <a:avLst/>
              <a:gdLst/>
              <a:ahLst/>
              <a:cxnLst/>
              <a:rect l="l" t="t" r="r" b="b"/>
              <a:pathLst>
                <a:path w="23494" h="19050">
                  <a:moveTo>
                    <a:pt x="22994" y="0"/>
                  </a:moveTo>
                  <a:lnTo>
                    <a:pt x="0" y="12711"/>
                  </a:lnTo>
                  <a:lnTo>
                    <a:pt x="11643" y="18449"/>
                  </a:lnTo>
                  <a:lnTo>
                    <a:pt x="18303" y="3706"/>
                  </a:lnTo>
                  <a:lnTo>
                    <a:pt x="20397" y="1455"/>
                  </a:lnTo>
                  <a:lnTo>
                    <a:pt x="229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12777578" y="1178736"/>
              <a:ext cx="461645" cy="817244"/>
            </a:xfrm>
            <a:custGeom>
              <a:avLst/>
              <a:gdLst/>
              <a:ahLst/>
              <a:cxnLst/>
              <a:rect l="l" t="t" r="r" b="b"/>
              <a:pathLst>
                <a:path w="461644" h="817244">
                  <a:moveTo>
                    <a:pt x="98824" y="814781"/>
                  </a:moveTo>
                  <a:lnTo>
                    <a:pt x="81157" y="815033"/>
                  </a:lnTo>
                  <a:lnTo>
                    <a:pt x="28711" y="816488"/>
                  </a:lnTo>
                  <a:lnTo>
                    <a:pt x="28951" y="816823"/>
                  </a:lnTo>
                  <a:lnTo>
                    <a:pt x="98824" y="814781"/>
                  </a:lnTo>
                  <a:close/>
                </a:path>
                <a:path w="461644" h="817244">
                  <a:moveTo>
                    <a:pt x="457142" y="6105"/>
                  </a:moveTo>
                  <a:lnTo>
                    <a:pt x="0" y="778405"/>
                  </a:lnTo>
                  <a:lnTo>
                    <a:pt x="8177" y="789274"/>
                  </a:lnTo>
                  <a:lnTo>
                    <a:pt x="26627" y="788520"/>
                  </a:lnTo>
                  <a:lnTo>
                    <a:pt x="392825" y="169837"/>
                  </a:lnTo>
                  <a:lnTo>
                    <a:pt x="422964" y="169837"/>
                  </a:lnTo>
                  <a:lnTo>
                    <a:pt x="446687" y="109766"/>
                  </a:lnTo>
                  <a:lnTo>
                    <a:pt x="456855" y="9182"/>
                  </a:lnTo>
                  <a:lnTo>
                    <a:pt x="457142" y="6105"/>
                  </a:lnTo>
                  <a:close/>
                </a:path>
                <a:path w="461644" h="817244">
                  <a:moveTo>
                    <a:pt x="179385" y="786604"/>
                  </a:moveTo>
                  <a:lnTo>
                    <a:pt x="124257" y="786604"/>
                  </a:lnTo>
                  <a:lnTo>
                    <a:pt x="137881" y="786644"/>
                  </a:lnTo>
                  <a:lnTo>
                    <a:pt x="179125" y="787263"/>
                  </a:lnTo>
                  <a:lnTo>
                    <a:pt x="179385" y="786604"/>
                  </a:lnTo>
                  <a:close/>
                </a:path>
                <a:path w="461644" h="817244">
                  <a:moveTo>
                    <a:pt x="422964" y="169837"/>
                  </a:moveTo>
                  <a:lnTo>
                    <a:pt x="392825" y="169837"/>
                  </a:lnTo>
                  <a:lnTo>
                    <a:pt x="149796" y="785232"/>
                  </a:lnTo>
                  <a:lnTo>
                    <a:pt x="97578" y="786761"/>
                  </a:lnTo>
                  <a:lnTo>
                    <a:pt x="110886" y="786643"/>
                  </a:lnTo>
                  <a:lnTo>
                    <a:pt x="179385" y="786604"/>
                  </a:lnTo>
                  <a:lnTo>
                    <a:pt x="422964" y="169837"/>
                  </a:lnTo>
                  <a:close/>
                </a:path>
                <a:path w="461644" h="817244">
                  <a:moveTo>
                    <a:pt x="461598" y="0"/>
                  </a:moveTo>
                  <a:lnTo>
                    <a:pt x="458917" y="2314"/>
                  </a:lnTo>
                  <a:lnTo>
                    <a:pt x="457190" y="5591"/>
                  </a:lnTo>
                  <a:lnTo>
                    <a:pt x="457142" y="6105"/>
                  </a:lnTo>
                  <a:lnTo>
                    <a:pt x="459504" y="2115"/>
                  </a:lnTo>
                  <a:lnTo>
                    <a:pt x="460488" y="963"/>
                  </a:lnTo>
                  <a:lnTo>
                    <a:pt x="461598" y="0"/>
                  </a:lnTo>
                  <a:close/>
                </a:path>
              </a:pathLst>
            </a:custGeom>
            <a:solidFill>
              <a:srgbClr val="302C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8" name="object 818"/>
            <p:cNvPicPr/>
            <p:nvPr/>
          </p:nvPicPr>
          <p:blipFill>
            <a:blip r:embed="rId23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85756" y="1965342"/>
              <a:ext cx="170947" cy="29894"/>
            </a:xfrm>
            <a:prstGeom prst="rect">
              <a:avLst/>
            </a:prstGeom>
          </p:spPr>
        </p:pic>
        <p:sp>
          <p:nvSpPr>
            <p:cNvPr id="819" name="object 819"/>
            <p:cNvSpPr/>
            <p:nvPr/>
          </p:nvSpPr>
          <p:spPr>
            <a:xfrm>
              <a:off x="12770737" y="1957137"/>
              <a:ext cx="36195" cy="39370"/>
            </a:xfrm>
            <a:custGeom>
              <a:avLst/>
              <a:gdLst/>
              <a:ahLst/>
              <a:cxnLst/>
              <a:rect l="l" t="t" r="r" b="b"/>
              <a:pathLst>
                <a:path w="36195" h="39369">
                  <a:moveTo>
                    <a:pt x="35548" y="38093"/>
                  </a:moveTo>
                  <a:lnTo>
                    <a:pt x="8847" y="39202"/>
                  </a:lnTo>
                  <a:lnTo>
                    <a:pt x="35799" y="38417"/>
                  </a:lnTo>
                  <a:lnTo>
                    <a:pt x="35548" y="38093"/>
                  </a:lnTo>
                  <a:close/>
                </a:path>
                <a:path w="36195" h="39369">
                  <a:moveTo>
                    <a:pt x="6847" y="0"/>
                  </a:moveTo>
                  <a:lnTo>
                    <a:pt x="0" y="11570"/>
                  </a:lnTo>
                  <a:lnTo>
                    <a:pt x="15025" y="10868"/>
                  </a:lnTo>
                  <a:lnTo>
                    <a:pt x="68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0" name="object 820"/>
            <p:cNvPicPr/>
            <p:nvPr/>
          </p:nvPicPr>
          <p:blipFill>
            <a:blip r:embed="rId23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64302" y="1968013"/>
              <a:ext cx="41988" cy="28344"/>
            </a:xfrm>
            <a:prstGeom prst="rect">
              <a:avLst/>
            </a:prstGeom>
          </p:spPr>
        </p:pic>
        <p:sp>
          <p:nvSpPr>
            <p:cNvPr id="821" name="object 821"/>
            <p:cNvSpPr/>
            <p:nvPr/>
          </p:nvSpPr>
          <p:spPr>
            <a:xfrm>
              <a:off x="13224270" y="1175320"/>
              <a:ext cx="40005" cy="113664"/>
            </a:xfrm>
            <a:custGeom>
              <a:avLst/>
              <a:gdLst/>
              <a:ahLst/>
              <a:cxnLst/>
              <a:rect l="l" t="t" r="r" b="b"/>
              <a:pathLst>
                <a:path w="40005" h="113665">
                  <a:moveTo>
                    <a:pt x="26198" y="0"/>
                  </a:moveTo>
                  <a:lnTo>
                    <a:pt x="24124" y="0"/>
                  </a:lnTo>
                  <a:lnTo>
                    <a:pt x="20774" y="0"/>
                  </a:lnTo>
                  <a:lnTo>
                    <a:pt x="17486" y="1193"/>
                  </a:lnTo>
                  <a:lnTo>
                    <a:pt x="12229" y="5727"/>
                  </a:lnTo>
                  <a:lnTo>
                    <a:pt x="10491" y="9015"/>
                  </a:lnTo>
                  <a:lnTo>
                    <a:pt x="0" y="113179"/>
                  </a:lnTo>
                  <a:lnTo>
                    <a:pt x="39810" y="12355"/>
                  </a:lnTo>
                  <a:lnTo>
                    <a:pt x="36826" y="4638"/>
                  </a:lnTo>
                  <a:lnTo>
                    <a:pt x="28292" y="460"/>
                  </a:lnTo>
                  <a:lnTo>
                    <a:pt x="26198" y="0"/>
                  </a:lnTo>
                  <a:close/>
                </a:path>
              </a:pathLst>
            </a:custGeom>
            <a:solidFill>
              <a:srgbClr val="8E8A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13609177" y="972729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09" h="1269">
                  <a:moveTo>
                    <a:pt x="3432" y="0"/>
                  </a:moveTo>
                  <a:lnTo>
                    <a:pt x="2535" y="99"/>
                  </a:lnTo>
                  <a:lnTo>
                    <a:pt x="766" y="654"/>
                  </a:lnTo>
                  <a:lnTo>
                    <a:pt x="0" y="1075"/>
                  </a:lnTo>
                  <a:lnTo>
                    <a:pt x="808" y="727"/>
                  </a:lnTo>
                  <a:lnTo>
                    <a:pt x="2588" y="172"/>
                  </a:lnTo>
                  <a:lnTo>
                    <a:pt x="3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13252061" y="1005546"/>
              <a:ext cx="519430" cy="817244"/>
            </a:xfrm>
            <a:custGeom>
              <a:avLst/>
              <a:gdLst/>
              <a:ahLst/>
              <a:cxnLst/>
              <a:rect l="l" t="t" r="r" b="b"/>
              <a:pathLst>
                <a:path w="519430" h="817244">
                  <a:moveTo>
                    <a:pt x="63" y="816718"/>
                  </a:moveTo>
                  <a:close/>
                </a:path>
                <a:path w="519430" h="817244">
                  <a:moveTo>
                    <a:pt x="369800" y="0"/>
                  </a:moveTo>
                  <a:lnTo>
                    <a:pt x="42" y="816718"/>
                  </a:lnTo>
                  <a:lnTo>
                    <a:pt x="369287" y="1141"/>
                  </a:lnTo>
                  <a:lnTo>
                    <a:pt x="371882" y="1141"/>
                  </a:lnTo>
                  <a:lnTo>
                    <a:pt x="369800" y="0"/>
                  </a:lnTo>
                  <a:close/>
                </a:path>
                <a:path w="519430" h="817244">
                  <a:moveTo>
                    <a:pt x="371882" y="1141"/>
                  </a:moveTo>
                  <a:lnTo>
                    <a:pt x="369287" y="1141"/>
                  </a:lnTo>
                  <a:lnTo>
                    <a:pt x="495503" y="76961"/>
                  </a:lnTo>
                  <a:lnTo>
                    <a:pt x="52" y="816718"/>
                  </a:lnTo>
                  <a:lnTo>
                    <a:pt x="256180" y="434300"/>
                  </a:lnTo>
                  <a:lnTo>
                    <a:pt x="260630" y="432070"/>
                  </a:lnTo>
                  <a:lnTo>
                    <a:pt x="291410" y="432070"/>
                  </a:lnTo>
                  <a:lnTo>
                    <a:pt x="519052" y="92185"/>
                  </a:lnTo>
                  <a:lnTo>
                    <a:pt x="485849" y="69020"/>
                  </a:lnTo>
                  <a:lnTo>
                    <a:pt x="450084" y="45880"/>
                  </a:lnTo>
                  <a:lnTo>
                    <a:pt x="411489" y="22847"/>
                  </a:lnTo>
                  <a:lnTo>
                    <a:pt x="371882" y="1141"/>
                  </a:lnTo>
                  <a:close/>
                </a:path>
                <a:path w="519430" h="817244">
                  <a:moveTo>
                    <a:pt x="291410" y="432070"/>
                  </a:moveTo>
                  <a:lnTo>
                    <a:pt x="267080" y="432070"/>
                  </a:lnTo>
                  <a:lnTo>
                    <a:pt x="269007" y="432458"/>
                  </a:lnTo>
                  <a:lnTo>
                    <a:pt x="277059" y="436028"/>
                  </a:lnTo>
                  <a:lnTo>
                    <a:pt x="280410" y="442855"/>
                  </a:lnTo>
                  <a:lnTo>
                    <a:pt x="278169" y="451839"/>
                  </a:lnTo>
                  <a:lnTo>
                    <a:pt x="291410" y="432070"/>
                  </a:lnTo>
                  <a:close/>
                </a:path>
              </a:pathLst>
            </a:custGeom>
            <a:solidFill>
              <a:srgbClr val="7B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13156730" y="992767"/>
              <a:ext cx="465455" cy="972819"/>
            </a:xfrm>
            <a:custGeom>
              <a:avLst/>
              <a:gdLst/>
              <a:ahLst/>
              <a:cxnLst/>
              <a:rect l="l" t="t" r="r" b="b"/>
              <a:pathLst>
                <a:path w="465455" h="972819">
                  <a:moveTo>
                    <a:pt x="440164" y="0"/>
                  </a:moveTo>
                  <a:lnTo>
                    <a:pt x="0" y="972232"/>
                  </a:lnTo>
                  <a:lnTo>
                    <a:pt x="1047" y="970368"/>
                  </a:lnTo>
                  <a:lnTo>
                    <a:pt x="95326" y="829597"/>
                  </a:lnTo>
                  <a:lnTo>
                    <a:pt x="465137" y="12774"/>
                  </a:lnTo>
                  <a:lnTo>
                    <a:pt x="440164" y="0"/>
                  </a:lnTo>
                  <a:close/>
                </a:path>
              </a:pathLst>
            </a:custGeom>
            <a:solidFill>
              <a:srgbClr val="B7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13596889" y="972546"/>
              <a:ext cx="33655" cy="33020"/>
            </a:xfrm>
            <a:custGeom>
              <a:avLst/>
              <a:gdLst/>
              <a:ahLst/>
              <a:cxnLst/>
              <a:rect l="l" t="t" r="r" b="b"/>
              <a:pathLst>
                <a:path w="33655" h="33019">
                  <a:moveTo>
                    <a:pt x="19559" y="0"/>
                  </a:moveTo>
                  <a:lnTo>
                    <a:pt x="0" y="20219"/>
                  </a:lnTo>
                  <a:lnTo>
                    <a:pt x="6344" y="23403"/>
                  </a:lnTo>
                  <a:lnTo>
                    <a:pt x="24973" y="32993"/>
                  </a:lnTo>
                  <a:lnTo>
                    <a:pt x="33444" y="14292"/>
                  </a:lnTo>
                  <a:lnTo>
                    <a:pt x="32135" y="7811"/>
                  </a:lnTo>
                  <a:lnTo>
                    <a:pt x="26114" y="2261"/>
                  </a:lnTo>
                  <a:lnTo>
                    <a:pt x="24271" y="1225"/>
                  </a:lnTo>
                  <a:lnTo>
                    <a:pt x="20962" y="209"/>
                  </a:lnTo>
                  <a:lnTo>
                    <a:pt x="195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13154917" y="1969087"/>
              <a:ext cx="5080" cy="12700"/>
            </a:xfrm>
            <a:custGeom>
              <a:avLst/>
              <a:gdLst/>
              <a:ahLst/>
              <a:cxnLst/>
              <a:rect l="l" t="t" r="r" b="b"/>
              <a:pathLst>
                <a:path w="5080" h="12700">
                  <a:moveTo>
                    <a:pt x="563" y="6068"/>
                  </a:moveTo>
                  <a:lnTo>
                    <a:pt x="1622" y="9036"/>
                  </a:lnTo>
                  <a:lnTo>
                    <a:pt x="4963" y="12135"/>
                  </a:lnTo>
                  <a:lnTo>
                    <a:pt x="1905" y="9287"/>
                  </a:lnTo>
                  <a:lnTo>
                    <a:pt x="563" y="6068"/>
                  </a:lnTo>
                  <a:close/>
                </a:path>
                <a:path w="5080" h="12700">
                  <a:moveTo>
                    <a:pt x="178" y="4991"/>
                  </a:moveTo>
                  <a:lnTo>
                    <a:pt x="167" y="5120"/>
                  </a:lnTo>
                  <a:lnTo>
                    <a:pt x="563" y="6068"/>
                  </a:lnTo>
                  <a:lnTo>
                    <a:pt x="178" y="4991"/>
                  </a:lnTo>
                  <a:close/>
                </a:path>
                <a:path w="5080" h="12700">
                  <a:moveTo>
                    <a:pt x="607" y="0"/>
                  </a:moveTo>
                  <a:lnTo>
                    <a:pt x="0" y="4492"/>
                  </a:lnTo>
                  <a:lnTo>
                    <a:pt x="178" y="4991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7B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13155079" y="1966926"/>
              <a:ext cx="5080" cy="14604"/>
            </a:xfrm>
            <a:custGeom>
              <a:avLst/>
              <a:gdLst/>
              <a:ahLst/>
              <a:cxnLst/>
              <a:rect l="l" t="t" r="r" b="b"/>
              <a:pathLst>
                <a:path w="5080" h="14605">
                  <a:moveTo>
                    <a:pt x="376" y="2872"/>
                  </a:moveTo>
                  <a:lnTo>
                    <a:pt x="0" y="7281"/>
                  </a:lnTo>
                  <a:lnTo>
                    <a:pt x="1738" y="11448"/>
                  </a:lnTo>
                  <a:lnTo>
                    <a:pt x="4816" y="14296"/>
                  </a:lnTo>
                  <a:lnTo>
                    <a:pt x="3350" y="12935"/>
                  </a:lnTo>
                  <a:lnTo>
                    <a:pt x="2167" y="11260"/>
                  </a:lnTo>
                  <a:lnTo>
                    <a:pt x="523" y="7270"/>
                  </a:lnTo>
                  <a:lnTo>
                    <a:pt x="198" y="5050"/>
                  </a:lnTo>
                  <a:lnTo>
                    <a:pt x="376" y="2872"/>
                  </a:lnTo>
                  <a:close/>
                </a:path>
                <a:path w="5080" h="14605">
                  <a:moveTo>
                    <a:pt x="867" y="0"/>
                  </a:moveTo>
                  <a:lnTo>
                    <a:pt x="544" y="1270"/>
                  </a:lnTo>
                  <a:lnTo>
                    <a:pt x="418" y="2485"/>
                  </a:lnTo>
                  <a:lnTo>
                    <a:pt x="596" y="1071"/>
                  </a:lnTo>
                  <a:lnTo>
                    <a:pt x="867" y="0"/>
                  </a:lnTo>
                  <a:close/>
                </a:path>
              </a:pathLst>
            </a:custGeom>
            <a:solidFill>
              <a:srgbClr val="B7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13175973" y="1457387"/>
              <a:ext cx="354330" cy="567055"/>
            </a:xfrm>
            <a:custGeom>
              <a:avLst/>
              <a:gdLst/>
              <a:ahLst/>
              <a:cxnLst/>
              <a:rect l="l" t="t" r="r" b="b"/>
              <a:pathLst>
                <a:path w="354330" h="567055">
                  <a:moveTo>
                    <a:pt x="16743" y="503953"/>
                  </a:moveTo>
                  <a:lnTo>
                    <a:pt x="5235" y="521135"/>
                  </a:lnTo>
                  <a:lnTo>
                    <a:pt x="3905" y="523209"/>
                  </a:lnTo>
                  <a:lnTo>
                    <a:pt x="2094" y="524842"/>
                  </a:lnTo>
                  <a:lnTo>
                    <a:pt x="0" y="525942"/>
                  </a:lnTo>
                  <a:lnTo>
                    <a:pt x="56103" y="534353"/>
                  </a:lnTo>
                  <a:lnTo>
                    <a:pt x="109810" y="543996"/>
                  </a:lnTo>
                  <a:lnTo>
                    <a:pt x="161229" y="554734"/>
                  </a:lnTo>
                  <a:lnTo>
                    <a:pt x="210464" y="566433"/>
                  </a:lnTo>
                  <a:lnTo>
                    <a:pt x="212716" y="564590"/>
                  </a:lnTo>
                  <a:lnTo>
                    <a:pt x="214412" y="562024"/>
                  </a:lnTo>
                  <a:lnTo>
                    <a:pt x="220089" y="539208"/>
                  </a:lnTo>
                  <a:lnTo>
                    <a:pt x="191177" y="539208"/>
                  </a:lnTo>
                  <a:lnTo>
                    <a:pt x="16743" y="503953"/>
                  </a:lnTo>
                  <a:close/>
                </a:path>
                <a:path w="354330" h="567055">
                  <a:moveTo>
                    <a:pt x="354261" y="0"/>
                  </a:moveTo>
                  <a:lnTo>
                    <a:pt x="308265" y="68699"/>
                  </a:lnTo>
                  <a:lnTo>
                    <a:pt x="191177" y="539208"/>
                  </a:lnTo>
                  <a:lnTo>
                    <a:pt x="220089" y="539208"/>
                  </a:lnTo>
                  <a:lnTo>
                    <a:pt x="354261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9" name="object 829"/>
            <p:cNvPicPr/>
            <p:nvPr/>
          </p:nvPicPr>
          <p:blipFill>
            <a:blip r:embed="rId23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62614" y="1983196"/>
              <a:ext cx="223825" cy="43820"/>
            </a:xfrm>
            <a:prstGeom prst="rect">
              <a:avLst/>
            </a:prstGeom>
          </p:spPr>
        </p:pic>
        <p:sp>
          <p:nvSpPr>
            <p:cNvPr id="830" name="object 830"/>
            <p:cNvSpPr/>
            <p:nvPr/>
          </p:nvSpPr>
          <p:spPr>
            <a:xfrm>
              <a:off x="13175968" y="1978523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5" h="5080">
                  <a:moveTo>
                    <a:pt x="5235" y="0"/>
                  </a:moveTo>
                  <a:lnTo>
                    <a:pt x="3759" y="2209"/>
                  </a:lnTo>
                  <a:lnTo>
                    <a:pt x="1989" y="3759"/>
                  </a:lnTo>
                  <a:lnTo>
                    <a:pt x="0" y="4806"/>
                  </a:lnTo>
                  <a:lnTo>
                    <a:pt x="2094" y="3706"/>
                  </a:lnTo>
                  <a:lnTo>
                    <a:pt x="3916" y="2073"/>
                  </a:lnTo>
                  <a:lnTo>
                    <a:pt x="5235" y="0"/>
                  </a:lnTo>
                  <a:close/>
                </a:path>
              </a:pathLst>
            </a:custGeom>
            <a:solidFill>
              <a:srgbClr val="B3B1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1" name="object 831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13159881" y="1981228"/>
              <a:ext cx="13475" cy="3738"/>
            </a:xfrm>
            <a:prstGeom prst="rect">
              <a:avLst/>
            </a:prstGeom>
          </p:spPr>
        </p:pic>
        <p:sp>
          <p:nvSpPr>
            <p:cNvPr id="832" name="object 832"/>
            <p:cNvSpPr/>
            <p:nvPr/>
          </p:nvSpPr>
          <p:spPr>
            <a:xfrm>
              <a:off x="13181199" y="1437612"/>
              <a:ext cx="351790" cy="541020"/>
            </a:xfrm>
            <a:custGeom>
              <a:avLst/>
              <a:gdLst/>
              <a:ahLst/>
              <a:cxnLst/>
              <a:rect l="l" t="t" r="r" b="b"/>
              <a:pathLst>
                <a:path w="351790" h="541019">
                  <a:moveTo>
                    <a:pt x="337937" y="0"/>
                  </a:moveTo>
                  <a:lnTo>
                    <a:pt x="331487" y="0"/>
                  </a:lnTo>
                  <a:lnTo>
                    <a:pt x="327037" y="2230"/>
                  </a:lnTo>
                  <a:lnTo>
                    <a:pt x="70856" y="384752"/>
                  </a:lnTo>
                  <a:lnTo>
                    <a:pt x="691" y="539742"/>
                  </a:lnTo>
                  <a:lnTo>
                    <a:pt x="366" y="540339"/>
                  </a:lnTo>
                  <a:lnTo>
                    <a:pt x="0" y="540904"/>
                  </a:lnTo>
                  <a:lnTo>
                    <a:pt x="349036" y="19769"/>
                  </a:lnTo>
                  <a:lnTo>
                    <a:pt x="351266" y="10795"/>
                  </a:lnTo>
                  <a:lnTo>
                    <a:pt x="347926" y="3968"/>
                  </a:lnTo>
                  <a:lnTo>
                    <a:pt x="339863" y="397"/>
                  </a:lnTo>
                  <a:lnTo>
                    <a:pt x="337937" y="0"/>
                  </a:lnTo>
                  <a:close/>
                </a:path>
              </a:pathLst>
            </a:custGeom>
            <a:solidFill>
              <a:srgbClr val="B7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3" name="object 833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13159901" y="1981227"/>
              <a:ext cx="16062" cy="3738"/>
            </a:xfrm>
            <a:prstGeom prst="rect">
              <a:avLst/>
            </a:prstGeom>
          </p:spPr>
        </p:pic>
        <p:sp>
          <p:nvSpPr>
            <p:cNvPr id="834" name="object 834"/>
            <p:cNvSpPr/>
            <p:nvPr/>
          </p:nvSpPr>
          <p:spPr>
            <a:xfrm>
              <a:off x="13770318" y="1230839"/>
              <a:ext cx="264795" cy="520700"/>
            </a:xfrm>
            <a:custGeom>
              <a:avLst/>
              <a:gdLst/>
              <a:ahLst/>
              <a:cxnLst/>
              <a:rect l="l" t="t" r="r" b="b"/>
              <a:pathLst>
                <a:path w="264794" h="520700">
                  <a:moveTo>
                    <a:pt x="63830" y="314502"/>
                  </a:moveTo>
                  <a:lnTo>
                    <a:pt x="58293" y="323151"/>
                  </a:lnTo>
                  <a:lnTo>
                    <a:pt x="0" y="508622"/>
                  </a:lnTo>
                  <a:lnTo>
                    <a:pt x="63830" y="314502"/>
                  </a:lnTo>
                  <a:close/>
                </a:path>
                <a:path w="264794" h="520700">
                  <a:moveTo>
                    <a:pt x="172834" y="52285"/>
                  </a:moveTo>
                  <a:lnTo>
                    <a:pt x="168097" y="43738"/>
                  </a:lnTo>
                  <a:lnTo>
                    <a:pt x="163360" y="35382"/>
                  </a:lnTo>
                  <a:lnTo>
                    <a:pt x="158597" y="27241"/>
                  </a:lnTo>
                  <a:lnTo>
                    <a:pt x="153822" y="19316"/>
                  </a:lnTo>
                  <a:lnTo>
                    <a:pt x="90589" y="220446"/>
                  </a:lnTo>
                  <a:lnTo>
                    <a:pt x="102743" y="201422"/>
                  </a:lnTo>
                  <a:lnTo>
                    <a:pt x="107289" y="199110"/>
                  </a:lnTo>
                  <a:lnTo>
                    <a:pt x="113969" y="199110"/>
                  </a:lnTo>
                  <a:lnTo>
                    <a:pt x="115989" y="199542"/>
                  </a:lnTo>
                  <a:lnTo>
                    <a:pt x="117906" y="200469"/>
                  </a:lnTo>
                  <a:lnTo>
                    <a:pt x="120751" y="201803"/>
                  </a:lnTo>
                  <a:lnTo>
                    <a:pt x="122948" y="203987"/>
                  </a:lnTo>
                  <a:lnTo>
                    <a:pt x="124320" y="206603"/>
                  </a:lnTo>
                  <a:lnTo>
                    <a:pt x="126669" y="199110"/>
                  </a:lnTo>
                  <a:lnTo>
                    <a:pt x="172834" y="52285"/>
                  </a:lnTo>
                  <a:close/>
                </a:path>
                <a:path w="264794" h="520700">
                  <a:moveTo>
                    <a:pt x="199301" y="42202"/>
                  </a:moveTo>
                  <a:lnTo>
                    <a:pt x="181381" y="3848"/>
                  </a:lnTo>
                  <a:lnTo>
                    <a:pt x="178485" y="1155"/>
                  </a:lnTo>
                  <a:lnTo>
                    <a:pt x="174815" y="0"/>
                  </a:lnTo>
                  <a:lnTo>
                    <a:pt x="181000" y="10083"/>
                  </a:lnTo>
                  <a:lnTo>
                    <a:pt x="187134" y="20485"/>
                  </a:lnTo>
                  <a:lnTo>
                    <a:pt x="193243" y="31203"/>
                  </a:lnTo>
                  <a:lnTo>
                    <a:pt x="199301" y="42202"/>
                  </a:lnTo>
                  <a:close/>
                </a:path>
                <a:path w="264794" h="520700">
                  <a:moveTo>
                    <a:pt x="234391" y="183578"/>
                  </a:moveTo>
                  <a:lnTo>
                    <a:pt x="219773" y="149123"/>
                  </a:lnTo>
                  <a:lnTo>
                    <a:pt x="204876" y="116103"/>
                  </a:lnTo>
                  <a:lnTo>
                    <a:pt x="189763" y="84734"/>
                  </a:lnTo>
                  <a:lnTo>
                    <a:pt x="174421" y="55206"/>
                  </a:lnTo>
                  <a:lnTo>
                    <a:pt x="234391" y="183578"/>
                  </a:lnTo>
                  <a:close/>
                </a:path>
                <a:path w="264794" h="520700">
                  <a:moveTo>
                    <a:pt x="246926" y="214668"/>
                  </a:moveTo>
                  <a:lnTo>
                    <a:pt x="243725" y="206603"/>
                  </a:lnTo>
                  <a:lnTo>
                    <a:pt x="240728" y="199110"/>
                  </a:lnTo>
                  <a:lnTo>
                    <a:pt x="237655" y="191541"/>
                  </a:lnTo>
                  <a:lnTo>
                    <a:pt x="234543" y="183946"/>
                  </a:lnTo>
                  <a:lnTo>
                    <a:pt x="54432" y="432803"/>
                  </a:lnTo>
                  <a:lnTo>
                    <a:pt x="25603" y="520458"/>
                  </a:lnTo>
                  <a:lnTo>
                    <a:pt x="246926" y="214668"/>
                  </a:lnTo>
                  <a:close/>
                </a:path>
                <a:path w="264794" h="520700">
                  <a:moveTo>
                    <a:pt x="264452" y="182511"/>
                  </a:moveTo>
                  <a:lnTo>
                    <a:pt x="264236" y="181495"/>
                  </a:lnTo>
                  <a:lnTo>
                    <a:pt x="263893" y="180505"/>
                  </a:lnTo>
                  <a:lnTo>
                    <a:pt x="261759" y="175920"/>
                  </a:lnTo>
                  <a:lnTo>
                    <a:pt x="264452" y="182511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13479103" y="1437433"/>
              <a:ext cx="417830" cy="682625"/>
            </a:xfrm>
            <a:custGeom>
              <a:avLst/>
              <a:gdLst/>
              <a:ahLst/>
              <a:cxnLst/>
              <a:rect l="l" t="t" r="r" b="b"/>
              <a:pathLst>
                <a:path w="417830" h="682625">
                  <a:moveTo>
                    <a:pt x="381810" y="13842"/>
                  </a:moveTo>
                  <a:lnTo>
                    <a:pt x="680" y="610766"/>
                  </a:lnTo>
                  <a:lnTo>
                    <a:pt x="303" y="611489"/>
                  </a:lnTo>
                  <a:lnTo>
                    <a:pt x="0" y="612232"/>
                  </a:lnTo>
                  <a:lnTo>
                    <a:pt x="52659" y="629124"/>
                  </a:lnTo>
                  <a:lnTo>
                    <a:pt x="102701" y="646588"/>
                  </a:lnTo>
                  <a:lnTo>
                    <a:pt x="150312" y="664377"/>
                  </a:lnTo>
                  <a:lnTo>
                    <a:pt x="195679" y="682241"/>
                  </a:lnTo>
                  <a:lnTo>
                    <a:pt x="199271" y="671319"/>
                  </a:lnTo>
                  <a:lnTo>
                    <a:pt x="169764" y="671319"/>
                  </a:lnTo>
                  <a:lnTo>
                    <a:pt x="33559" y="611384"/>
                  </a:lnTo>
                  <a:lnTo>
                    <a:pt x="349518" y="116551"/>
                  </a:lnTo>
                  <a:lnTo>
                    <a:pt x="381810" y="13842"/>
                  </a:lnTo>
                  <a:close/>
                </a:path>
                <a:path w="417830" h="682625">
                  <a:moveTo>
                    <a:pt x="291216" y="302022"/>
                  </a:moveTo>
                  <a:lnTo>
                    <a:pt x="169764" y="671319"/>
                  </a:lnTo>
                  <a:lnTo>
                    <a:pt x="199271" y="671319"/>
                  </a:lnTo>
                  <a:lnTo>
                    <a:pt x="314348" y="321361"/>
                  </a:lnTo>
                  <a:lnTo>
                    <a:pt x="304221" y="321361"/>
                  </a:lnTo>
                  <a:lnTo>
                    <a:pt x="297917" y="319875"/>
                  </a:lnTo>
                  <a:lnTo>
                    <a:pt x="291792" y="316796"/>
                  </a:lnTo>
                  <a:lnTo>
                    <a:pt x="288776" y="309697"/>
                  </a:lnTo>
                  <a:lnTo>
                    <a:pt x="291216" y="302022"/>
                  </a:lnTo>
                  <a:close/>
                </a:path>
                <a:path w="417830" h="682625">
                  <a:moveTo>
                    <a:pt x="316817" y="313854"/>
                  </a:moveTo>
                  <a:lnTo>
                    <a:pt x="312880" y="319309"/>
                  </a:lnTo>
                  <a:lnTo>
                    <a:pt x="308597" y="321361"/>
                  </a:lnTo>
                  <a:lnTo>
                    <a:pt x="314348" y="321361"/>
                  </a:lnTo>
                  <a:lnTo>
                    <a:pt x="316817" y="313854"/>
                  </a:lnTo>
                  <a:close/>
                </a:path>
                <a:path w="417830" h="682625">
                  <a:moveTo>
                    <a:pt x="415537" y="0"/>
                  </a:moveTo>
                  <a:lnTo>
                    <a:pt x="343486" y="229165"/>
                  </a:lnTo>
                  <a:lnTo>
                    <a:pt x="345643" y="226202"/>
                  </a:lnTo>
                  <a:lnTo>
                    <a:pt x="417673" y="7172"/>
                  </a:lnTo>
                  <a:lnTo>
                    <a:pt x="417254" y="3256"/>
                  </a:lnTo>
                  <a:lnTo>
                    <a:pt x="415537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6" name="object 836"/>
            <p:cNvPicPr/>
            <p:nvPr/>
          </p:nvPicPr>
          <p:blipFill>
            <a:blip r:embed="rId23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77683" y="2049665"/>
              <a:ext cx="197103" cy="92175"/>
            </a:xfrm>
            <a:prstGeom prst="rect">
              <a:avLst/>
            </a:prstGeom>
          </p:spPr>
        </p:pic>
        <p:sp>
          <p:nvSpPr>
            <p:cNvPr id="837" name="object 837"/>
            <p:cNvSpPr/>
            <p:nvPr/>
          </p:nvSpPr>
          <p:spPr>
            <a:xfrm>
              <a:off x="13767885" y="1429947"/>
              <a:ext cx="127000" cy="328930"/>
            </a:xfrm>
            <a:custGeom>
              <a:avLst/>
              <a:gdLst/>
              <a:ahLst/>
              <a:cxnLst/>
              <a:rect l="l" t="t" r="r" b="b"/>
              <a:pathLst>
                <a:path w="127000" h="328930">
                  <a:moveTo>
                    <a:pt x="116404" y="0"/>
                  </a:moveTo>
                  <a:lnTo>
                    <a:pt x="114383" y="0"/>
                  </a:lnTo>
                  <a:lnTo>
                    <a:pt x="109734" y="0"/>
                  </a:lnTo>
                  <a:lnTo>
                    <a:pt x="105169" y="2314"/>
                  </a:lnTo>
                  <a:lnTo>
                    <a:pt x="93023" y="21329"/>
                  </a:lnTo>
                  <a:lnTo>
                    <a:pt x="60741" y="124038"/>
                  </a:lnTo>
                  <a:lnTo>
                    <a:pt x="66259" y="115389"/>
                  </a:lnTo>
                  <a:lnTo>
                    <a:pt x="0" y="317184"/>
                  </a:lnTo>
                  <a:lnTo>
                    <a:pt x="3005" y="324283"/>
                  </a:lnTo>
                  <a:lnTo>
                    <a:pt x="9141" y="327361"/>
                  </a:lnTo>
                  <a:lnTo>
                    <a:pt x="15444" y="328848"/>
                  </a:lnTo>
                  <a:lnTo>
                    <a:pt x="19821" y="328848"/>
                  </a:lnTo>
                  <a:lnTo>
                    <a:pt x="24093" y="326796"/>
                  </a:lnTo>
                  <a:lnTo>
                    <a:pt x="28030" y="321341"/>
                  </a:lnTo>
                  <a:lnTo>
                    <a:pt x="56856" y="233689"/>
                  </a:lnTo>
                  <a:lnTo>
                    <a:pt x="54710" y="236652"/>
                  </a:lnTo>
                  <a:lnTo>
                    <a:pt x="126760" y="7486"/>
                  </a:lnTo>
                  <a:lnTo>
                    <a:pt x="125388" y="4879"/>
                  </a:lnTo>
                  <a:lnTo>
                    <a:pt x="123189" y="2691"/>
                  </a:lnTo>
                  <a:lnTo>
                    <a:pt x="118436" y="429"/>
                  </a:lnTo>
                  <a:lnTo>
                    <a:pt x="116404" y="0"/>
                  </a:lnTo>
                  <a:close/>
                </a:path>
              </a:pathLst>
            </a:custGeom>
            <a:solidFill>
              <a:srgbClr val="C1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13817543" y="1675458"/>
              <a:ext cx="289560" cy="514350"/>
            </a:xfrm>
            <a:custGeom>
              <a:avLst/>
              <a:gdLst/>
              <a:ahLst/>
              <a:cxnLst/>
              <a:rect l="l" t="t" r="r" b="b"/>
              <a:pathLst>
                <a:path w="289559" h="514350">
                  <a:moveTo>
                    <a:pt x="279174" y="0"/>
                  </a:moveTo>
                  <a:lnTo>
                    <a:pt x="275803" y="1036"/>
                  </a:lnTo>
                  <a:lnTo>
                    <a:pt x="272818" y="3350"/>
                  </a:lnTo>
                  <a:lnTo>
                    <a:pt x="0" y="503272"/>
                  </a:lnTo>
                  <a:lnTo>
                    <a:pt x="26145" y="513858"/>
                  </a:lnTo>
                  <a:lnTo>
                    <a:pt x="288954" y="32281"/>
                  </a:lnTo>
                  <a:lnTo>
                    <a:pt x="279174" y="0"/>
                  </a:lnTo>
                  <a:close/>
                </a:path>
              </a:pathLst>
            </a:custGeom>
            <a:solidFill>
              <a:srgbClr val="7472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9" name="object 839"/>
            <p:cNvPicPr/>
            <p:nvPr/>
          </p:nvPicPr>
          <p:blipFill>
            <a:blip r:embed="rId23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11337" y="2178739"/>
              <a:ext cx="32355" cy="25287"/>
            </a:xfrm>
            <a:prstGeom prst="rect">
              <a:avLst/>
            </a:prstGeom>
          </p:spPr>
        </p:pic>
        <p:sp>
          <p:nvSpPr>
            <p:cNvPr id="840" name="object 840"/>
            <p:cNvSpPr/>
            <p:nvPr/>
          </p:nvSpPr>
          <p:spPr>
            <a:xfrm>
              <a:off x="14096716" y="1674836"/>
              <a:ext cx="20320" cy="33020"/>
            </a:xfrm>
            <a:custGeom>
              <a:avLst/>
              <a:gdLst/>
              <a:ahLst/>
              <a:cxnLst/>
              <a:rect l="l" t="t" r="r" b="b"/>
              <a:pathLst>
                <a:path w="20319" h="33019">
                  <a:moveTo>
                    <a:pt x="6408" y="0"/>
                  </a:moveTo>
                  <a:lnTo>
                    <a:pt x="4135" y="0"/>
                  </a:lnTo>
                  <a:lnTo>
                    <a:pt x="2732" y="0"/>
                  </a:lnTo>
                  <a:lnTo>
                    <a:pt x="1329" y="209"/>
                  </a:lnTo>
                  <a:lnTo>
                    <a:pt x="0" y="617"/>
                  </a:lnTo>
                  <a:lnTo>
                    <a:pt x="9779" y="32899"/>
                  </a:lnTo>
                  <a:lnTo>
                    <a:pt x="20135" y="13947"/>
                  </a:lnTo>
                  <a:lnTo>
                    <a:pt x="17622" y="5423"/>
                  </a:lnTo>
                  <a:lnTo>
                    <a:pt x="8701" y="554"/>
                  </a:lnTo>
                  <a:lnTo>
                    <a:pt x="64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11103392" y="1100725"/>
              <a:ext cx="208279" cy="713105"/>
            </a:xfrm>
            <a:custGeom>
              <a:avLst/>
              <a:gdLst/>
              <a:ahLst/>
              <a:cxnLst/>
              <a:rect l="l" t="t" r="r" b="b"/>
              <a:pathLst>
                <a:path w="208279" h="713105">
                  <a:moveTo>
                    <a:pt x="108928" y="708742"/>
                  </a:moveTo>
                  <a:lnTo>
                    <a:pt x="105766" y="712491"/>
                  </a:lnTo>
                  <a:lnTo>
                    <a:pt x="107022" y="711444"/>
                  </a:lnTo>
                  <a:lnTo>
                    <a:pt x="108090" y="710177"/>
                  </a:lnTo>
                  <a:lnTo>
                    <a:pt x="108928" y="708742"/>
                  </a:lnTo>
                  <a:close/>
                </a:path>
                <a:path w="208279" h="713105">
                  <a:moveTo>
                    <a:pt x="92792" y="662985"/>
                  </a:moveTo>
                  <a:lnTo>
                    <a:pt x="95766" y="680858"/>
                  </a:lnTo>
                  <a:lnTo>
                    <a:pt x="99274" y="676722"/>
                  </a:lnTo>
                  <a:lnTo>
                    <a:pt x="94908" y="667539"/>
                  </a:lnTo>
                  <a:lnTo>
                    <a:pt x="92792" y="662985"/>
                  </a:lnTo>
                  <a:close/>
                </a:path>
                <a:path w="208279" h="713105">
                  <a:moveTo>
                    <a:pt x="111399" y="504550"/>
                  </a:moveTo>
                  <a:lnTo>
                    <a:pt x="96970" y="603479"/>
                  </a:lnTo>
                  <a:lnTo>
                    <a:pt x="102061" y="615316"/>
                  </a:lnTo>
                  <a:lnTo>
                    <a:pt x="107314" y="627238"/>
                  </a:lnTo>
                  <a:lnTo>
                    <a:pt x="112730" y="639249"/>
                  </a:lnTo>
                  <a:lnTo>
                    <a:pt x="118310" y="651351"/>
                  </a:lnTo>
                  <a:lnTo>
                    <a:pt x="132027" y="557302"/>
                  </a:lnTo>
                  <a:lnTo>
                    <a:pt x="126901" y="544713"/>
                  </a:lnTo>
                  <a:lnTo>
                    <a:pt x="121737" y="531703"/>
                  </a:lnTo>
                  <a:lnTo>
                    <a:pt x="116560" y="518305"/>
                  </a:lnTo>
                  <a:lnTo>
                    <a:pt x="111399" y="504550"/>
                  </a:lnTo>
                  <a:close/>
                </a:path>
                <a:path w="208279" h="713105">
                  <a:moveTo>
                    <a:pt x="73160" y="503890"/>
                  </a:moveTo>
                  <a:lnTo>
                    <a:pt x="66594" y="505932"/>
                  </a:lnTo>
                  <a:lnTo>
                    <a:pt x="72657" y="542297"/>
                  </a:lnTo>
                  <a:lnTo>
                    <a:pt x="76357" y="552213"/>
                  </a:lnTo>
                  <a:lnTo>
                    <a:pt x="80186" y="562215"/>
                  </a:lnTo>
                  <a:lnTo>
                    <a:pt x="84139" y="572300"/>
                  </a:lnTo>
                  <a:lnTo>
                    <a:pt x="88217" y="582463"/>
                  </a:lnTo>
                  <a:lnTo>
                    <a:pt x="73160" y="503890"/>
                  </a:lnTo>
                  <a:close/>
                </a:path>
                <a:path w="208279" h="713105">
                  <a:moveTo>
                    <a:pt x="142875" y="482990"/>
                  </a:moveTo>
                  <a:lnTo>
                    <a:pt x="133817" y="485618"/>
                  </a:lnTo>
                  <a:lnTo>
                    <a:pt x="135838" y="491136"/>
                  </a:lnTo>
                  <a:lnTo>
                    <a:pt x="137922" y="496717"/>
                  </a:lnTo>
                  <a:lnTo>
                    <a:pt x="140058" y="502309"/>
                  </a:lnTo>
                  <a:lnTo>
                    <a:pt x="142875" y="482990"/>
                  </a:lnTo>
                  <a:close/>
                </a:path>
                <a:path w="208279" h="713105">
                  <a:moveTo>
                    <a:pt x="43328" y="348261"/>
                  </a:moveTo>
                  <a:lnTo>
                    <a:pt x="40396" y="348868"/>
                  </a:lnTo>
                  <a:lnTo>
                    <a:pt x="61935" y="478016"/>
                  </a:lnTo>
                  <a:lnTo>
                    <a:pt x="67851" y="476173"/>
                  </a:lnTo>
                  <a:lnTo>
                    <a:pt x="43328" y="348261"/>
                  </a:lnTo>
                  <a:close/>
                </a:path>
                <a:path w="208279" h="713105">
                  <a:moveTo>
                    <a:pt x="136131" y="334984"/>
                  </a:moveTo>
                  <a:lnTo>
                    <a:pt x="119964" y="445797"/>
                  </a:lnTo>
                  <a:lnTo>
                    <a:pt x="122907" y="454666"/>
                  </a:lnTo>
                  <a:lnTo>
                    <a:pt x="124446" y="459148"/>
                  </a:lnTo>
                  <a:lnTo>
                    <a:pt x="147314" y="452530"/>
                  </a:lnTo>
                  <a:lnTo>
                    <a:pt x="155094" y="399212"/>
                  </a:lnTo>
                  <a:lnTo>
                    <a:pt x="150007" y="383184"/>
                  </a:lnTo>
                  <a:lnTo>
                    <a:pt x="145138" y="367122"/>
                  </a:lnTo>
                  <a:lnTo>
                    <a:pt x="140507" y="351048"/>
                  </a:lnTo>
                  <a:lnTo>
                    <a:pt x="136131" y="334984"/>
                  </a:lnTo>
                  <a:close/>
                </a:path>
                <a:path w="208279" h="713105">
                  <a:moveTo>
                    <a:pt x="165816" y="325686"/>
                  </a:moveTo>
                  <a:lnTo>
                    <a:pt x="162476" y="326230"/>
                  </a:lnTo>
                  <a:lnTo>
                    <a:pt x="164591" y="334073"/>
                  </a:lnTo>
                  <a:lnTo>
                    <a:pt x="165816" y="325686"/>
                  </a:lnTo>
                  <a:close/>
                </a:path>
                <a:path w="208279" h="713105">
                  <a:moveTo>
                    <a:pt x="26836" y="262211"/>
                  </a:moveTo>
                  <a:lnTo>
                    <a:pt x="26365" y="264735"/>
                  </a:lnTo>
                  <a:lnTo>
                    <a:pt x="35779" y="321194"/>
                  </a:lnTo>
                  <a:lnTo>
                    <a:pt x="38051" y="320723"/>
                  </a:lnTo>
                  <a:lnTo>
                    <a:pt x="26836" y="262211"/>
                  </a:lnTo>
                  <a:close/>
                </a:path>
                <a:path w="208279" h="713105">
                  <a:moveTo>
                    <a:pt x="77275" y="122383"/>
                  </a:moveTo>
                  <a:lnTo>
                    <a:pt x="0" y="214914"/>
                  </a:lnTo>
                  <a:lnTo>
                    <a:pt x="4512" y="214967"/>
                  </a:lnTo>
                  <a:lnTo>
                    <a:pt x="8617" y="215155"/>
                  </a:lnTo>
                  <a:lnTo>
                    <a:pt x="10313" y="215574"/>
                  </a:lnTo>
                  <a:lnTo>
                    <a:pt x="11873" y="216265"/>
                  </a:lnTo>
                  <a:lnTo>
                    <a:pt x="14752" y="210142"/>
                  </a:lnTo>
                  <a:lnTo>
                    <a:pt x="31800" y="187229"/>
                  </a:lnTo>
                  <a:lnTo>
                    <a:pt x="54842" y="187229"/>
                  </a:lnTo>
                  <a:lnTo>
                    <a:pt x="56595" y="184873"/>
                  </a:lnTo>
                  <a:lnTo>
                    <a:pt x="60001" y="168090"/>
                  </a:lnTo>
                  <a:lnTo>
                    <a:pt x="64543" y="152030"/>
                  </a:lnTo>
                  <a:lnTo>
                    <a:pt x="70281" y="136769"/>
                  </a:lnTo>
                  <a:lnTo>
                    <a:pt x="77275" y="122383"/>
                  </a:lnTo>
                  <a:close/>
                </a:path>
                <a:path w="208279" h="713105">
                  <a:moveTo>
                    <a:pt x="54842" y="187229"/>
                  </a:moveTo>
                  <a:lnTo>
                    <a:pt x="39004" y="187229"/>
                  </a:lnTo>
                  <a:lnTo>
                    <a:pt x="41799" y="188057"/>
                  </a:lnTo>
                  <a:lnTo>
                    <a:pt x="46333" y="191198"/>
                  </a:lnTo>
                  <a:lnTo>
                    <a:pt x="47893" y="193093"/>
                  </a:lnTo>
                  <a:lnTo>
                    <a:pt x="48899" y="195219"/>
                  </a:lnTo>
                  <a:lnTo>
                    <a:pt x="54842" y="187229"/>
                  </a:lnTo>
                  <a:close/>
                </a:path>
                <a:path w="208279" h="713105">
                  <a:moveTo>
                    <a:pt x="168371" y="113965"/>
                  </a:moveTo>
                  <a:lnTo>
                    <a:pt x="147252" y="258714"/>
                  </a:lnTo>
                  <a:lnTo>
                    <a:pt x="149134" y="268684"/>
                  </a:lnTo>
                  <a:lnTo>
                    <a:pt x="151164" y="278717"/>
                  </a:lnTo>
                  <a:lnTo>
                    <a:pt x="153337" y="288804"/>
                  </a:lnTo>
                  <a:lnTo>
                    <a:pt x="155649" y="298933"/>
                  </a:lnTo>
                  <a:lnTo>
                    <a:pt x="170057" y="296619"/>
                  </a:lnTo>
                  <a:lnTo>
                    <a:pt x="181785" y="216181"/>
                  </a:lnTo>
                  <a:lnTo>
                    <a:pt x="176940" y="190171"/>
                  </a:lnTo>
                  <a:lnTo>
                    <a:pt x="173024" y="164398"/>
                  </a:lnTo>
                  <a:lnTo>
                    <a:pt x="170136" y="138962"/>
                  </a:lnTo>
                  <a:lnTo>
                    <a:pt x="168371" y="113965"/>
                  </a:lnTo>
                  <a:close/>
                </a:path>
                <a:path w="208279" h="713105">
                  <a:moveTo>
                    <a:pt x="115786" y="102038"/>
                  </a:moveTo>
                  <a:lnTo>
                    <a:pt x="100510" y="102038"/>
                  </a:lnTo>
                  <a:lnTo>
                    <a:pt x="103337" y="102876"/>
                  </a:lnTo>
                  <a:lnTo>
                    <a:pt x="108363" y="106426"/>
                  </a:lnTo>
                  <a:lnTo>
                    <a:pt x="110143" y="108949"/>
                  </a:lnTo>
                  <a:lnTo>
                    <a:pt x="111043" y="111724"/>
                  </a:lnTo>
                  <a:lnTo>
                    <a:pt x="114928" y="106499"/>
                  </a:lnTo>
                  <a:lnTo>
                    <a:pt x="115786" y="102038"/>
                  </a:lnTo>
                  <a:close/>
                </a:path>
                <a:path w="208279" h="713105">
                  <a:moveTo>
                    <a:pt x="126195" y="63788"/>
                  </a:moveTo>
                  <a:lnTo>
                    <a:pt x="93787" y="102604"/>
                  </a:lnTo>
                  <a:lnTo>
                    <a:pt x="95065" y="102227"/>
                  </a:lnTo>
                  <a:lnTo>
                    <a:pt x="96384" y="102038"/>
                  </a:lnTo>
                  <a:lnTo>
                    <a:pt x="115786" y="102038"/>
                  </a:lnTo>
                  <a:lnTo>
                    <a:pt x="117070" y="95371"/>
                  </a:lnTo>
                  <a:lnTo>
                    <a:pt x="119654" y="84535"/>
                  </a:lnTo>
                  <a:lnTo>
                    <a:pt x="122692" y="74003"/>
                  </a:lnTo>
                  <a:lnTo>
                    <a:pt x="126195" y="63788"/>
                  </a:lnTo>
                  <a:close/>
                </a:path>
                <a:path w="208279" h="713105">
                  <a:moveTo>
                    <a:pt x="203271" y="18805"/>
                  </a:moveTo>
                  <a:lnTo>
                    <a:pt x="198845" y="41836"/>
                  </a:lnTo>
                  <a:lnTo>
                    <a:pt x="196283" y="66024"/>
                  </a:lnTo>
                  <a:lnTo>
                    <a:pt x="195451" y="91224"/>
                  </a:lnTo>
                  <a:lnTo>
                    <a:pt x="196213" y="117294"/>
                  </a:lnTo>
                  <a:lnTo>
                    <a:pt x="207752" y="38166"/>
                  </a:lnTo>
                  <a:lnTo>
                    <a:pt x="203271" y="18805"/>
                  </a:lnTo>
                  <a:close/>
                </a:path>
                <a:path w="208279" h="713105">
                  <a:moveTo>
                    <a:pt x="179481" y="0"/>
                  </a:moveTo>
                  <a:lnTo>
                    <a:pt x="164529" y="17894"/>
                  </a:lnTo>
                  <a:lnTo>
                    <a:pt x="165492" y="18292"/>
                  </a:lnTo>
                  <a:lnTo>
                    <a:pt x="166424" y="18795"/>
                  </a:lnTo>
                  <a:lnTo>
                    <a:pt x="170382" y="21622"/>
                  </a:lnTo>
                  <a:lnTo>
                    <a:pt x="172308" y="24826"/>
                  </a:lnTo>
                  <a:lnTo>
                    <a:pt x="172947" y="28271"/>
                  </a:lnTo>
                  <a:lnTo>
                    <a:pt x="174318" y="21047"/>
                  </a:lnTo>
                  <a:lnTo>
                    <a:pt x="175861" y="13923"/>
                  </a:lnTo>
                  <a:lnTo>
                    <a:pt x="177579" y="6905"/>
                  </a:lnTo>
                  <a:lnTo>
                    <a:pt x="179481" y="0"/>
                  </a:lnTo>
                  <a:close/>
                </a:path>
              </a:pathLst>
            </a:custGeom>
            <a:solidFill>
              <a:srgbClr val="7B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2" name="object 842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11113817" y="1426334"/>
              <a:ext cx="2848" cy="942"/>
            </a:xfrm>
            <a:prstGeom prst="rect">
              <a:avLst/>
            </a:prstGeom>
          </p:spPr>
        </p:pic>
        <p:sp>
          <p:nvSpPr>
            <p:cNvPr id="843" name="object 843"/>
            <p:cNvSpPr/>
            <p:nvPr/>
          </p:nvSpPr>
          <p:spPr>
            <a:xfrm>
              <a:off x="11102685" y="1049519"/>
              <a:ext cx="217170" cy="766445"/>
            </a:xfrm>
            <a:custGeom>
              <a:avLst/>
              <a:gdLst/>
              <a:ahLst/>
              <a:cxnLst/>
              <a:rect l="l" t="t" r="r" b="b"/>
              <a:pathLst>
                <a:path w="217170" h="766444">
                  <a:moveTo>
                    <a:pt x="99976" y="727925"/>
                  </a:moveTo>
                  <a:lnTo>
                    <a:pt x="96478" y="732061"/>
                  </a:lnTo>
                  <a:lnTo>
                    <a:pt x="102153" y="766144"/>
                  </a:lnTo>
                  <a:lnTo>
                    <a:pt x="103745" y="765589"/>
                  </a:lnTo>
                  <a:lnTo>
                    <a:pt x="111787" y="752165"/>
                  </a:lnTo>
                  <a:lnTo>
                    <a:pt x="108775" y="746079"/>
                  </a:lnTo>
                  <a:lnTo>
                    <a:pt x="105803" y="740010"/>
                  </a:lnTo>
                  <a:lnTo>
                    <a:pt x="102869" y="733958"/>
                  </a:lnTo>
                  <a:lnTo>
                    <a:pt x="99976" y="727925"/>
                  </a:lnTo>
                  <a:close/>
                </a:path>
                <a:path w="217170" h="766444">
                  <a:moveTo>
                    <a:pt x="216736" y="32606"/>
                  </a:moveTo>
                  <a:lnTo>
                    <a:pt x="212924" y="41535"/>
                  </a:lnTo>
                  <a:lnTo>
                    <a:pt x="209535" y="50753"/>
                  </a:lnTo>
                  <a:lnTo>
                    <a:pt x="206559" y="60248"/>
                  </a:lnTo>
                  <a:lnTo>
                    <a:pt x="203983" y="70008"/>
                  </a:lnTo>
                  <a:lnTo>
                    <a:pt x="208464" y="89369"/>
                  </a:lnTo>
                  <a:lnTo>
                    <a:pt x="216736" y="32606"/>
                  </a:lnTo>
                  <a:close/>
                </a:path>
                <a:path w="217170" h="766444">
                  <a:moveTo>
                    <a:pt x="202412" y="0"/>
                  </a:moveTo>
                  <a:lnTo>
                    <a:pt x="199156" y="680"/>
                  </a:lnTo>
                  <a:lnTo>
                    <a:pt x="196182" y="2523"/>
                  </a:lnTo>
                  <a:lnTo>
                    <a:pt x="0" y="266107"/>
                  </a:lnTo>
                  <a:lnTo>
                    <a:pt x="710" y="266107"/>
                  </a:lnTo>
                  <a:lnTo>
                    <a:pt x="77976" y="173586"/>
                  </a:lnTo>
                  <a:lnTo>
                    <a:pt x="80720" y="168591"/>
                  </a:lnTo>
                  <a:lnTo>
                    <a:pt x="83704" y="163785"/>
                  </a:lnTo>
                  <a:lnTo>
                    <a:pt x="88866" y="156476"/>
                  </a:lnTo>
                  <a:lnTo>
                    <a:pt x="91546" y="154654"/>
                  </a:lnTo>
                  <a:lnTo>
                    <a:pt x="94499" y="153806"/>
                  </a:lnTo>
                  <a:lnTo>
                    <a:pt x="126907" y="115001"/>
                  </a:lnTo>
                  <a:lnTo>
                    <a:pt x="148456" y="73903"/>
                  </a:lnTo>
                  <a:lnTo>
                    <a:pt x="155503" y="68029"/>
                  </a:lnTo>
                  <a:lnTo>
                    <a:pt x="166132" y="68029"/>
                  </a:lnTo>
                  <a:lnTo>
                    <a:pt x="180182" y="51202"/>
                  </a:lnTo>
                  <a:lnTo>
                    <a:pt x="184557" y="37656"/>
                  </a:lnTo>
                  <a:lnTo>
                    <a:pt x="189703" y="24588"/>
                  </a:lnTo>
                  <a:lnTo>
                    <a:pt x="195646" y="12026"/>
                  </a:lnTo>
                  <a:lnTo>
                    <a:pt x="202412" y="0"/>
                  </a:lnTo>
                  <a:close/>
                </a:path>
                <a:path w="217170" h="766444">
                  <a:moveTo>
                    <a:pt x="166132" y="68029"/>
                  </a:moveTo>
                  <a:lnTo>
                    <a:pt x="161680" y="68029"/>
                  </a:lnTo>
                  <a:lnTo>
                    <a:pt x="163513" y="68385"/>
                  </a:lnTo>
                  <a:lnTo>
                    <a:pt x="165241" y="69097"/>
                  </a:lnTo>
                  <a:lnTo>
                    <a:pt x="166132" y="68029"/>
                  </a:lnTo>
                  <a:close/>
                </a:path>
              </a:pathLst>
            </a:custGeom>
            <a:solidFill>
              <a:srgbClr val="BDBB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4" name="object 844"/>
            <p:cNvPicPr/>
            <p:nvPr/>
          </p:nvPicPr>
          <p:blipFill>
            <a:blip r:embed="rId17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02663" y="1755497"/>
              <a:ext cx="18543" cy="46197"/>
            </a:xfrm>
            <a:prstGeom prst="rect">
              <a:avLst/>
            </a:prstGeom>
          </p:spPr>
        </p:pic>
        <p:pic>
          <p:nvPicPr>
            <p:cNvPr id="845" name="object 845"/>
            <p:cNvPicPr/>
            <p:nvPr/>
          </p:nvPicPr>
          <p:blipFill>
            <a:blip r:embed="rId2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80664" y="1203324"/>
              <a:ext cx="16523" cy="19779"/>
            </a:xfrm>
            <a:prstGeom prst="rect">
              <a:avLst/>
            </a:prstGeom>
          </p:spPr>
        </p:pic>
        <p:sp>
          <p:nvSpPr>
            <p:cNvPr id="846" name="object 846"/>
            <p:cNvSpPr/>
            <p:nvPr/>
          </p:nvSpPr>
          <p:spPr>
            <a:xfrm>
              <a:off x="11097601" y="1315631"/>
              <a:ext cx="107314" cy="501015"/>
            </a:xfrm>
            <a:custGeom>
              <a:avLst/>
              <a:gdLst/>
              <a:ahLst/>
              <a:cxnLst/>
              <a:rect l="l" t="t" r="r" b="b"/>
              <a:pathLst>
                <a:path w="107315" h="501014">
                  <a:moveTo>
                    <a:pt x="101557" y="465954"/>
                  </a:moveTo>
                  <a:lnTo>
                    <a:pt x="87505" y="482592"/>
                  </a:lnTo>
                  <a:lnTo>
                    <a:pt x="90091" y="496058"/>
                  </a:lnTo>
                  <a:lnTo>
                    <a:pt x="95881" y="500822"/>
                  </a:lnTo>
                  <a:lnTo>
                    <a:pt x="102907" y="500822"/>
                  </a:lnTo>
                  <a:lnTo>
                    <a:pt x="104415" y="500791"/>
                  </a:lnTo>
                  <a:lnTo>
                    <a:pt x="105881" y="500518"/>
                  </a:lnTo>
                  <a:lnTo>
                    <a:pt x="107242" y="500037"/>
                  </a:lnTo>
                  <a:lnTo>
                    <a:pt x="101557" y="465954"/>
                  </a:lnTo>
                  <a:close/>
                </a:path>
                <a:path w="107315" h="501014">
                  <a:moveTo>
                    <a:pt x="5790" y="0"/>
                  </a:moveTo>
                  <a:lnTo>
                    <a:pt x="5088" y="0"/>
                  </a:lnTo>
                  <a:lnTo>
                    <a:pt x="481" y="6177"/>
                  </a:lnTo>
                  <a:lnTo>
                    <a:pt x="230" y="6544"/>
                  </a:lnTo>
                  <a:lnTo>
                    <a:pt x="0" y="6931"/>
                  </a:lnTo>
                  <a:lnTo>
                    <a:pt x="5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11165324" y="1553260"/>
              <a:ext cx="85725" cy="53975"/>
            </a:xfrm>
            <a:custGeom>
              <a:avLst/>
              <a:gdLst/>
              <a:ahLst/>
              <a:cxnLst/>
              <a:rect l="l" t="t" r="r" b="b"/>
              <a:pathLst>
                <a:path w="85725" h="53975">
                  <a:moveTo>
                    <a:pt x="5916" y="23643"/>
                  </a:moveTo>
                  <a:lnTo>
                    <a:pt x="0" y="25475"/>
                  </a:lnTo>
                  <a:lnTo>
                    <a:pt x="4659" y="53401"/>
                  </a:lnTo>
                  <a:lnTo>
                    <a:pt x="11235" y="51349"/>
                  </a:lnTo>
                  <a:lnTo>
                    <a:pt x="5916" y="23643"/>
                  </a:lnTo>
                  <a:close/>
                </a:path>
                <a:path w="85725" h="53975">
                  <a:moveTo>
                    <a:pt x="85379" y="0"/>
                  </a:moveTo>
                  <a:lnTo>
                    <a:pt x="62511" y="6607"/>
                  </a:lnTo>
                  <a:lnTo>
                    <a:pt x="64770" y="13166"/>
                  </a:lnTo>
                  <a:lnTo>
                    <a:pt x="67086" y="19765"/>
                  </a:lnTo>
                  <a:lnTo>
                    <a:pt x="69458" y="26404"/>
                  </a:lnTo>
                  <a:lnTo>
                    <a:pt x="71882" y="33087"/>
                  </a:lnTo>
                  <a:lnTo>
                    <a:pt x="80939" y="30459"/>
                  </a:lnTo>
                  <a:lnTo>
                    <a:pt x="85379" y="0"/>
                  </a:lnTo>
                  <a:close/>
                </a:path>
              </a:pathLst>
            </a:custGeom>
            <a:solidFill>
              <a:srgbClr val="BDBB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8" name="object 848"/>
            <p:cNvPicPr/>
            <p:nvPr/>
          </p:nvPicPr>
          <p:blipFill>
            <a:blip r:embed="rId24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16663" y="1559879"/>
              <a:ext cx="20543" cy="32533"/>
            </a:xfrm>
            <a:prstGeom prst="rect">
              <a:avLst/>
            </a:prstGeom>
          </p:spPr>
        </p:pic>
        <p:sp>
          <p:nvSpPr>
            <p:cNvPr id="849" name="object 849"/>
            <p:cNvSpPr/>
            <p:nvPr/>
          </p:nvSpPr>
          <p:spPr>
            <a:xfrm>
              <a:off x="11155475" y="1578737"/>
              <a:ext cx="14604" cy="29845"/>
            </a:xfrm>
            <a:custGeom>
              <a:avLst/>
              <a:gdLst/>
              <a:ahLst/>
              <a:cxnLst/>
              <a:rect l="l" t="t" r="r" b="b"/>
              <a:pathLst>
                <a:path w="14604" h="29844">
                  <a:moveTo>
                    <a:pt x="9853" y="0"/>
                  </a:moveTo>
                  <a:lnTo>
                    <a:pt x="0" y="3078"/>
                  </a:lnTo>
                  <a:lnTo>
                    <a:pt x="4116" y="16345"/>
                  </a:lnTo>
                  <a:lnTo>
                    <a:pt x="8491" y="29800"/>
                  </a:lnTo>
                  <a:lnTo>
                    <a:pt x="14512" y="27925"/>
                  </a:lnTo>
                  <a:lnTo>
                    <a:pt x="9853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0" name="object 850"/>
            <p:cNvPicPr/>
            <p:nvPr/>
          </p:nvPicPr>
          <p:blipFill>
            <a:blip r:embed="rId24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44299" y="1581815"/>
              <a:ext cx="19664" cy="31255"/>
            </a:xfrm>
            <a:prstGeom prst="rect">
              <a:avLst/>
            </a:prstGeom>
          </p:spPr>
        </p:pic>
        <p:sp>
          <p:nvSpPr>
            <p:cNvPr id="851" name="object 851"/>
            <p:cNvSpPr/>
            <p:nvPr/>
          </p:nvSpPr>
          <p:spPr>
            <a:xfrm>
              <a:off x="11139172" y="1397351"/>
              <a:ext cx="134620" cy="52705"/>
            </a:xfrm>
            <a:custGeom>
              <a:avLst/>
              <a:gdLst/>
              <a:ahLst/>
              <a:cxnLst/>
              <a:rect l="l" t="t" r="r" b="b"/>
              <a:pathLst>
                <a:path w="134620" h="52705">
                  <a:moveTo>
                    <a:pt x="2272" y="24093"/>
                  </a:moveTo>
                  <a:lnTo>
                    <a:pt x="0" y="24564"/>
                  </a:lnTo>
                  <a:lnTo>
                    <a:pt x="4617" y="52249"/>
                  </a:lnTo>
                  <a:lnTo>
                    <a:pt x="7549" y="51631"/>
                  </a:lnTo>
                  <a:lnTo>
                    <a:pt x="2272" y="24093"/>
                  </a:lnTo>
                  <a:close/>
                </a:path>
                <a:path w="134620" h="52705">
                  <a:moveTo>
                    <a:pt x="134278" y="0"/>
                  </a:moveTo>
                  <a:lnTo>
                    <a:pt x="119870" y="2303"/>
                  </a:lnTo>
                  <a:lnTo>
                    <a:pt x="121492" y="9108"/>
                  </a:lnTo>
                  <a:lnTo>
                    <a:pt x="123170" y="15924"/>
                  </a:lnTo>
                  <a:lnTo>
                    <a:pt x="124905" y="22754"/>
                  </a:lnTo>
                  <a:lnTo>
                    <a:pt x="126697" y="29601"/>
                  </a:lnTo>
                  <a:lnTo>
                    <a:pt x="130037" y="29067"/>
                  </a:lnTo>
                  <a:lnTo>
                    <a:pt x="134278" y="0"/>
                  </a:lnTo>
                  <a:close/>
                </a:path>
              </a:pathLst>
            </a:custGeom>
            <a:solidFill>
              <a:srgbClr val="ED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2" name="object 852"/>
            <p:cNvPicPr/>
            <p:nvPr/>
          </p:nvPicPr>
          <p:blipFill>
            <a:blip r:embed="rId24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40180" y="1399663"/>
              <a:ext cx="25685" cy="31580"/>
            </a:xfrm>
            <a:prstGeom prst="rect">
              <a:avLst/>
            </a:prstGeom>
          </p:spPr>
        </p:pic>
        <p:sp>
          <p:nvSpPr>
            <p:cNvPr id="853" name="object 853"/>
            <p:cNvSpPr/>
            <p:nvPr/>
          </p:nvSpPr>
          <p:spPr>
            <a:xfrm>
              <a:off x="11126136" y="1421916"/>
              <a:ext cx="17780" cy="31115"/>
            </a:xfrm>
            <a:custGeom>
              <a:avLst/>
              <a:gdLst/>
              <a:ahLst/>
              <a:cxnLst/>
              <a:rect l="l" t="t" r="r" b="b"/>
              <a:pathLst>
                <a:path w="17779" h="31115">
                  <a:moveTo>
                    <a:pt x="13036" y="0"/>
                  </a:moveTo>
                  <a:lnTo>
                    <a:pt x="0" y="2743"/>
                  </a:lnTo>
                  <a:lnTo>
                    <a:pt x="125" y="6554"/>
                  </a:lnTo>
                  <a:lnTo>
                    <a:pt x="575" y="14345"/>
                  </a:lnTo>
                  <a:lnTo>
                    <a:pt x="890" y="15538"/>
                  </a:lnTo>
                  <a:lnTo>
                    <a:pt x="1246" y="17674"/>
                  </a:lnTo>
                  <a:lnTo>
                    <a:pt x="1246" y="19161"/>
                  </a:lnTo>
                  <a:lnTo>
                    <a:pt x="1026" y="20596"/>
                  </a:lnTo>
                  <a:lnTo>
                    <a:pt x="1612" y="27486"/>
                  </a:lnTo>
                  <a:lnTo>
                    <a:pt x="1968" y="30993"/>
                  </a:lnTo>
                  <a:lnTo>
                    <a:pt x="17653" y="27674"/>
                  </a:lnTo>
                  <a:lnTo>
                    <a:pt x="13036" y="0"/>
                  </a:lnTo>
                  <a:close/>
                </a:path>
              </a:pathLst>
            </a:custGeom>
            <a:solidFill>
              <a:srgbClr val="F3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4" name="object 854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11116665" y="1424658"/>
              <a:ext cx="11444" cy="30156"/>
            </a:xfrm>
            <a:prstGeom prst="rect">
              <a:avLst/>
            </a:prstGeom>
          </p:spPr>
        </p:pic>
        <p:sp>
          <p:nvSpPr>
            <p:cNvPr id="855" name="object 855"/>
            <p:cNvSpPr/>
            <p:nvPr/>
          </p:nvSpPr>
          <p:spPr>
            <a:xfrm>
              <a:off x="11126711" y="1436256"/>
              <a:ext cx="1270" cy="6350"/>
            </a:xfrm>
            <a:custGeom>
              <a:avLst/>
              <a:gdLst/>
              <a:ahLst/>
              <a:cxnLst/>
              <a:rect l="l" t="t" r="r" b="b"/>
              <a:pathLst>
                <a:path w="1270" h="6350">
                  <a:moveTo>
                    <a:pt x="0" y="0"/>
                  </a:moveTo>
                  <a:lnTo>
                    <a:pt x="282" y="4156"/>
                  </a:lnTo>
                  <a:lnTo>
                    <a:pt x="450" y="6251"/>
                  </a:lnTo>
                  <a:lnTo>
                    <a:pt x="670" y="4827"/>
                  </a:lnTo>
                  <a:lnTo>
                    <a:pt x="670" y="3340"/>
                  </a:lnTo>
                  <a:lnTo>
                    <a:pt x="418" y="1832"/>
                  </a:lnTo>
                  <a:lnTo>
                    <a:pt x="324" y="1204"/>
                  </a:lnTo>
                  <a:lnTo>
                    <a:pt x="178" y="5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6" name="object 856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11113996" y="1426699"/>
              <a:ext cx="13161" cy="26491"/>
            </a:xfrm>
            <a:prstGeom prst="rect">
              <a:avLst/>
            </a:prstGeom>
          </p:spPr>
        </p:pic>
        <p:sp>
          <p:nvSpPr>
            <p:cNvPr id="857" name="object 857"/>
            <p:cNvSpPr/>
            <p:nvPr/>
          </p:nvSpPr>
          <p:spPr>
            <a:xfrm>
              <a:off x="10873493" y="1370155"/>
              <a:ext cx="172085" cy="762000"/>
            </a:xfrm>
            <a:custGeom>
              <a:avLst/>
              <a:gdLst/>
              <a:ahLst/>
              <a:cxnLst/>
              <a:rect l="l" t="t" r="r" b="b"/>
              <a:pathLst>
                <a:path w="172084" h="762000">
                  <a:moveTo>
                    <a:pt x="30920" y="716355"/>
                  </a:moveTo>
                  <a:lnTo>
                    <a:pt x="29967" y="761411"/>
                  </a:lnTo>
                  <a:lnTo>
                    <a:pt x="38292" y="751558"/>
                  </a:lnTo>
                  <a:lnTo>
                    <a:pt x="41171" y="735684"/>
                  </a:lnTo>
                  <a:lnTo>
                    <a:pt x="37653" y="729181"/>
                  </a:lnTo>
                  <a:lnTo>
                    <a:pt x="34229" y="722721"/>
                  </a:lnTo>
                  <a:lnTo>
                    <a:pt x="30920" y="716355"/>
                  </a:lnTo>
                  <a:close/>
                </a:path>
                <a:path w="172084" h="762000">
                  <a:moveTo>
                    <a:pt x="45338" y="555176"/>
                  </a:moveTo>
                  <a:lnTo>
                    <a:pt x="32857" y="624138"/>
                  </a:lnTo>
                  <a:lnTo>
                    <a:pt x="32197" y="655644"/>
                  </a:lnTo>
                  <a:lnTo>
                    <a:pt x="36264" y="664244"/>
                  </a:lnTo>
                  <a:lnTo>
                    <a:pt x="40469" y="672955"/>
                  </a:lnTo>
                  <a:lnTo>
                    <a:pt x="44817" y="681781"/>
                  </a:lnTo>
                  <a:lnTo>
                    <a:pt x="49307" y="690722"/>
                  </a:lnTo>
                  <a:lnTo>
                    <a:pt x="65474" y="601363"/>
                  </a:lnTo>
                  <a:lnTo>
                    <a:pt x="60106" y="589566"/>
                  </a:lnTo>
                  <a:lnTo>
                    <a:pt x="54962" y="577936"/>
                  </a:lnTo>
                  <a:lnTo>
                    <a:pt x="50041" y="566473"/>
                  </a:lnTo>
                  <a:lnTo>
                    <a:pt x="45338" y="555176"/>
                  </a:lnTo>
                  <a:close/>
                </a:path>
                <a:path w="172084" h="762000">
                  <a:moveTo>
                    <a:pt x="73254" y="400898"/>
                  </a:moveTo>
                  <a:lnTo>
                    <a:pt x="55014" y="501681"/>
                  </a:lnTo>
                  <a:lnTo>
                    <a:pt x="59404" y="513821"/>
                  </a:lnTo>
                  <a:lnTo>
                    <a:pt x="64098" y="526243"/>
                  </a:lnTo>
                  <a:lnTo>
                    <a:pt x="69101" y="538943"/>
                  </a:lnTo>
                  <a:lnTo>
                    <a:pt x="74416" y="551920"/>
                  </a:lnTo>
                  <a:lnTo>
                    <a:pt x="91630" y="456781"/>
                  </a:lnTo>
                  <a:lnTo>
                    <a:pt x="86490" y="442348"/>
                  </a:lnTo>
                  <a:lnTo>
                    <a:pt x="81716" y="428219"/>
                  </a:lnTo>
                  <a:lnTo>
                    <a:pt x="77305" y="414401"/>
                  </a:lnTo>
                  <a:lnTo>
                    <a:pt x="73254" y="400898"/>
                  </a:lnTo>
                  <a:close/>
                </a:path>
                <a:path w="172084" h="762000">
                  <a:moveTo>
                    <a:pt x="29312" y="340230"/>
                  </a:moveTo>
                  <a:lnTo>
                    <a:pt x="25318" y="340230"/>
                  </a:lnTo>
                  <a:lnTo>
                    <a:pt x="25957" y="340272"/>
                  </a:lnTo>
                  <a:lnTo>
                    <a:pt x="27548" y="340492"/>
                  </a:lnTo>
                  <a:lnTo>
                    <a:pt x="28459" y="340733"/>
                  </a:lnTo>
                  <a:lnTo>
                    <a:pt x="29318" y="341047"/>
                  </a:lnTo>
                  <a:lnTo>
                    <a:pt x="29312" y="340230"/>
                  </a:lnTo>
                  <a:close/>
                </a:path>
                <a:path w="172084" h="762000">
                  <a:moveTo>
                    <a:pt x="29234" y="329592"/>
                  </a:moveTo>
                  <a:lnTo>
                    <a:pt x="20721" y="332858"/>
                  </a:lnTo>
                  <a:lnTo>
                    <a:pt x="20711" y="340785"/>
                  </a:lnTo>
                  <a:lnTo>
                    <a:pt x="21988" y="340418"/>
                  </a:lnTo>
                  <a:lnTo>
                    <a:pt x="23318" y="340230"/>
                  </a:lnTo>
                  <a:lnTo>
                    <a:pt x="29312" y="340230"/>
                  </a:lnTo>
                  <a:lnTo>
                    <a:pt x="29234" y="329592"/>
                  </a:lnTo>
                  <a:close/>
                </a:path>
                <a:path w="172084" h="762000">
                  <a:moveTo>
                    <a:pt x="120802" y="295593"/>
                  </a:moveTo>
                  <a:lnTo>
                    <a:pt x="90300" y="306692"/>
                  </a:lnTo>
                  <a:lnTo>
                    <a:pt x="85850" y="331256"/>
                  </a:lnTo>
                  <a:lnTo>
                    <a:pt x="88941" y="347004"/>
                  </a:lnTo>
                  <a:lnTo>
                    <a:pt x="92669" y="363491"/>
                  </a:lnTo>
                  <a:lnTo>
                    <a:pt x="97062" y="380717"/>
                  </a:lnTo>
                  <a:lnTo>
                    <a:pt x="102143" y="398678"/>
                  </a:lnTo>
                  <a:lnTo>
                    <a:pt x="120802" y="295593"/>
                  </a:lnTo>
                  <a:close/>
                </a:path>
                <a:path w="172084" h="762000">
                  <a:moveTo>
                    <a:pt x="28868" y="286431"/>
                  </a:moveTo>
                  <a:lnTo>
                    <a:pt x="26973" y="290734"/>
                  </a:lnTo>
                  <a:lnTo>
                    <a:pt x="25350" y="295781"/>
                  </a:lnTo>
                  <a:lnTo>
                    <a:pt x="24062" y="301551"/>
                  </a:lnTo>
                  <a:lnTo>
                    <a:pt x="28983" y="299687"/>
                  </a:lnTo>
                  <a:lnTo>
                    <a:pt x="28868" y="286431"/>
                  </a:lnTo>
                  <a:close/>
                </a:path>
                <a:path w="172084" h="762000">
                  <a:moveTo>
                    <a:pt x="108687" y="205030"/>
                  </a:moveTo>
                  <a:lnTo>
                    <a:pt x="96080" y="274714"/>
                  </a:lnTo>
                  <a:lnTo>
                    <a:pt x="116174" y="267457"/>
                  </a:lnTo>
                  <a:lnTo>
                    <a:pt x="113395" y="251067"/>
                  </a:lnTo>
                  <a:lnTo>
                    <a:pt x="111217" y="235187"/>
                  </a:lnTo>
                  <a:lnTo>
                    <a:pt x="109647" y="219836"/>
                  </a:lnTo>
                  <a:lnTo>
                    <a:pt x="108687" y="205030"/>
                  </a:lnTo>
                  <a:close/>
                </a:path>
                <a:path w="172084" h="762000">
                  <a:moveTo>
                    <a:pt x="28061" y="187156"/>
                  </a:moveTo>
                  <a:lnTo>
                    <a:pt x="282" y="220412"/>
                  </a:lnTo>
                  <a:lnTo>
                    <a:pt x="785" y="281195"/>
                  </a:lnTo>
                  <a:lnTo>
                    <a:pt x="2942" y="275227"/>
                  </a:lnTo>
                  <a:lnTo>
                    <a:pt x="5507" y="269897"/>
                  </a:lnTo>
                  <a:lnTo>
                    <a:pt x="11109" y="260997"/>
                  </a:lnTo>
                  <a:lnTo>
                    <a:pt x="15674" y="258693"/>
                  </a:lnTo>
                  <a:lnTo>
                    <a:pt x="28646" y="258693"/>
                  </a:lnTo>
                  <a:lnTo>
                    <a:pt x="28061" y="187156"/>
                  </a:lnTo>
                  <a:close/>
                </a:path>
                <a:path w="172084" h="762000">
                  <a:moveTo>
                    <a:pt x="28646" y="258693"/>
                  </a:moveTo>
                  <a:lnTo>
                    <a:pt x="22878" y="258693"/>
                  </a:lnTo>
                  <a:lnTo>
                    <a:pt x="25454" y="259384"/>
                  </a:lnTo>
                  <a:lnTo>
                    <a:pt x="28082" y="261028"/>
                  </a:lnTo>
                  <a:lnTo>
                    <a:pt x="28669" y="261458"/>
                  </a:lnTo>
                  <a:lnTo>
                    <a:pt x="28646" y="258693"/>
                  </a:lnTo>
                  <a:close/>
                </a:path>
                <a:path w="172084" h="762000">
                  <a:moveTo>
                    <a:pt x="30899" y="140016"/>
                  </a:moveTo>
                  <a:lnTo>
                    <a:pt x="20449" y="143137"/>
                  </a:lnTo>
                  <a:lnTo>
                    <a:pt x="1549" y="164382"/>
                  </a:lnTo>
                  <a:lnTo>
                    <a:pt x="356" y="167031"/>
                  </a:lnTo>
                  <a:lnTo>
                    <a:pt x="0" y="169827"/>
                  </a:lnTo>
                  <a:lnTo>
                    <a:pt x="1047" y="171031"/>
                  </a:lnTo>
                  <a:lnTo>
                    <a:pt x="1905" y="172445"/>
                  </a:lnTo>
                  <a:lnTo>
                    <a:pt x="2502" y="174015"/>
                  </a:lnTo>
                  <a:lnTo>
                    <a:pt x="30899" y="140016"/>
                  </a:lnTo>
                  <a:close/>
                </a:path>
                <a:path w="172084" h="762000">
                  <a:moveTo>
                    <a:pt x="154173" y="111137"/>
                  </a:moveTo>
                  <a:lnTo>
                    <a:pt x="145999" y="127917"/>
                  </a:lnTo>
                  <a:lnTo>
                    <a:pt x="140353" y="149083"/>
                  </a:lnTo>
                  <a:lnTo>
                    <a:pt x="137418" y="174487"/>
                  </a:lnTo>
                  <a:lnTo>
                    <a:pt x="137378" y="203983"/>
                  </a:lnTo>
                  <a:lnTo>
                    <a:pt x="154173" y="111137"/>
                  </a:lnTo>
                  <a:close/>
                </a:path>
                <a:path w="172084" h="762000">
                  <a:moveTo>
                    <a:pt x="147827" y="0"/>
                  </a:moveTo>
                  <a:lnTo>
                    <a:pt x="62343" y="96059"/>
                  </a:lnTo>
                  <a:lnTo>
                    <a:pt x="69233" y="94112"/>
                  </a:lnTo>
                  <a:lnTo>
                    <a:pt x="147827" y="0"/>
                  </a:lnTo>
                  <a:close/>
                </a:path>
                <a:path w="172084" h="762000">
                  <a:moveTo>
                    <a:pt x="171502" y="15402"/>
                  </a:moveTo>
                  <a:lnTo>
                    <a:pt x="135116" y="58972"/>
                  </a:lnTo>
                  <a:lnTo>
                    <a:pt x="131702" y="77871"/>
                  </a:lnTo>
                  <a:lnTo>
                    <a:pt x="154159" y="72660"/>
                  </a:lnTo>
                  <a:lnTo>
                    <a:pt x="161440" y="71044"/>
                  </a:lnTo>
                  <a:lnTo>
                    <a:pt x="171502" y="15402"/>
                  </a:lnTo>
                  <a:close/>
                </a:path>
              </a:pathLst>
            </a:custGeom>
            <a:solidFill>
              <a:srgbClr val="7B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8" name="object 858"/>
            <p:cNvPicPr/>
            <p:nvPr/>
          </p:nvPicPr>
          <p:blipFill>
            <a:blip r:embed="rId24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04411" y="2025802"/>
              <a:ext cx="18376" cy="80039"/>
            </a:xfrm>
            <a:prstGeom prst="rect">
              <a:avLst/>
            </a:prstGeom>
          </p:spPr>
        </p:pic>
        <p:pic>
          <p:nvPicPr>
            <p:cNvPr id="859" name="object 859"/>
            <p:cNvPicPr/>
            <p:nvPr/>
          </p:nvPicPr>
          <p:blipFill>
            <a:blip r:embed="rId24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74275" y="1476091"/>
              <a:ext cx="154340" cy="495419"/>
            </a:xfrm>
            <a:prstGeom prst="rect">
              <a:avLst/>
            </a:prstGeom>
          </p:spPr>
        </p:pic>
        <p:sp>
          <p:nvSpPr>
            <p:cNvPr id="860" name="object 860"/>
            <p:cNvSpPr/>
            <p:nvPr/>
          </p:nvSpPr>
          <p:spPr>
            <a:xfrm>
              <a:off x="10873371" y="1365408"/>
              <a:ext cx="173990" cy="794385"/>
            </a:xfrm>
            <a:custGeom>
              <a:avLst/>
              <a:gdLst/>
              <a:ahLst/>
              <a:cxnLst/>
              <a:rect l="l" t="t" r="r" b="b"/>
              <a:pathLst>
                <a:path w="173990" h="794385">
                  <a:moveTo>
                    <a:pt x="2616" y="178777"/>
                  </a:moveTo>
                  <a:lnTo>
                    <a:pt x="2019" y="177190"/>
                  </a:lnTo>
                  <a:lnTo>
                    <a:pt x="1168" y="175793"/>
                  </a:lnTo>
                  <a:lnTo>
                    <a:pt x="114" y="174574"/>
                  </a:lnTo>
                  <a:lnTo>
                    <a:pt x="50" y="175196"/>
                  </a:lnTo>
                  <a:lnTo>
                    <a:pt x="0" y="175806"/>
                  </a:lnTo>
                  <a:lnTo>
                    <a:pt x="50" y="181838"/>
                  </a:lnTo>
                  <a:lnTo>
                    <a:pt x="2616" y="178777"/>
                  </a:lnTo>
                  <a:close/>
                </a:path>
                <a:path w="173990" h="794385">
                  <a:moveTo>
                    <a:pt x="38417" y="756310"/>
                  </a:moveTo>
                  <a:lnTo>
                    <a:pt x="30086" y="766165"/>
                  </a:lnTo>
                  <a:lnTo>
                    <a:pt x="29502" y="794067"/>
                  </a:lnTo>
                  <a:lnTo>
                    <a:pt x="31165" y="792200"/>
                  </a:lnTo>
                  <a:lnTo>
                    <a:pt x="32334" y="789863"/>
                  </a:lnTo>
                  <a:lnTo>
                    <a:pt x="38417" y="756310"/>
                  </a:lnTo>
                  <a:close/>
                </a:path>
                <a:path w="173990" h="794385">
                  <a:moveTo>
                    <a:pt x="69354" y="98869"/>
                  </a:moveTo>
                  <a:lnTo>
                    <a:pt x="62458" y="100812"/>
                  </a:lnTo>
                  <a:lnTo>
                    <a:pt x="55753" y="108356"/>
                  </a:lnTo>
                  <a:lnTo>
                    <a:pt x="63182" y="106235"/>
                  </a:lnTo>
                  <a:lnTo>
                    <a:pt x="69354" y="98869"/>
                  </a:lnTo>
                  <a:close/>
                </a:path>
                <a:path w="173990" h="794385">
                  <a:moveTo>
                    <a:pt x="71259" y="133096"/>
                  </a:moveTo>
                  <a:lnTo>
                    <a:pt x="31026" y="144767"/>
                  </a:lnTo>
                  <a:lnTo>
                    <a:pt x="2628" y="178777"/>
                  </a:lnTo>
                  <a:lnTo>
                    <a:pt x="2895" y="179565"/>
                  </a:lnTo>
                  <a:lnTo>
                    <a:pt x="4406" y="184378"/>
                  </a:lnTo>
                  <a:lnTo>
                    <a:pt x="3200" y="189369"/>
                  </a:lnTo>
                  <a:lnTo>
                    <a:pt x="139" y="192913"/>
                  </a:lnTo>
                  <a:lnTo>
                    <a:pt x="406" y="225158"/>
                  </a:lnTo>
                  <a:lnTo>
                    <a:pt x="28168" y="191909"/>
                  </a:lnTo>
                  <a:lnTo>
                    <a:pt x="28092" y="181622"/>
                  </a:lnTo>
                  <a:lnTo>
                    <a:pt x="71259" y="133096"/>
                  </a:lnTo>
                  <a:close/>
                </a:path>
                <a:path w="173990" h="794385">
                  <a:moveTo>
                    <a:pt x="161556" y="75793"/>
                  </a:moveTo>
                  <a:lnTo>
                    <a:pt x="154279" y="77406"/>
                  </a:lnTo>
                  <a:lnTo>
                    <a:pt x="131813" y="82613"/>
                  </a:lnTo>
                  <a:lnTo>
                    <a:pt x="130860" y="87960"/>
                  </a:lnTo>
                  <a:lnTo>
                    <a:pt x="160718" y="80429"/>
                  </a:lnTo>
                  <a:lnTo>
                    <a:pt x="161556" y="75793"/>
                  </a:lnTo>
                  <a:close/>
                </a:path>
                <a:path w="173990" h="794385">
                  <a:moveTo>
                    <a:pt x="173393" y="10325"/>
                  </a:moveTo>
                  <a:lnTo>
                    <a:pt x="170268" y="4165"/>
                  </a:lnTo>
                  <a:lnTo>
                    <a:pt x="162661" y="457"/>
                  </a:lnTo>
                  <a:lnTo>
                    <a:pt x="160566" y="0"/>
                  </a:lnTo>
                  <a:lnTo>
                    <a:pt x="154571" y="0"/>
                  </a:lnTo>
                  <a:lnTo>
                    <a:pt x="150736" y="1625"/>
                  </a:lnTo>
                  <a:lnTo>
                    <a:pt x="147942" y="4749"/>
                  </a:lnTo>
                  <a:lnTo>
                    <a:pt x="69354" y="98869"/>
                  </a:lnTo>
                  <a:lnTo>
                    <a:pt x="90893" y="92964"/>
                  </a:lnTo>
                  <a:lnTo>
                    <a:pt x="111810" y="87541"/>
                  </a:lnTo>
                  <a:lnTo>
                    <a:pt x="135801" y="60579"/>
                  </a:lnTo>
                  <a:lnTo>
                    <a:pt x="135242" y="63715"/>
                  </a:lnTo>
                  <a:lnTo>
                    <a:pt x="137858" y="60579"/>
                  </a:lnTo>
                  <a:lnTo>
                    <a:pt x="171627" y="20154"/>
                  </a:lnTo>
                  <a:lnTo>
                    <a:pt x="173393" y="10325"/>
                  </a:lnTo>
                  <a:close/>
                </a:path>
              </a:pathLst>
            </a:custGeom>
            <a:solidFill>
              <a:srgbClr val="BDBB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10873423" y="1452949"/>
              <a:ext cx="111760" cy="105410"/>
            </a:xfrm>
            <a:custGeom>
              <a:avLst/>
              <a:gdLst/>
              <a:ahLst/>
              <a:cxnLst/>
              <a:rect l="l" t="t" r="r" b="b"/>
              <a:pathLst>
                <a:path w="111759" h="105409">
                  <a:moveTo>
                    <a:pt x="4356" y="96824"/>
                  </a:moveTo>
                  <a:lnTo>
                    <a:pt x="2679" y="91490"/>
                  </a:lnTo>
                  <a:lnTo>
                    <a:pt x="2565" y="91224"/>
                  </a:lnTo>
                  <a:lnTo>
                    <a:pt x="0" y="94310"/>
                  </a:lnTo>
                  <a:lnTo>
                    <a:pt x="88" y="105384"/>
                  </a:lnTo>
                  <a:lnTo>
                    <a:pt x="3149" y="101841"/>
                  </a:lnTo>
                  <a:lnTo>
                    <a:pt x="4356" y="96824"/>
                  </a:lnTo>
                  <a:close/>
                </a:path>
                <a:path w="111759" h="105409">
                  <a:moveTo>
                    <a:pt x="111760" y="0"/>
                  </a:moveTo>
                  <a:lnTo>
                    <a:pt x="90843" y="5435"/>
                  </a:lnTo>
                  <a:lnTo>
                    <a:pt x="69303" y="11328"/>
                  </a:lnTo>
                  <a:lnTo>
                    <a:pt x="63144" y="18707"/>
                  </a:lnTo>
                  <a:lnTo>
                    <a:pt x="94881" y="9918"/>
                  </a:lnTo>
                  <a:lnTo>
                    <a:pt x="105473" y="7073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FEF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2" name="object 862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10989676" y="1633908"/>
              <a:ext cx="10387" cy="28753"/>
            </a:xfrm>
            <a:prstGeom prst="rect">
              <a:avLst/>
            </a:prstGeom>
          </p:spPr>
        </p:pic>
        <p:sp>
          <p:nvSpPr>
            <p:cNvPr id="863" name="object 863"/>
            <p:cNvSpPr/>
            <p:nvPr/>
          </p:nvSpPr>
          <p:spPr>
            <a:xfrm>
              <a:off x="10893946" y="1502971"/>
              <a:ext cx="16510" cy="10795"/>
            </a:xfrm>
            <a:custGeom>
              <a:avLst/>
              <a:gdLst/>
              <a:ahLst/>
              <a:cxnLst/>
              <a:rect l="l" t="t" r="r" b="b"/>
              <a:pathLst>
                <a:path w="16509" h="10794">
                  <a:moveTo>
                    <a:pt x="16460" y="0"/>
                  </a:moveTo>
                  <a:lnTo>
                    <a:pt x="6408" y="3109"/>
                  </a:lnTo>
                  <a:lnTo>
                    <a:pt x="0" y="10324"/>
                  </a:lnTo>
                  <a:lnTo>
                    <a:pt x="10449" y="7193"/>
                  </a:lnTo>
                  <a:lnTo>
                    <a:pt x="16460" y="0"/>
                  </a:lnTo>
                  <a:close/>
                </a:path>
              </a:pathLst>
            </a:custGeom>
            <a:solidFill>
              <a:srgbClr val="ED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4" name="object 864"/>
            <p:cNvPicPr/>
            <p:nvPr/>
          </p:nvPicPr>
          <p:blipFill>
            <a:blip r:embed="rId248" cstate="print"/>
            <a:stretch>
              <a:fillRect/>
            </a:stretch>
          </p:blipFill>
          <p:spPr>
            <a:xfrm>
              <a:off x="10998733" y="1471128"/>
              <a:ext cx="30773" cy="12638"/>
            </a:xfrm>
            <a:prstGeom prst="rect">
              <a:avLst/>
            </a:prstGeom>
          </p:spPr>
        </p:pic>
        <p:sp>
          <p:nvSpPr>
            <p:cNvPr id="865" name="object 865"/>
            <p:cNvSpPr/>
            <p:nvPr/>
          </p:nvSpPr>
          <p:spPr>
            <a:xfrm>
              <a:off x="10900357" y="1445824"/>
              <a:ext cx="133985" cy="60325"/>
            </a:xfrm>
            <a:custGeom>
              <a:avLst/>
              <a:gdLst/>
              <a:ahLst/>
              <a:cxnLst/>
              <a:rect l="l" t="t" r="r" b="b"/>
              <a:pathLst>
                <a:path w="133984" h="60325">
                  <a:moveTo>
                    <a:pt x="36208" y="25821"/>
                  </a:moveTo>
                  <a:lnTo>
                    <a:pt x="28773" y="27936"/>
                  </a:lnTo>
                  <a:lnTo>
                    <a:pt x="0" y="60259"/>
                  </a:lnTo>
                  <a:lnTo>
                    <a:pt x="10052" y="57150"/>
                  </a:lnTo>
                  <a:lnTo>
                    <a:pt x="36208" y="25821"/>
                  </a:lnTo>
                  <a:close/>
                </a:path>
                <a:path w="133984" h="60325">
                  <a:moveTo>
                    <a:pt x="133734" y="0"/>
                  </a:moveTo>
                  <a:lnTo>
                    <a:pt x="103871" y="7539"/>
                  </a:lnTo>
                  <a:lnTo>
                    <a:pt x="100635" y="25402"/>
                  </a:lnTo>
                  <a:lnTo>
                    <a:pt x="101934" y="23119"/>
                  </a:lnTo>
                  <a:lnTo>
                    <a:pt x="103295" y="20910"/>
                  </a:lnTo>
                  <a:lnTo>
                    <a:pt x="107431" y="14753"/>
                  </a:lnTo>
                  <a:lnTo>
                    <a:pt x="111870" y="12575"/>
                  </a:lnTo>
                  <a:lnTo>
                    <a:pt x="131457" y="12575"/>
                  </a:lnTo>
                  <a:lnTo>
                    <a:pt x="133734" y="0"/>
                  </a:lnTo>
                  <a:close/>
                </a:path>
                <a:path w="133984" h="60325">
                  <a:moveTo>
                    <a:pt x="131457" y="12575"/>
                  </a:moveTo>
                  <a:lnTo>
                    <a:pt x="119064" y="12575"/>
                  </a:lnTo>
                  <a:lnTo>
                    <a:pt x="121786" y="13339"/>
                  </a:lnTo>
                  <a:lnTo>
                    <a:pt x="126896" y="16784"/>
                  </a:lnTo>
                  <a:lnTo>
                    <a:pt x="128770" y="19381"/>
                  </a:lnTo>
                  <a:lnTo>
                    <a:pt x="129702" y="22271"/>
                  </a:lnTo>
                  <a:lnTo>
                    <a:pt x="131457" y="12575"/>
                  </a:lnTo>
                  <a:close/>
                </a:path>
              </a:pathLst>
            </a:custGeom>
            <a:solidFill>
              <a:srgbClr val="D0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6" name="object 866"/>
            <p:cNvPicPr/>
            <p:nvPr/>
          </p:nvPicPr>
          <p:blipFill>
            <a:blip r:embed="rId24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99738" y="1458395"/>
              <a:ext cx="30323" cy="19800"/>
            </a:xfrm>
            <a:prstGeom prst="rect">
              <a:avLst/>
            </a:prstGeom>
          </p:spPr>
        </p:pic>
        <p:sp>
          <p:nvSpPr>
            <p:cNvPr id="867" name="object 867"/>
            <p:cNvSpPr/>
            <p:nvPr/>
          </p:nvSpPr>
          <p:spPr>
            <a:xfrm>
              <a:off x="10904395" y="1490958"/>
              <a:ext cx="46990" cy="19685"/>
            </a:xfrm>
            <a:custGeom>
              <a:avLst/>
              <a:gdLst/>
              <a:ahLst/>
              <a:cxnLst/>
              <a:rect l="l" t="t" r="r" b="b"/>
              <a:pathLst>
                <a:path w="46990" h="19684">
                  <a:moveTo>
                    <a:pt x="46961" y="0"/>
                  </a:moveTo>
                  <a:lnTo>
                    <a:pt x="26741" y="5793"/>
                  </a:lnTo>
                  <a:lnTo>
                    <a:pt x="6010" y="12010"/>
                  </a:lnTo>
                  <a:lnTo>
                    <a:pt x="0" y="19214"/>
                  </a:lnTo>
                  <a:lnTo>
                    <a:pt x="30190" y="10404"/>
                  </a:lnTo>
                  <a:lnTo>
                    <a:pt x="40250" y="7549"/>
                  </a:lnTo>
                  <a:lnTo>
                    <a:pt x="46961" y="0"/>
                  </a:lnTo>
                  <a:close/>
                </a:path>
              </a:pathLst>
            </a:custGeom>
            <a:solidFill>
              <a:srgbClr val="D0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10910407" y="1460012"/>
              <a:ext cx="68580" cy="43180"/>
            </a:xfrm>
            <a:custGeom>
              <a:avLst/>
              <a:gdLst/>
              <a:ahLst/>
              <a:cxnLst/>
              <a:rect l="l" t="t" r="r" b="b"/>
              <a:pathLst>
                <a:path w="68579" h="43180">
                  <a:moveTo>
                    <a:pt x="68490" y="0"/>
                  </a:moveTo>
                  <a:lnTo>
                    <a:pt x="26156" y="11633"/>
                  </a:lnTo>
                  <a:lnTo>
                    <a:pt x="0" y="42962"/>
                  </a:lnTo>
                  <a:lnTo>
                    <a:pt x="30908" y="33788"/>
                  </a:lnTo>
                  <a:lnTo>
                    <a:pt x="40951" y="30941"/>
                  </a:lnTo>
                  <a:lnTo>
                    <a:pt x="68490" y="0"/>
                  </a:lnTo>
                  <a:close/>
                </a:path>
              </a:pathLst>
            </a:custGeom>
            <a:solidFill>
              <a:srgbClr val="FEFB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9" name="object 869"/>
            <p:cNvPicPr/>
            <p:nvPr/>
          </p:nvPicPr>
          <p:blipFill>
            <a:blip r:embed="rId25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74526" y="1671708"/>
              <a:ext cx="37622" cy="360103"/>
            </a:xfrm>
            <a:prstGeom prst="rect">
              <a:avLst/>
            </a:prstGeom>
          </p:spPr>
        </p:pic>
        <p:sp>
          <p:nvSpPr>
            <p:cNvPr id="870" name="object 870"/>
            <p:cNvSpPr/>
            <p:nvPr/>
          </p:nvSpPr>
          <p:spPr>
            <a:xfrm>
              <a:off x="10875930" y="1832243"/>
              <a:ext cx="6350" cy="132080"/>
            </a:xfrm>
            <a:custGeom>
              <a:avLst/>
              <a:gdLst/>
              <a:ahLst/>
              <a:cxnLst/>
              <a:rect l="l" t="t" r="r" b="b"/>
              <a:pathLst>
                <a:path w="6350" h="132080">
                  <a:moveTo>
                    <a:pt x="5779" y="0"/>
                  </a:moveTo>
                  <a:lnTo>
                    <a:pt x="0" y="20198"/>
                  </a:lnTo>
                  <a:lnTo>
                    <a:pt x="869" y="126017"/>
                  </a:lnTo>
                  <a:lnTo>
                    <a:pt x="3015" y="131545"/>
                  </a:lnTo>
                  <a:lnTo>
                    <a:pt x="5779" y="0"/>
                  </a:lnTo>
                  <a:close/>
                </a:path>
              </a:pathLst>
            </a:custGeom>
            <a:solidFill>
              <a:srgbClr val="7B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1" name="object 871"/>
            <p:cNvPicPr/>
            <p:nvPr/>
          </p:nvPicPr>
          <p:blipFill>
            <a:blip r:embed="rId25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96868" y="1766836"/>
              <a:ext cx="303111" cy="626713"/>
            </a:xfrm>
            <a:prstGeom prst="rect">
              <a:avLst/>
            </a:prstGeom>
          </p:spPr>
        </p:pic>
        <p:pic>
          <p:nvPicPr>
            <p:cNvPr id="872" name="object 872"/>
            <p:cNvPicPr/>
            <p:nvPr/>
          </p:nvPicPr>
          <p:blipFill>
            <a:blip r:embed="rId25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58727" y="2148248"/>
              <a:ext cx="21946" cy="33150"/>
            </a:xfrm>
            <a:prstGeom prst="rect">
              <a:avLst/>
            </a:prstGeom>
          </p:spPr>
        </p:pic>
        <p:pic>
          <p:nvPicPr>
            <p:cNvPr id="873" name="object 873"/>
            <p:cNvPicPr/>
            <p:nvPr/>
          </p:nvPicPr>
          <p:blipFill>
            <a:blip r:embed="rId25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94123" y="2158237"/>
              <a:ext cx="208758" cy="238945"/>
            </a:xfrm>
            <a:prstGeom prst="rect">
              <a:avLst/>
            </a:prstGeom>
          </p:spPr>
        </p:pic>
        <p:pic>
          <p:nvPicPr>
            <p:cNvPr id="874" name="object 874"/>
            <p:cNvPicPr/>
            <p:nvPr/>
          </p:nvPicPr>
          <p:blipFill>
            <a:blip r:embed="rId25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61354" y="2158552"/>
              <a:ext cx="31088" cy="44333"/>
            </a:xfrm>
            <a:prstGeom prst="rect">
              <a:avLst/>
            </a:prstGeom>
          </p:spPr>
        </p:pic>
        <p:pic>
          <p:nvPicPr>
            <p:cNvPr id="875" name="object 875"/>
            <p:cNvPicPr/>
            <p:nvPr/>
          </p:nvPicPr>
          <p:blipFill>
            <a:blip r:embed="rId25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75407" y="1710377"/>
              <a:ext cx="30951" cy="453807"/>
            </a:xfrm>
            <a:prstGeom prst="rect">
              <a:avLst/>
            </a:prstGeom>
          </p:spPr>
        </p:pic>
        <p:sp>
          <p:nvSpPr>
            <p:cNvPr id="876" name="object 876"/>
            <p:cNvSpPr/>
            <p:nvPr/>
          </p:nvSpPr>
          <p:spPr>
            <a:xfrm>
              <a:off x="10470932" y="1850440"/>
              <a:ext cx="169545" cy="711200"/>
            </a:xfrm>
            <a:custGeom>
              <a:avLst/>
              <a:gdLst/>
              <a:ahLst/>
              <a:cxnLst/>
              <a:rect l="l" t="t" r="r" b="b"/>
              <a:pathLst>
                <a:path w="169545" h="711200">
                  <a:moveTo>
                    <a:pt x="154487" y="0"/>
                  </a:moveTo>
                  <a:lnTo>
                    <a:pt x="147943" y="1602"/>
                  </a:lnTo>
                  <a:lnTo>
                    <a:pt x="1141" y="177397"/>
                  </a:lnTo>
                  <a:lnTo>
                    <a:pt x="0" y="181345"/>
                  </a:lnTo>
                  <a:lnTo>
                    <a:pt x="71578" y="705999"/>
                  </a:lnTo>
                  <a:lnTo>
                    <a:pt x="77526" y="711172"/>
                  </a:lnTo>
                  <a:lnTo>
                    <a:pt x="84751" y="711172"/>
                  </a:lnTo>
                  <a:lnTo>
                    <a:pt x="91850" y="711046"/>
                  </a:lnTo>
                  <a:lnTo>
                    <a:pt x="97735" y="705653"/>
                  </a:lnTo>
                  <a:lnTo>
                    <a:pt x="110764" y="579165"/>
                  </a:lnTo>
                  <a:lnTo>
                    <a:pt x="82573" y="579165"/>
                  </a:lnTo>
                  <a:lnTo>
                    <a:pt x="29161" y="187596"/>
                  </a:lnTo>
                  <a:lnTo>
                    <a:pt x="136100" y="59547"/>
                  </a:lnTo>
                  <a:lnTo>
                    <a:pt x="164287" y="59547"/>
                  </a:lnTo>
                  <a:lnTo>
                    <a:pt x="169324" y="10648"/>
                  </a:lnTo>
                  <a:lnTo>
                    <a:pt x="165869" y="4827"/>
                  </a:lnTo>
                  <a:lnTo>
                    <a:pt x="154487" y="0"/>
                  </a:lnTo>
                  <a:close/>
                </a:path>
                <a:path w="169545" h="711200">
                  <a:moveTo>
                    <a:pt x="164287" y="59547"/>
                  </a:moveTo>
                  <a:lnTo>
                    <a:pt x="136100" y="59547"/>
                  </a:lnTo>
                  <a:lnTo>
                    <a:pt x="82573" y="579165"/>
                  </a:lnTo>
                  <a:lnTo>
                    <a:pt x="110764" y="579165"/>
                  </a:lnTo>
                  <a:lnTo>
                    <a:pt x="164287" y="59547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7" name="object 877"/>
            <p:cNvPicPr/>
            <p:nvPr/>
          </p:nvPicPr>
          <p:blipFill>
            <a:blip r:embed="rId25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38710" y="2182069"/>
              <a:ext cx="189366" cy="617730"/>
            </a:xfrm>
            <a:prstGeom prst="rect">
              <a:avLst/>
            </a:prstGeom>
          </p:spPr>
        </p:pic>
        <p:sp>
          <p:nvSpPr>
            <p:cNvPr id="878" name="object 878"/>
            <p:cNvSpPr/>
            <p:nvPr/>
          </p:nvSpPr>
          <p:spPr>
            <a:xfrm>
              <a:off x="13576520" y="7711540"/>
              <a:ext cx="1314450" cy="164465"/>
            </a:xfrm>
            <a:custGeom>
              <a:avLst/>
              <a:gdLst/>
              <a:ahLst/>
              <a:cxnLst/>
              <a:rect l="l" t="t" r="r" b="b"/>
              <a:pathLst>
                <a:path w="1314450" h="164465">
                  <a:moveTo>
                    <a:pt x="10565" y="146487"/>
                  </a:moveTo>
                  <a:lnTo>
                    <a:pt x="6198" y="149084"/>
                  </a:lnTo>
                  <a:lnTo>
                    <a:pt x="2680" y="151283"/>
                  </a:lnTo>
                  <a:lnTo>
                    <a:pt x="0" y="153000"/>
                  </a:lnTo>
                  <a:lnTo>
                    <a:pt x="7476" y="164298"/>
                  </a:lnTo>
                  <a:lnTo>
                    <a:pt x="10879" y="162550"/>
                  </a:lnTo>
                  <a:lnTo>
                    <a:pt x="14554" y="161283"/>
                  </a:lnTo>
                  <a:lnTo>
                    <a:pt x="18428" y="160581"/>
                  </a:lnTo>
                  <a:lnTo>
                    <a:pt x="13193" y="151168"/>
                  </a:lnTo>
                  <a:lnTo>
                    <a:pt x="10565" y="146487"/>
                  </a:lnTo>
                  <a:close/>
                </a:path>
                <a:path w="1314450" h="164465">
                  <a:moveTo>
                    <a:pt x="1313781" y="93881"/>
                  </a:moveTo>
                  <a:lnTo>
                    <a:pt x="1314452" y="94489"/>
                  </a:lnTo>
                  <a:lnTo>
                    <a:pt x="1313781" y="93881"/>
                  </a:lnTo>
                  <a:close/>
                </a:path>
                <a:path w="1314450" h="164465">
                  <a:moveTo>
                    <a:pt x="1202225" y="65411"/>
                  </a:moveTo>
                  <a:lnTo>
                    <a:pt x="1211622" y="74590"/>
                  </a:lnTo>
                  <a:lnTo>
                    <a:pt x="1220937" y="83803"/>
                  </a:lnTo>
                  <a:lnTo>
                    <a:pt x="1230177" y="93055"/>
                  </a:lnTo>
                  <a:lnTo>
                    <a:pt x="1239344" y="102352"/>
                  </a:lnTo>
                  <a:lnTo>
                    <a:pt x="1265259" y="108865"/>
                  </a:lnTo>
                  <a:lnTo>
                    <a:pt x="1255753" y="99397"/>
                  </a:lnTo>
                  <a:lnTo>
                    <a:pt x="1246163" y="89965"/>
                  </a:lnTo>
                  <a:lnTo>
                    <a:pt x="1236490" y="80573"/>
                  </a:lnTo>
                  <a:lnTo>
                    <a:pt x="1226737" y="71222"/>
                  </a:lnTo>
                  <a:lnTo>
                    <a:pt x="1202225" y="65411"/>
                  </a:lnTo>
                  <a:close/>
                </a:path>
                <a:path w="1314450" h="164465">
                  <a:moveTo>
                    <a:pt x="667445" y="0"/>
                  </a:moveTo>
                  <a:lnTo>
                    <a:pt x="608200" y="901"/>
                  </a:lnTo>
                  <a:lnTo>
                    <a:pt x="551638" y="3498"/>
                  </a:lnTo>
                  <a:lnTo>
                    <a:pt x="497756" y="7628"/>
                  </a:lnTo>
                  <a:lnTo>
                    <a:pt x="446551" y="13130"/>
                  </a:lnTo>
                  <a:lnTo>
                    <a:pt x="372310" y="24197"/>
                  </a:lnTo>
                  <a:lnTo>
                    <a:pt x="304776" y="37588"/>
                  </a:lnTo>
                  <a:lnTo>
                    <a:pt x="243927" y="52655"/>
                  </a:lnTo>
                  <a:lnTo>
                    <a:pt x="189744" y="68753"/>
                  </a:lnTo>
                  <a:lnTo>
                    <a:pt x="142204" y="85236"/>
                  </a:lnTo>
                  <a:lnTo>
                    <a:pt x="101288" y="101459"/>
                  </a:lnTo>
                  <a:lnTo>
                    <a:pt x="39244" y="130540"/>
                  </a:lnTo>
                  <a:lnTo>
                    <a:pt x="44113" y="137440"/>
                  </a:lnTo>
                  <a:lnTo>
                    <a:pt x="53726" y="151199"/>
                  </a:lnTo>
                  <a:lnTo>
                    <a:pt x="104716" y="128041"/>
                  </a:lnTo>
                  <a:lnTo>
                    <a:pt x="171346" y="102876"/>
                  </a:lnTo>
                  <a:lnTo>
                    <a:pt x="210549" y="90277"/>
                  </a:lnTo>
                  <a:lnTo>
                    <a:pt x="253690" y="78058"/>
                  </a:lnTo>
                  <a:lnTo>
                    <a:pt x="300778" y="66514"/>
                  </a:lnTo>
                  <a:lnTo>
                    <a:pt x="351822" y="55939"/>
                  </a:lnTo>
                  <a:lnTo>
                    <a:pt x="406832" y="46627"/>
                  </a:lnTo>
                  <a:lnTo>
                    <a:pt x="465816" y="38873"/>
                  </a:lnTo>
                  <a:lnTo>
                    <a:pt x="528785" y="32969"/>
                  </a:lnTo>
                  <a:lnTo>
                    <a:pt x="595747" y="29212"/>
                  </a:lnTo>
                  <a:lnTo>
                    <a:pt x="666712" y="27894"/>
                  </a:lnTo>
                  <a:lnTo>
                    <a:pt x="1009509" y="27894"/>
                  </a:lnTo>
                  <a:lnTo>
                    <a:pt x="979187" y="23170"/>
                  </a:lnTo>
                  <a:lnTo>
                    <a:pt x="925607" y="16044"/>
                  </a:lnTo>
                  <a:lnTo>
                    <a:pt x="873549" y="10308"/>
                  </a:lnTo>
                  <a:lnTo>
                    <a:pt x="823011" y="5895"/>
                  </a:lnTo>
                  <a:lnTo>
                    <a:pt x="782620" y="3260"/>
                  </a:lnTo>
                  <a:lnTo>
                    <a:pt x="743229" y="1424"/>
                  </a:lnTo>
                  <a:lnTo>
                    <a:pt x="704838" y="349"/>
                  </a:lnTo>
                  <a:lnTo>
                    <a:pt x="667445" y="0"/>
                  </a:lnTo>
                  <a:close/>
                </a:path>
                <a:path w="1314450" h="164465">
                  <a:moveTo>
                    <a:pt x="1009509" y="27894"/>
                  </a:moveTo>
                  <a:lnTo>
                    <a:pt x="666712" y="27894"/>
                  </a:lnTo>
                  <a:lnTo>
                    <a:pt x="712010" y="28415"/>
                  </a:lnTo>
                  <a:lnTo>
                    <a:pt x="758805" y="30021"/>
                  </a:lnTo>
                  <a:lnTo>
                    <a:pt x="807101" y="32781"/>
                  </a:lnTo>
                  <a:lnTo>
                    <a:pt x="856898" y="36761"/>
                  </a:lnTo>
                  <a:lnTo>
                    <a:pt x="908198" y="42028"/>
                  </a:lnTo>
                  <a:lnTo>
                    <a:pt x="961005" y="48650"/>
                  </a:lnTo>
                  <a:lnTo>
                    <a:pt x="1015318" y="56692"/>
                  </a:lnTo>
                  <a:lnTo>
                    <a:pt x="1071142" y="66223"/>
                  </a:lnTo>
                  <a:lnTo>
                    <a:pt x="1128476" y="77309"/>
                  </a:lnTo>
                  <a:lnTo>
                    <a:pt x="1187325" y="90018"/>
                  </a:lnTo>
                  <a:lnTo>
                    <a:pt x="1177882" y="80852"/>
                  </a:lnTo>
                  <a:lnTo>
                    <a:pt x="1149074" y="53569"/>
                  </a:lnTo>
                  <a:lnTo>
                    <a:pt x="1090919" y="41865"/>
                  </a:lnTo>
                  <a:lnTo>
                    <a:pt x="1034290" y="31755"/>
                  </a:lnTo>
                  <a:lnTo>
                    <a:pt x="1009509" y="27894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13611542" y="7782769"/>
              <a:ext cx="1284605" cy="83820"/>
            </a:xfrm>
            <a:custGeom>
              <a:avLst/>
              <a:gdLst/>
              <a:ahLst/>
              <a:cxnLst/>
              <a:rect l="l" t="t" r="r" b="b"/>
              <a:pathLst>
                <a:path w="1284605" h="83820">
                  <a:moveTo>
                    <a:pt x="18694" y="79984"/>
                  </a:moveTo>
                  <a:lnTo>
                    <a:pt x="4216" y="59309"/>
                  </a:lnTo>
                  <a:lnTo>
                    <a:pt x="0" y="61531"/>
                  </a:lnTo>
                  <a:lnTo>
                    <a:pt x="12115" y="83273"/>
                  </a:lnTo>
                  <a:lnTo>
                    <a:pt x="18694" y="79984"/>
                  </a:lnTo>
                  <a:close/>
                </a:path>
                <a:path w="1284605" h="83820">
                  <a:moveTo>
                    <a:pt x="1231798" y="38036"/>
                  </a:moveTo>
                  <a:lnTo>
                    <a:pt x="1218526" y="20624"/>
                  </a:lnTo>
                  <a:lnTo>
                    <a:pt x="1205141" y="3289"/>
                  </a:lnTo>
                  <a:lnTo>
                    <a:pt x="1191717" y="0"/>
                  </a:lnTo>
                  <a:lnTo>
                    <a:pt x="1201470" y="9347"/>
                  </a:lnTo>
                  <a:lnTo>
                    <a:pt x="1211135" y="18745"/>
                  </a:lnTo>
                  <a:lnTo>
                    <a:pt x="1220724" y="28181"/>
                  </a:lnTo>
                  <a:lnTo>
                    <a:pt x="1230236" y="37642"/>
                  </a:lnTo>
                  <a:lnTo>
                    <a:pt x="1231798" y="38036"/>
                  </a:lnTo>
                  <a:close/>
                </a:path>
                <a:path w="1284605" h="83820">
                  <a:moveTo>
                    <a:pt x="1284452" y="33782"/>
                  </a:moveTo>
                  <a:lnTo>
                    <a:pt x="1271524" y="19507"/>
                  </a:lnTo>
                  <a:lnTo>
                    <a:pt x="1268818" y="19583"/>
                  </a:lnTo>
                  <a:lnTo>
                    <a:pt x="1267574" y="19431"/>
                  </a:lnTo>
                  <a:lnTo>
                    <a:pt x="1248930" y="14452"/>
                  </a:lnTo>
                  <a:lnTo>
                    <a:pt x="1256055" y="23888"/>
                  </a:lnTo>
                  <a:lnTo>
                    <a:pt x="1272006" y="40157"/>
                  </a:lnTo>
                  <a:lnTo>
                    <a:pt x="1277264" y="45618"/>
                  </a:lnTo>
                  <a:lnTo>
                    <a:pt x="1280236" y="43802"/>
                  </a:lnTo>
                  <a:lnTo>
                    <a:pt x="1282547" y="40881"/>
                  </a:lnTo>
                  <a:lnTo>
                    <a:pt x="1284452" y="33782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14867614" y="7806646"/>
              <a:ext cx="21590" cy="23495"/>
            </a:xfrm>
            <a:custGeom>
              <a:avLst/>
              <a:gdLst/>
              <a:ahLst/>
              <a:cxnLst/>
              <a:rect l="l" t="t" r="r" b="b"/>
              <a:pathLst>
                <a:path w="21590" h="23495">
                  <a:moveTo>
                    <a:pt x="0" y="0"/>
                  </a:moveTo>
                  <a:lnTo>
                    <a:pt x="13082" y="17476"/>
                  </a:lnTo>
                  <a:lnTo>
                    <a:pt x="17413" y="23318"/>
                  </a:lnTo>
                  <a:lnTo>
                    <a:pt x="18753" y="22983"/>
                  </a:lnTo>
                  <a:lnTo>
                    <a:pt x="20020" y="22439"/>
                  </a:lnTo>
                  <a:lnTo>
                    <a:pt x="21193" y="21727"/>
                  </a:lnTo>
                  <a:lnTo>
                    <a:pt x="10651" y="108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13567685" y="7864542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09" h="12700">
                  <a:moveTo>
                    <a:pt x="8837" y="0"/>
                  </a:moveTo>
                  <a:lnTo>
                    <a:pt x="4848" y="2554"/>
                  </a:lnTo>
                  <a:lnTo>
                    <a:pt x="1654" y="4816"/>
                  </a:lnTo>
                  <a:lnTo>
                    <a:pt x="837" y="5298"/>
                  </a:lnTo>
                  <a:lnTo>
                    <a:pt x="0" y="5675"/>
                  </a:lnTo>
                  <a:lnTo>
                    <a:pt x="4942" y="7842"/>
                  </a:lnTo>
                  <a:lnTo>
                    <a:pt x="9811" y="10052"/>
                  </a:lnTo>
                  <a:lnTo>
                    <a:pt x="14554" y="12261"/>
                  </a:lnTo>
                  <a:lnTo>
                    <a:pt x="16313" y="11298"/>
                  </a:lnTo>
                  <a:lnTo>
                    <a:pt x="883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13554913" y="7717440"/>
              <a:ext cx="1339215" cy="167640"/>
            </a:xfrm>
            <a:custGeom>
              <a:avLst/>
              <a:gdLst/>
              <a:ahLst/>
              <a:cxnLst/>
              <a:rect l="l" t="t" r="r" b="b"/>
              <a:pathLst>
                <a:path w="1339215" h="167640">
                  <a:moveTo>
                    <a:pt x="32169" y="140601"/>
                  </a:moveTo>
                  <a:lnTo>
                    <a:pt x="30378" y="137388"/>
                  </a:lnTo>
                  <a:lnTo>
                    <a:pt x="26314" y="139661"/>
                  </a:lnTo>
                  <a:lnTo>
                    <a:pt x="22618" y="141782"/>
                  </a:lnTo>
                  <a:lnTo>
                    <a:pt x="19354" y="143713"/>
                  </a:lnTo>
                  <a:lnTo>
                    <a:pt x="14770" y="146405"/>
                  </a:lnTo>
                  <a:lnTo>
                    <a:pt x="10960" y="148755"/>
                  </a:lnTo>
                  <a:lnTo>
                    <a:pt x="7912" y="150672"/>
                  </a:lnTo>
                  <a:lnTo>
                    <a:pt x="6134" y="151777"/>
                  </a:lnTo>
                  <a:lnTo>
                    <a:pt x="3378" y="153581"/>
                  </a:lnTo>
                  <a:lnTo>
                    <a:pt x="4546" y="153885"/>
                  </a:lnTo>
                  <a:lnTo>
                    <a:pt x="3378" y="153581"/>
                  </a:lnTo>
                  <a:lnTo>
                    <a:pt x="0" y="155841"/>
                  </a:lnTo>
                  <a:lnTo>
                    <a:pt x="6883" y="157988"/>
                  </a:lnTo>
                  <a:lnTo>
                    <a:pt x="12966" y="161963"/>
                  </a:lnTo>
                  <a:lnTo>
                    <a:pt x="17678" y="167208"/>
                  </a:lnTo>
                  <a:lnTo>
                    <a:pt x="20447" y="164122"/>
                  </a:lnTo>
                  <a:lnTo>
                    <a:pt x="23698" y="161480"/>
                  </a:lnTo>
                  <a:lnTo>
                    <a:pt x="27317" y="159372"/>
                  </a:lnTo>
                  <a:lnTo>
                    <a:pt x="22567" y="157149"/>
                  </a:lnTo>
                  <a:lnTo>
                    <a:pt x="17716" y="154952"/>
                  </a:lnTo>
                  <a:lnTo>
                    <a:pt x="12763" y="152793"/>
                  </a:lnTo>
                  <a:lnTo>
                    <a:pt x="11938" y="152425"/>
                  </a:lnTo>
                  <a:lnTo>
                    <a:pt x="12763" y="152781"/>
                  </a:lnTo>
                  <a:lnTo>
                    <a:pt x="13614" y="152400"/>
                  </a:lnTo>
                  <a:lnTo>
                    <a:pt x="14427" y="151930"/>
                  </a:lnTo>
                  <a:lnTo>
                    <a:pt x="17614" y="149656"/>
                  </a:lnTo>
                  <a:lnTo>
                    <a:pt x="21590" y="147116"/>
                  </a:lnTo>
                  <a:lnTo>
                    <a:pt x="24295" y="145376"/>
                  </a:lnTo>
                  <a:lnTo>
                    <a:pt x="27813" y="143192"/>
                  </a:lnTo>
                  <a:lnTo>
                    <a:pt x="32169" y="140601"/>
                  </a:lnTo>
                  <a:close/>
                </a:path>
                <a:path w="1339215" h="167640">
                  <a:moveTo>
                    <a:pt x="468160" y="7239"/>
                  </a:moveTo>
                  <a:lnTo>
                    <a:pt x="395757" y="17818"/>
                  </a:lnTo>
                  <a:lnTo>
                    <a:pt x="329450" y="30607"/>
                  </a:lnTo>
                  <a:lnTo>
                    <a:pt x="269240" y="45046"/>
                  </a:lnTo>
                  <a:lnTo>
                    <a:pt x="215099" y="60553"/>
                  </a:lnTo>
                  <a:lnTo>
                    <a:pt x="167030" y="76593"/>
                  </a:lnTo>
                  <a:lnTo>
                    <a:pt x="125031" y="92595"/>
                  </a:lnTo>
                  <a:lnTo>
                    <a:pt x="89065" y="107988"/>
                  </a:lnTo>
                  <a:lnTo>
                    <a:pt x="55143" y="124218"/>
                  </a:lnTo>
                  <a:lnTo>
                    <a:pt x="55651" y="125120"/>
                  </a:lnTo>
                  <a:lnTo>
                    <a:pt x="55880" y="125539"/>
                  </a:lnTo>
                  <a:lnTo>
                    <a:pt x="30378" y="137388"/>
                  </a:lnTo>
                  <a:lnTo>
                    <a:pt x="32169" y="140589"/>
                  </a:lnTo>
                  <a:lnTo>
                    <a:pt x="34696" y="139090"/>
                  </a:lnTo>
                  <a:lnTo>
                    <a:pt x="36080" y="138277"/>
                  </a:lnTo>
                  <a:lnTo>
                    <a:pt x="41757" y="134962"/>
                  </a:lnTo>
                  <a:lnTo>
                    <a:pt x="36080" y="138290"/>
                  </a:lnTo>
                  <a:lnTo>
                    <a:pt x="32169" y="140601"/>
                  </a:lnTo>
                  <a:lnTo>
                    <a:pt x="40043" y="154686"/>
                  </a:lnTo>
                  <a:lnTo>
                    <a:pt x="42341" y="154266"/>
                  </a:lnTo>
                  <a:lnTo>
                    <a:pt x="44704" y="154051"/>
                  </a:lnTo>
                  <a:lnTo>
                    <a:pt x="47155" y="154051"/>
                  </a:lnTo>
                  <a:lnTo>
                    <a:pt x="50279" y="154051"/>
                  </a:lnTo>
                  <a:lnTo>
                    <a:pt x="53314" y="154419"/>
                  </a:lnTo>
                  <a:lnTo>
                    <a:pt x="56222" y="155117"/>
                  </a:lnTo>
                  <a:lnTo>
                    <a:pt x="64274" y="150863"/>
                  </a:lnTo>
                  <a:lnTo>
                    <a:pt x="68732" y="148615"/>
                  </a:lnTo>
                  <a:lnTo>
                    <a:pt x="56629" y="126860"/>
                  </a:lnTo>
                  <a:lnTo>
                    <a:pt x="58000" y="126123"/>
                  </a:lnTo>
                  <a:lnTo>
                    <a:pt x="60845" y="124637"/>
                  </a:lnTo>
                  <a:lnTo>
                    <a:pt x="122897" y="95567"/>
                  </a:lnTo>
                  <a:lnTo>
                    <a:pt x="163804" y="79336"/>
                  </a:lnTo>
                  <a:lnTo>
                    <a:pt x="211353" y="62852"/>
                  </a:lnTo>
                  <a:lnTo>
                    <a:pt x="265531" y="46761"/>
                  </a:lnTo>
                  <a:lnTo>
                    <a:pt x="326377" y="31686"/>
                  </a:lnTo>
                  <a:lnTo>
                    <a:pt x="393915" y="18300"/>
                  </a:lnTo>
                  <a:lnTo>
                    <a:pt x="468160" y="7239"/>
                  </a:lnTo>
                  <a:close/>
                </a:path>
                <a:path w="1339215" h="167640">
                  <a:moveTo>
                    <a:pt x="1261770" y="68618"/>
                  </a:moveTo>
                  <a:lnTo>
                    <a:pt x="1222844" y="58559"/>
                  </a:lnTo>
                  <a:lnTo>
                    <a:pt x="1169847" y="46913"/>
                  </a:lnTo>
                  <a:lnTo>
                    <a:pt x="1111897" y="35369"/>
                  </a:lnTo>
                  <a:lnTo>
                    <a:pt x="1055471" y="25425"/>
                  </a:lnTo>
                  <a:lnTo>
                    <a:pt x="1000531" y="16979"/>
                  </a:lnTo>
                  <a:lnTo>
                    <a:pt x="947077" y="9982"/>
                  </a:lnTo>
                  <a:lnTo>
                    <a:pt x="895108" y="4343"/>
                  </a:lnTo>
                  <a:lnTo>
                    <a:pt x="844600" y="0"/>
                  </a:lnTo>
                  <a:lnTo>
                    <a:pt x="895146" y="4419"/>
                  </a:lnTo>
                  <a:lnTo>
                    <a:pt x="947204" y="10147"/>
                  </a:lnTo>
                  <a:lnTo>
                    <a:pt x="1000785" y="17284"/>
                  </a:lnTo>
                  <a:lnTo>
                    <a:pt x="1055890" y="25869"/>
                  </a:lnTo>
                  <a:lnTo>
                    <a:pt x="1112520" y="35979"/>
                  </a:lnTo>
                  <a:lnTo>
                    <a:pt x="1170673" y="47675"/>
                  </a:lnTo>
                  <a:lnTo>
                    <a:pt x="1199476" y="74955"/>
                  </a:lnTo>
                  <a:lnTo>
                    <a:pt x="1208925" y="84124"/>
                  </a:lnTo>
                  <a:lnTo>
                    <a:pt x="1247838" y="93243"/>
                  </a:lnTo>
                  <a:lnTo>
                    <a:pt x="1260944" y="96456"/>
                  </a:lnTo>
                  <a:lnTo>
                    <a:pt x="1233220" y="68694"/>
                  </a:lnTo>
                  <a:lnTo>
                    <a:pt x="1223822" y="59512"/>
                  </a:lnTo>
                  <a:lnTo>
                    <a:pt x="1188783" y="51625"/>
                  </a:lnTo>
                  <a:lnTo>
                    <a:pt x="1197102" y="53428"/>
                  </a:lnTo>
                  <a:lnTo>
                    <a:pt x="1223822" y="59512"/>
                  </a:lnTo>
                  <a:lnTo>
                    <a:pt x="1240129" y="63347"/>
                  </a:lnTo>
                  <a:lnTo>
                    <a:pt x="1248321" y="65328"/>
                  </a:lnTo>
                  <a:lnTo>
                    <a:pt x="1261770" y="68618"/>
                  </a:lnTo>
                  <a:close/>
                </a:path>
                <a:path w="1339215" h="167640">
                  <a:moveTo>
                    <a:pt x="1328153" y="84836"/>
                  </a:moveTo>
                  <a:lnTo>
                    <a:pt x="1312481" y="80657"/>
                  </a:lnTo>
                  <a:lnTo>
                    <a:pt x="1304683" y="78625"/>
                  </a:lnTo>
                  <a:lnTo>
                    <a:pt x="1301254" y="77736"/>
                  </a:lnTo>
                  <a:lnTo>
                    <a:pt x="1302499" y="78968"/>
                  </a:lnTo>
                  <a:lnTo>
                    <a:pt x="1309319" y="85788"/>
                  </a:lnTo>
                  <a:lnTo>
                    <a:pt x="1312697" y="89204"/>
                  </a:lnTo>
                  <a:lnTo>
                    <a:pt x="1307947" y="82918"/>
                  </a:lnTo>
                  <a:lnTo>
                    <a:pt x="1305560" y="79781"/>
                  </a:lnTo>
                  <a:lnTo>
                    <a:pt x="1324216" y="84759"/>
                  </a:lnTo>
                  <a:lnTo>
                    <a:pt x="1325448" y="84912"/>
                  </a:lnTo>
                  <a:lnTo>
                    <a:pt x="1327175" y="84912"/>
                  </a:lnTo>
                  <a:lnTo>
                    <a:pt x="1328153" y="84836"/>
                  </a:lnTo>
                  <a:close/>
                </a:path>
                <a:path w="1339215" h="167640">
                  <a:moveTo>
                    <a:pt x="1330121" y="112534"/>
                  </a:moveTo>
                  <a:lnTo>
                    <a:pt x="1302499" y="78981"/>
                  </a:lnTo>
                  <a:lnTo>
                    <a:pt x="1260983" y="67602"/>
                  </a:lnTo>
                  <a:lnTo>
                    <a:pt x="1261770" y="68605"/>
                  </a:lnTo>
                  <a:lnTo>
                    <a:pt x="1274495" y="71780"/>
                  </a:lnTo>
                  <a:lnTo>
                    <a:pt x="1261770" y="68618"/>
                  </a:lnTo>
                  <a:lnTo>
                    <a:pt x="1288427" y="103365"/>
                  </a:lnTo>
                  <a:lnTo>
                    <a:pt x="1319669" y="111582"/>
                  </a:lnTo>
                  <a:lnTo>
                    <a:pt x="1324216" y="112801"/>
                  </a:lnTo>
                  <a:lnTo>
                    <a:pt x="1325460" y="112966"/>
                  </a:lnTo>
                  <a:lnTo>
                    <a:pt x="1327848" y="112966"/>
                  </a:lnTo>
                  <a:lnTo>
                    <a:pt x="1329004" y="112826"/>
                  </a:lnTo>
                  <a:lnTo>
                    <a:pt x="1330121" y="112534"/>
                  </a:lnTo>
                  <a:close/>
                </a:path>
                <a:path w="1339215" h="167640">
                  <a:moveTo>
                    <a:pt x="1339138" y="92646"/>
                  </a:moveTo>
                  <a:lnTo>
                    <a:pt x="1336052" y="88595"/>
                  </a:lnTo>
                  <a:lnTo>
                    <a:pt x="1338122" y="91287"/>
                  </a:lnTo>
                  <a:lnTo>
                    <a:pt x="1339138" y="92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13584001" y="7872119"/>
              <a:ext cx="15240" cy="10160"/>
            </a:xfrm>
            <a:custGeom>
              <a:avLst/>
              <a:gdLst/>
              <a:ahLst/>
              <a:cxnLst/>
              <a:rect l="l" t="t" r="r" b="b"/>
              <a:pathLst>
                <a:path w="15240" h="10159">
                  <a:moveTo>
                    <a:pt x="10952" y="0"/>
                  </a:moveTo>
                  <a:lnTo>
                    <a:pt x="7078" y="712"/>
                  </a:lnTo>
                  <a:lnTo>
                    <a:pt x="3392" y="1978"/>
                  </a:lnTo>
                  <a:lnTo>
                    <a:pt x="0" y="3717"/>
                  </a:lnTo>
                  <a:lnTo>
                    <a:pt x="1717" y="6334"/>
                  </a:lnTo>
                  <a:lnTo>
                    <a:pt x="4366" y="7580"/>
                  </a:lnTo>
                  <a:lnTo>
                    <a:pt x="9580" y="10135"/>
                  </a:lnTo>
                  <a:lnTo>
                    <a:pt x="14889" y="7109"/>
                  </a:lnTo>
                  <a:lnTo>
                    <a:pt x="10952" y="0"/>
                  </a:lnTo>
                  <a:close/>
                </a:path>
              </a:pathLst>
            </a:custGeom>
            <a:solidFill>
              <a:srgbClr val="E7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13548411" y="7871491"/>
              <a:ext cx="62865" cy="24130"/>
            </a:xfrm>
            <a:custGeom>
              <a:avLst/>
              <a:gdLst/>
              <a:ahLst/>
              <a:cxnLst/>
              <a:rect l="l" t="t" r="r" b="b"/>
              <a:pathLst>
                <a:path w="62865" h="24129">
                  <a:moveTo>
                    <a:pt x="11480" y="18872"/>
                  </a:moveTo>
                  <a:lnTo>
                    <a:pt x="2489" y="5283"/>
                  </a:lnTo>
                  <a:lnTo>
                    <a:pt x="1333" y="6731"/>
                  </a:lnTo>
                  <a:lnTo>
                    <a:pt x="495" y="8369"/>
                  </a:lnTo>
                  <a:lnTo>
                    <a:pt x="0" y="10109"/>
                  </a:lnTo>
                  <a:lnTo>
                    <a:pt x="3975" y="12966"/>
                  </a:lnTo>
                  <a:lnTo>
                    <a:pt x="7810" y="15887"/>
                  </a:lnTo>
                  <a:lnTo>
                    <a:pt x="11480" y="18872"/>
                  </a:lnTo>
                  <a:close/>
                </a:path>
                <a:path w="62865" h="24129">
                  <a:moveTo>
                    <a:pt x="24180" y="13157"/>
                  </a:moveTo>
                  <a:lnTo>
                    <a:pt x="19481" y="7924"/>
                  </a:lnTo>
                  <a:lnTo>
                    <a:pt x="13398" y="3937"/>
                  </a:lnTo>
                  <a:lnTo>
                    <a:pt x="6502" y="1790"/>
                  </a:lnTo>
                  <a:lnTo>
                    <a:pt x="4165" y="3441"/>
                  </a:lnTo>
                  <a:lnTo>
                    <a:pt x="3263" y="4318"/>
                  </a:lnTo>
                  <a:lnTo>
                    <a:pt x="2489" y="5283"/>
                  </a:lnTo>
                  <a:lnTo>
                    <a:pt x="11493" y="18859"/>
                  </a:lnTo>
                  <a:lnTo>
                    <a:pt x="15430" y="22110"/>
                  </a:lnTo>
                  <a:lnTo>
                    <a:pt x="17348" y="23761"/>
                  </a:lnTo>
                  <a:lnTo>
                    <a:pt x="19062" y="19862"/>
                  </a:lnTo>
                  <a:lnTo>
                    <a:pt x="21374" y="16294"/>
                  </a:lnTo>
                  <a:lnTo>
                    <a:pt x="24180" y="13157"/>
                  </a:lnTo>
                  <a:close/>
                </a:path>
                <a:path w="62865" h="24129">
                  <a:moveTo>
                    <a:pt x="45161" y="10769"/>
                  </a:moveTo>
                  <a:lnTo>
                    <a:pt x="42595" y="9499"/>
                  </a:lnTo>
                  <a:lnTo>
                    <a:pt x="39954" y="8216"/>
                  </a:lnTo>
                  <a:lnTo>
                    <a:pt x="37312" y="6972"/>
                  </a:lnTo>
                  <a:lnTo>
                    <a:pt x="36144" y="5207"/>
                  </a:lnTo>
                  <a:lnTo>
                    <a:pt x="35585" y="4356"/>
                  </a:lnTo>
                  <a:lnTo>
                    <a:pt x="34404" y="4991"/>
                  </a:lnTo>
                  <a:lnTo>
                    <a:pt x="33820" y="5321"/>
                  </a:lnTo>
                  <a:lnTo>
                    <a:pt x="30213" y="7416"/>
                  </a:lnTo>
                  <a:lnTo>
                    <a:pt x="26949" y="10071"/>
                  </a:lnTo>
                  <a:lnTo>
                    <a:pt x="24180" y="13157"/>
                  </a:lnTo>
                  <a:lnTo>
                    <a:pt x="26136" y="15341"/>
                  </a:lnTo>
                  <a:lnTo>
                    <a:pt x="27863" y="17754"/>
                  </a:lnTo>
                  <a:lnTo>
                    <a:pt x="29298" y="20320"/>
                  </a:lnTo>
                  <a:lnTo>
                    <a:pt x="32372" y="18376"/>
                  </a:lnTo>
                  <a:lnTo>
                    <a:pt x="36347" y="15925"/>
                  </a:lnTo>
                  <a:lnTo>
                    <a:pt x="41287" y="13030"/>
                  </a:lnTo>
                  <a:lnTo>
                    <a:pt x="43815" y="11544"/>
                  </a:lnTo>
                  <a:lnTo>
                    <a:pt x="45161" y="10769"/>
                  </a:lnTo>
                  <a:close/>
                </a:path>
                <a:path w="62865" h="24129">
                  <a:moveTo>
                    <a:pt x="62725" y="1054"/>
                  </a:moveTo>
                  <a:lnTo>
                    <a:pt x="59817" y="368"/>
                  </a:lnTo>
                  <a:lnTo>
                    <a:pt x="56781" y="0"/>
                  </a:lnTo>
                  <a:lnTo>
                    <a:pt x="53657" y="0"/>
                  </a:lnTo>
                  <a:lnTo>
                    <a:pt x="51206" y="0"/>
                  </a:lnTo>
                  <a:lnTo>
                    <a:pt x="48844" y="215"/>
                  </a:lnTo>
                  <a:lnTo>
                    <a:pt x="46545" y="635"/>
                  </a:lnTo>
                  <a:lnTo>
                    <a:pt x="50482" y="7747"/>
                  </a:lnTo>
                  <a:lnTo>
                    <a:pt x="54508" y="5499"/>
                  </a:lnTo>
                  <a:lnTo>
                    <a:pt x="56680" y="4318"/>
                  </a:lnTo>
                  <a:lnTo>
                    <a:pt x="60629" y="2171"/>
                  </a:lnTo>
                  <a:lnTo>
                    <a:pt x="62725" y="10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5" name="object 885"/>
            <p:cNvPicPr/>
            <p:nvPr/>
          </p:nvPicPr>
          <p:blipFill>
            <a:blip r:embed="rId25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89207" y="9118654"/>
              <a:ext cx="181973" cy="143669"/>
            </a:xfrm>
            <a:prstGeom prst="rect">
              <a:avLst/>
            </a:prstGeom>
          </p:spPr>
        </p:pic>
        <p:sp>
          <p:nvSpPr>
            <p:cNvPr id="886" name="object 886"/>
            <p:cNvSpPr/>
            <p:nvPr/>
          </p:nvSpPr>
          <p:spPr>
            <a:xfrm>
              <a:off x="13547497" y="7881588"/>
              <a:ext cx="30480" cy="18415"/>
            </a:xfrm>
            <a:custGeom>
              <a:avLst/>
              <a:gdLst/>
              <a:ahLst/>
              <a:cxnLst/>
              <a:rect l="l" t="t" r="r" b="b"/>
              <a:pathLst>
                <a:path w="30480" h="18415">
                  <a:moveTo>
                    <a:pt x="30213" y="10223"/>
                  </a:moveTo>
                  <a:lnTo>
                    <a:pt x="28778" y="7658"/>
                  </a:lnTo>
                  <a:lnTo>
                    <a:pt x="27051" y="5245"/>
                  </a:lnTo>
                  <a:lnTo>
                    <a:pt x="25095" y="3060"/>
                  </a:lnTo>
                  <a:lnTo>
                    <a:pt x="22288" y="6184"/>
                  </a:lnTo>
                  <a:lnTo>
                    <a:pt x="19977" y="9766"/>
                  </a:lnTo>
                  <a:lnTo>
                    <a:pt x="18262" y="13665"/>
                  </a:lnTo>
                  <a:lnTo>
                    <a:pt x="17729" y="13208"/>
                  </a:lnTo>
                  <a:lnTo>
                    <a:pt x="17729" y="16852"/>
                  </a:lnTo>
                  <a:lnTo>
                    <a:pt x="17640" y="16725"/>
                  </a:lnTo>
                  <a:lnTo>
                    <a:pt x="17729" y="16852"/>
                  </a:lnTo>
                  <a:lnTo>
                    <a:pt x="17729" y="13208"/>
                  </a:lnTo>
                  <a:lnTo>
                    <a:pt x="16344" y="12014"/>
                  </a:lnTo>
                  <a:lnTo>
                    <a:pt x="14401" y="10388"/>
                  </a:lnTo>
                  <a:lnTo>
                    <a:pt x="12407" y="8775"/>
                  </a:lnTo>
                  <a:lnTo>
                    <a:pt x="17272" y="16167"/>
                  </a:lnTo>
                  <a:lnTo>
                    <a:pt x="12395" y="8763"/>
                  </a:lnTo>
                  <a:lnTo>
                    <a:pt x="10820" y="7505"/>
                  </a:lnTo>
                  <a:lnTo>
                    <a:pt x="10820" y="14046"/>
                  </a:lnTo>
                  <a:lnTo>
                    <a:pt x="8585" y="13081"/>
                  </a:lnTo>
                  <a:lnTo>
                    <a:pt x="10807" y="14033"/>
                  </a:lnTo>
                  <a:lnTo>
                    <a:pt x="10820" y="7505"/>
                  </a:lnTo>
                  <a:lnTo>
                    <a:pt x="8724" y="5803"/>
                  </a:lnTo>
                  <a:lnTo>
                    <a:pt x="4889" y="2870"/>
                  </a:lnTo>
                  <a:lnTo>
                    <a:pt x="914" y="0"/>
                  </a:lnTo>
                  <a:lnTo>
                    <a:pt x="685" y="838"/>
                  </a:lnTo>
                  <a:lnTo>
                    <a:pt x="0" y="3937"/>
                  </a:lnTo>
                  <a:lnTo>
                    <a:pt x="10045" y="17945"/>
                  </a:lnTo>
                  <a:lnTo>
                    <a:pt x="15176" y="17945"/>
                  </a:lnTo>
                  <a:lnTo>
                    <a:pt x="15951" y="17881"/>
                  </a:lnTo>
                  <a:lnTo>
                    <a:pt x="16700" y="17754"/>
                  </a:lnTo>
                  <a:lnTo>
                    <a:pt x="15176" y="15989"/>
                  </a:lnTo>
                  <a:lnTo>
                    <a:pt x="16192" y="17157"/>
                  </a:lnTo>
                  <a:lnTo>
                    <a:pt x="16700" y="17754"/>
                  </a:lnTo>
                  <a:lnTo>
                    <a:pt x="17195" y="17665"/>
                  </a:lnTo>
                  <a:lnTo>
                    <a:pt x="17665" y="17564"/>
                  </a:lnTo>
                  <a:lnTo>
                    <a:pt x="18110" y="17437"/>
                  </a:lnTo>
                  <a:lnTo>
                    <a:pt x="18275" y="17386"/>
                  </a:lnTo>
                  <a:lnTo>
                    <a:pt x="19265" y="17106"/>
                  </a:lnTo>
                  <a:lnTo>
                    <a:pt x="20218" y="16713"/>
                  </a:lnTo>
                  <a:lnTo>
                    <a:pt x="21158" y="16192"/>
                  </a:lnTo>
                  <a:lnTo>
                    <a:pt x="21653" y="15913"/>
                  </a:lnTo>
                  <a:lnTo>
                    <a:pt x="22136" y="15608"/>
                  </a:lnTo>
                  <a:lnTo>
                    <a:pt x="22923" y="15036"/>
                  </a:lnTo>
                  <a:lnTo>
                    <a:pt x="25463" y="13258"/>
                  </a:lnTo>
                  <a:lnTo>
                    <a:pt x="30213" y="102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13431987" y="7463695"/>
              <a:ext cx="1297305" cy="149225"/>
            </a:xfrm>
            <a:custGeom>
              <a:avLst/>
              <a:gdLst/>
              <a:ahLst/>
              <a:cxnLst/>
              <a:rect l="l" t="t" r="r" b="b"/>
              <a:pathLst>
                <a:path w="1297305" h="149225">
                  <a:moveTo>
                    <a:pt x="1239239" y="108258"/>
                  </a:moveTo>
                  <a:lnTo>
                    <a:pt x="1255999" y="126418"/>
                  </a:lnTo>
                  <a:lnTo>
                    <a:pt x="1272610" y="144728"/>
                  </a:lnTo>
                  <a:lnTo>
                    <a:pt x="1289552" y="148717"/>
                  </a:lnTo>
                  <a:lnTo>
                    <a:pt x="1292777" y="149094"/>
                  </a:lnTo>
                  <a:lnTo>
                    <a:pt x="1294285" y="149094"/>
                  </a:lnTo>
                  <a:lnTo>
                    <a:pt x="1295751" y="148854"/>
                  </a:lnTo>
                  <a:lnTo>
                    <a:pt x="1297133" y="148393"/>
                  </a:lnTo>
                  <a:lnTo>
                    <a:pt x="1281382" y="131274"/>
                  </a:lnTo>
                  <a:lnTo>
                    <a:pt x="1265490" y="114289"/>
                  </a:lnTo>
                  <a:lnTo>
                    <a:pt x="1239239" y="108258"/>
                  </a:lnTo>
                  <a:close/>
                </a:path>
                <a:path w="1297305" h="149225">
                  <a:moveTo>
                    <a:pt x="1129264" y="84269"/>
                  </a:moveTo>
                  <a:lnTo>
                    <a:pt x="1143219" y="94253"/>
                  </a:lnTo>
                  <a:lnTo>
                    <a:pt x="1157106" y="104329"/>
                  </a:lnTo>
                  <a:lnTo>
                    <a:pt x="1170937" y="114511"/>
                  </a:lnTo>
                  <a:lnTo>
                    <a:pt x="1184728" y="124812"/>
                  </a:lnTo>
                  <a:lnTo>
                    <a:pt x="1224789" y="133734"/>
                  </a:lnTo>
                  <a:lnTo>
                    <a:pt x="1207722" y="115463"/>
                  </a:lnTo>
                  <a:lnTo>
                    <a:pt x="1190497" y="97358"/>
                  </a:lnTo>
                  <a:lnTo>
                    <a:pt x="1129264" y="84269"/>
                  </a:lnTo>
                  <a:close/>
                </a:path>
                <a:path w="1297305" h="149225">
                  <a:moveTo>
                    <a:pt x="1059664" y="70217"/>
                  </a:moveTo>
                  <a:lnTo>
                    <a:pt x="1107987" y="108530"/>
                  </a:lnTo>
                  <a:lnTo>
                    <a:pt x="1117913" y="110583"/>
                  </a:lnTo>
                  <a:lnTo>
                    <a:pt x="1103469" y="100339"/>
                  </a:lnTo>
                  <a:lnTo>
                    <a:pt x="1088955" y="90192"/>
                  </a:lnTo>
                  <a:lnTo>
                    <a:pt x="1074391" y="80157"/>
                  </a:lnTo>
                  <a:lnTo>
                    <a:pt x="1059800" y="70249"/>
                  </a:lnTo>
                  <a:lnTo>
                    <a:pt x="1059664" y="70217"/>
                  </a:lnTo>
                  <a:close/>
                </a:path>
                <a:path w="1297305" h="149225">
                  <a:moveTo>
                    <a:pt x="438908" y="0"/>
                  </a:moveTo>
                  <a:lnTo>
                    <a:pt x="352750" y="2092"/>
                  </a:lnTo>
                  <a:lnTo>
                    <a:pt x="277546" y="7899"/>
                  </a:lnTo>
                  <a:lnTo>
                    <a:pt x="212608" y="16716"/>
                  </a:lnTo>
                  <a:lnTo>
                    <a:pt x="157247" y="27840"/>
                  </a:lnTo>
                  <a:lnTo>
                    <a:pt x="110775" y="40564"/>
                  </a:lnTo>
                  <a:lnTo>
                    <a:pt x="72503" y="54184"/>
                  </a:lnTo>
                  <a:lnTo>
                    <a:pt x="17803" y="81297"/>
                  </a:lnTo>
                  <a:lnTo>
                    <a:pt x="0" y="93379"/>
                  </a:lnTo>
                  <a:lnTo>
                    <a:pt x="8163" y="105101"/>
                  </a:lnTo>
                  <a:lnTo>
                    <a:pt x="16271" y="116855"/>
                  </a:lnTo>
                  <a:lnTo>
                    <a:pt x="54353" y="94146"/>
                  </a:lnTo>
                  <a:lnTo>
                    <a:pt x="120134" y="68332"/>
                  </a:lnTo>
                  <a:lnTo>
                    <a:pt x="165164" y="56103"/>
                  </a:lnTo>
                  <a:lnTo>
                    <a:pt x="219223" y="45309"/>
                  </a:lnTo>
                  <a:lnTo>
                    <a:pt x="283009" y="36687"/>
                  </a:lnTo>
                  <a:lnTo>
                    <a:pt x="357226" y="30975"/>
                  </a:lnTo>
                  <a:lnTo>
                    <a:pt x="442572" y="28910"/>
                  </a:lnTo>
                  <a:lnTo>
                    <a:pt x="813938" y="28910"/>
                  </a:lnTo>
                  <a:lnTo>
                    <a:pt x="762621" y="22128"/>
                  </a:lnTo>
                  <a:lnTo>
                    <a:pt x="709536" y="15941"/>
                  </a:lnTo>
                  <a:lnTo>
                    <a:pt x="658818" y="10851"/>
                  </a:lnTo>
                  <a:lnTo>
                    <a:pt x="610415" y="6804"/>
                  </a:lnTo>
                  <a:lnTo>
                    <a:pt x="564274" y="3748"/>
                  </a:lnTo>
                  <a:lnTo>
                    <a:pt x="520344" y="1630"/>
                  </a:lnTo>
                  <a:lnTo>
                    <a:pt x="478573" y="398"/>
                  </a:lnTo>
                  <a:lnTo>
                    <a:pt x="438908" y="0"/>
                  </a:lnTo>
                  <a:close/>
                </a:path>
                <a:path w="1297305" h="149225">
                  <a:moveTo>
                    <a:pt x="813938" y="28910"/>
                  </a:moveTo>
                  <a:lnTo>
                    <a:pt x="442572" y="28910"/>
                  </a:lnTo>
                  <a:lnTo>
                    <a:pt x="480928" y="29286"/>
                  </a:lnTo>
                  <a:lnTo>
                    <a:pt x="521322" y="30451"/>
                  </a:lnTo>
                  <a:lnTo>
                    <a:pt x="563803" y="32454"/>
                  </a:lnTo>
                  <a:lnTo>
                    <a:pt x="608416" y="35345"/>
                  </a:lnTo>
                  <a:lnTo>
                    <a:pt x="655210" y="39176"/>
                  </a:lnTo>
                  <a:lnTo>
                    <a:pt x="704232" y="43997"/>
                  </a:lnTo>
                  <a:lnTo>
                    <a:pt x="755529" y="49859"/>
                  </a:lnTo>
                  <a:lnTo>
                    <a:pt x="809149" y="56812"/>
                  </a:lnTo>
                  <a:lnTo>
                    <a:pt x="865138" y="64907"/>
                  </a:lnTo>
                  <a:lnTo>
                    <a:pt x="923545" y="74195"/>
                  </a:lnTo>
                  <a:lnTo>
                    <a:pt x="984417" y="84726"/>
                  </a:lnTo>
                  <a:lnTo>
                    <a:pt x="1047800" y="96552"/>
                  </a:lnTo>
                  <a:lnTo>
                    <a:pt x="1028340" y="81259"/>
                  </a:lnTo>
                  <a:lnTo>
                    <a:pt x="999665" y="58888"/>
                  </a:lnTo>
                  <a:lnTo>
                    <a:pt x="936594" y="47790"/>
                  </a:lnTo>
                  <a:lnTo>
                    <a:pt x="876098" y="38000"/>
                  </a:lnTo>
                  <a:lnTo>
                    <a:pt x="818124" y="29463"/>
                  </a:lnTo>
                  <a:lnTo>
                    <a:pt x="813938" y="2891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13404507" y="7533951"/>
              <a:ext cx="1212215" cy="67945"/>
            </a:xfrm>
            <a:custGeom>
              <a:avLst/>
              <a:gdLst/>
              <a:ahLst/>
              <a:cxnLst/>
              <a:rect l="l" t="t" r="r" b="b"/>
              <a:pathLst>
                <a:path w="1212215" h="67945">
                  <a:moveTo>
                    <a:pt x="22618" y="65354"/>
                  </a:moveTo>
                  <a:lnTo>
                    <a:pt x="6794" y="42456"/>
                  </a:lnTo>
                  <a:lnTo>
                    <a:pt x="5283" y="44945"/>
                  </a:lnTo>
                  <a:lnTo>
                    <a:pt x="3556" y="47307"/>
                  </a:lnTo>
                  <a:lnTo>
                    <a:pt x="1663" y="49504"/>
                  </a:lnTo>
                  <a:lnTo>
                    <a:pt x="0" y="54978"/>
                  </a:lnTo>
                  <a:lnTo>
                    <a:pt x="1866" y="61112"/>
                  </a:lnTo>
                  <a:lnTo>
                    <a:pt x="9245" y="66611"/>
                  </a:lnTo>
                  <a:lnTo>
                    <a:pt x="12204" y="67525"/>
                  </a:lnTo>
                  <a:lnTo>
                    <a:pt x="17741" y="67525"/>
                  </a:lnTo>
                  <a:lnTo>
                    <a:pt x="20358" y="66789"/>
                  </a:lnTo>
                  <a:lnTo>
                    <a:pt x="22618" y="65354"/>
                  </a:lnTo>
                  <a:close/>
                </a:path>
                <a:path w="1212215" h="67945">
                  <a:moveTo>
                    <a:pt x="1212202" y="54559"/>
                  </a:moveTo>
                  <a:lnTo>
                    <a:pt x="1184579" y="34086"/>
                  </a:lnTo>
                  <a:lnTo>
                    <a:pt x="1156741" y="14020"/>
                  </a:lnTo>
                  <a:lnTo>
                    <a:pt x="1087272" y="0"/>
                  </a:lnTo>
                  <a:lnTo>
                    <a:pt x="1116431" y="19939"/>
                  </a:lnTo>
                  <a:lnTo>
                    <a:pt x="1145387" y="40335"/>
                  </a:lnTo>
                  <a:lnTo>
                    <a:pt x="1212202" y="54559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13406184" y="7522584"/>
              <a:ext cx="1334135" cy="89535"/>
            </a:xfrm>
            <a:custGeom>
              <a:avLst/>
              <a:gdLst/>
              <a:ahLst/>
              <a:cxnLst/>
              <a:rect l="l" t="t" r="r" b="b"/>
              <a:pathLst>
                <a:path w="1334134" h="89534">
                  <a:moveTo>
                    <a:pt x="42075" y="57975"/>
                  </a:moveTo>
                  <a:lnTo>
                    <a:pt x="25793" y="34493"/>
                  </a:lnTo>
                  <a:lnTo>
                    <a:pt x="19304" y="39585"/>
                  </a:lnTo>
                  <a:lnTo>
                    <a:pt x="13957" y="44183"/>
                  </a:lnTo>
                  <a:lnTo>
                    <a:pt x="9690" y="48196"/>
                  </a:lnTo>
                  <a:lnTo>
                    <a:pt x="6426" y="51549"/>
                  </a:lnTo>
                  <a:lnTo>
                    <a:pt x="6210" y="51765"/>
                  </a:lnTo>
                  <a:lnTo>
                    <a:pt x="6083" y="51917"/>
                  </a:lnTo>
                  <a:lnTo>
                    <a:pt x="6083" y="52158"/>
                  </a:lnTo>
                  <a:lnTo>
                    <a:pt x="5981" y="52349"/>
                  </a:lnTo>
                  <a:lnTo>
                    <a:pt x="5880" y="52539"/>
                  </a:lnTo>
                  <a:lnTo>
                    <a:pt x="5981" y="52349"/>
                  </a:lnTo>
                  <a:lnTo>
                    <a:pt x="6083" y="52158"/>
                  </a:lnTo>
                  <a:lnTo>
                    <a:pt x="6083" y="51917"/>
                  </a:lnTo>
                  <a:lnTo>
                    <a:pt x="5842" y="52184"/>
                  </a:lnTo>
                  <a:lnTo>
                    <a:pt x="5461" y="52590"/>
                  </a:lnTo>
                  <a:lnTo>
                    <a:pt x="5105" y="52997"/>
                  </a:lnTo>
                  <a:lnTo>
                    <a:pt x="4787" y="53352"/>
                  </a:lnTo>
                  <a:lnTo>
                    <a:pt x="0" y="60858"/>
                  </a:lnTo>
                  <a:lnTo>
                    <a:pt x="1892" y="58674"/>
                  </a:lnTo>
                  <a:lnTo>
                    <a:pt x="3606" y="56324"/>
                  </a:lnTo>
                  <a:lnTo>
                    <a:pt x="5118" y="53822"/>
                  </a:lnTo>
                  <a:lnTo>
                    <a:pt x="4953" y="53594"/>
                  </a:lnTo>
                  <a:lnTo>
                    <a:pt x="5118" y="53822"/>
                  </a:lnTo>
                  <a:lnTo>
                    <a:pt x="20942" y="76720"/>
                  </a:lnTo>
                  <a:lnTo>
                    <a:pt x="22009" y="76060"/>
                  </a:lnTo>
                  <a:lnTo>
                    <a:pt x="22999" y="75222"/>
                  </a:lnTo>
                  <a:lnTo>
                    <a:pt x="23863" y="74244"/>
                  </a:lnTo>
                  <a:lnTo>
                    <a:pt x="29870" y="66929"/>
                  </a:lnTo>
                  <a:lnTo>
                    <a:pt x="42075" y="57975"/>
                  </a:lnTo>
                  <a:close/>
                </a:path>
                <a:path w="1334134" h="89534">
                  <a:moveTo>
                    <a:pt x="1133792" y="49657"/>
                  </a:moveTo>
                  <a:lnTo>
                    <a:pt x="1085456" y="11341"/>
                  </a:lnTo>
                  <a:lnTo>
                    <a:pt x="1025461" y="0"/>
                  </a:lnTo>
                  <a:lnTo>
                    <a:pt x="1073594" y="37668"/>
                  </a:lnTo>
                  <a:lnTo>
                    <a:pt x="1133792" y="49657"/>
                  </a:lnTo>
                  <a:close/>
                </a:path>
                <a:path w="1334134" h="89534">
                  <a:moveTo>
                    <a:pt x="1298409" y="85852"/>
                  </a:moveTo>
                  <a:lnTo>
                    <a:pt x="1273429" y="58432"/>
                  </a:lnTo>
                  <a:lnTo>
                    <a:pt x="1265034" y="49377"/>
                  </a:lnTo>
                  <a:lnTo>
                    <a:pt x="1216291" y="38481"/>
                  </a:lnTo>
                  <a:lnTo>
                    <a:pt x="1242072" y="65697"/>
                  </a:lnTo>
                  <a:lnTo>
                    <a:pt x="1250581" y="74841"/>
                  </a:lnTo>
                  <a:lnTo>
                    <a:pt x="1298409" y="85852"/>
                  </a:lnTo>
                  <a:close/>
                </a:path>
                <a:path w="1334134" h="89534">
                  <a:moveTo>
                    <a:pt x="1333982" y="71894"/>
                  </a:moveTo>
                  <a:lnTo>
                    <a:pt x="1329334" y="64338"/>
                  </a:lnTo>
                  <a:lnTo>
                    <a:pt x="1291285" y="55410"/>
                  </a:lnTo>
                  <a:lnTo>
                    <a:pt x="1307172" y="72390"/>
                  </a:lnTo>
                  <a:lnTo>
                    <a:pt x="1322933" y="89509"/>
                  </a:lnTo>
                  <a:lnTo>
                    <a:pt x="1327404" y="88036"/>
                  </a:lnTo>
                  <a:lnTo>
                    <a:pt x="1331048" y="84340"/>
                  </a:lnTo>
                  <a:lnTo>
                    <a:pt x="1333982" y="718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13245398" y="7273233"/>
              <a:ext cx="1326515" cy="143510"/>
            </a:xfrm>
            <a:custGeom>
              <a:avLst/>
              <a:gdLst/>
              <a:ahLst/>
              <a:cxnLst/>
              <a:rect l="l" t="t" r="r" b="b"/>
              <a:pathLst>
                <a:path w="1326515" h="143509">
                  <a:moveTo>
                    <a:pt x="1313467" y="120844"/>
                  </a:moveTo>
                  <a:lnTo>
                    <a:pt x="1325907" y="130697"/>
                  </a:lnTo>
                  <a:lnTo>
                    <a:pt x="1324441" y="126216"/>
                  </a:lnTo>
                  <a:lnTo>
                    <a:pt x="1320745" y="122561"/>
                  </a:lnTo>
                  <a:lnTo>
                    <a:pt x="1313467" y="120844"/>
                  </a:lnTo>
                  <a:close/>
                </a:path>
                <a:path w="1326515" h="143509">
                  <a:moveTo>
                    <a:pt x="10387" y="100907"/>
                  </a:moveTo>
                  <a:lnTo>
                    <a:pt x="5706" y="104949"/>
                  </a:lnTo>
                  <a:lnTo>
                    <a:pt x="2324" y="108342"/>
                  </a:lnTo>
                  <a:lnTo>
                    <a:pt x="0" y="110876"/>
                  </a:lnTo>
                  <a:lnTo>
                    <a:pt x="19109" y="131619"/>
                  </a:lnTo>
                  <a:lnTo>
                    <a:pt x="20177" y="130393"/>
                  </a:lnTo>
                  <a:lnTo>
                    <a:pt x="23161" y="127179"/>
                  </a:lnTo>
                  <a:lnTo>
                    <a:pt x="28648" y="122614"/>
                  </a:lnTo>
                  <a:lnTo>
                    <a:pt x="19549" y="111733"/>
                  </a:lnTo>
                  <a:lnTo>
                    <a:pt x="10387" y="100907"/>
                  </a:lnTo>
                  <a:close/>
                </a:path>
                <a:path w="1326515" h="143509">
                  <a:moveTo>
                    <a:pt x="1218308" y="99085"/>
                  </a:moveTo>
                  <a:lnTo>
                    <a:pt x="1229382" y="108640"/>
                  </a:lnTo>
                  <a:lnTo>
                    <a:pt x="1240405" y="118266"/>
                  </a:lnTo>
                  <a:lnTo>
                    <a:pt x="1251372" y="127958"/>
                  </a:lnTo>
                  <a:lnTo>
                    <a:pt x="1262275" y="137713"/>
                  </a:lnTo>
                  <a:lnTo>
                    <a:pt x="1285039" y="142969"/>
                  </a:lnTo>
                  <a:lnTo>
                    <a:pt x="1273743" y="133066"/>
                  </a:lnTo>
                  <a:lnTo>
                    <a:pt x="1262393" y="123239"/>
                  </a:lnTo>
                  <a:lnTo>
                    <a:pt x="1250984" y="113487"/>
                  </a:lnTo>
                  <a:lnTo>
                    <a:pt x="1239511" y="103808"/>
                  </a:lnTo>
                  <a:lnTo>
                    <a:pt x="1218308" y="99085"/>
                  </a:lnTo>
                  <a:close/>
                </a:path>
                <a:path w="1326515" h="143509">
                  <a:moveTo>
                    <a:pt x="962222" y="48752"/>
                  </a:moveTo>
                  <a:lnTo>
                    <a:pt x="975494" y="58039"/>
                  </a:lnTo>
                  <a:lnTo>
                    <a:pt x="1016021" y="86835"/>
                  </a:lnTo>
                  <a:lnTo>
                    <a:pt x="1108137" y="104511"/>
                  </a:lnTo>
                  <a:lnTo>
                    <a:pt x="1205554" y="124990"/>
                  </a:lnTo>
                  <a:lnTo>
                    <a:pt x="1194176" y="115249"/>
                  </a:lnTo>
                  <a:lnTo>
                    <a:pt x="1182736" y="105579"/>
                  </a:lnTo>
                  <a:lnTo>
                    <a:pt x="1171237" y="95981"/>
                  </a:lnTo>
                  <a:lnTo>
                    <a:pt x="1159681" y="86458"/>
                  </a:lnTo>
                  <a:lnTo>
                    <a:pt x="1057983" y="66054"/>
                  </a:lnTo>
                  <a:lnTo>
                    <a:pt x="1009363" y="57024"/>
                  </a:lnTo>
                  <a:lnTo>
                    <a:pt x="962222" y="48752"/>
                  </a:lnTo>
                  <a:close/>
                </a:path>
                <a:path w="1326515" h="143509">
                  <a:moveTo>
                    <a:pt x="458750" y="0"/>
                  </a:moveTo>
                  <a:lnTo>
                    <a:pt x="379512" y="1761"/>
                  </a:lnTo>
                  <a:lnTo>
                    <a:pt x="309483" y="6678"/>
                  </a:lnTo>
                  <a:lnTo>
                    <a:pt x="248138" y="14213"/>
                  </a:lnTo>
                  <a:lnTo>
                    <a:pt x="194951" y="23827"/>
                  </a:lnTo>
                  <a:lnTo>
                    <a:pt x="149396" y="34980"/>
                  </a:lnTo>
                  <a:lnTo>
                    <a:pt x="110946" y="47135"/>
                  </a:lnTo>
                  <a:lnTo>
                    <a:pt x="53260" y="72292"/>
                  </a:lnTo>
                  <a:lnTo>
                    <a:pt x="32972" y="84217"/>
                  </a:lnTo>
                  <a:lnTo>
                    <a:pt x="37659" y="89741"/>
                  </a:lnTo>
                  <a:lnTo>
                    <a:pt x="47002" y="100869"/>
                  </a:lnTo>
                  <a:lnTo>
                    <a:pt x="51642" y="106447"/>
                  </a:lnTo>
                  <a:lnTo>
                    <a:pt x="73737" y="94333"/>
                  </a:lnTo>
                  <a:lnTo>
                    <a:pt x="102782" y="81427"/>
                  </a:lnTo>
                  <a:lnTo>
                    <a:pt x="139481" y="68469"/>
                  </a:lnTo>
                  <a:lnTo>
                    <a:pt x="184538" y="56203"/>
                  </a:lnTo>
                  <a:lnTo>
                    <a:pt x="238658" y="45371"/>
                  </a:lnTo>
                  <a:lnTo>
                    <a:pt x="302545" y="36715"/>
                  </a:lnTo>
                  <a:lnTo>
                    <a:pt x="376902" y="30977"/>
                  </a:lnTo>
                  <a:lnTo>
                    <a:pt x="462436" y="28899"/>
                  </a:lnTo>
                  <a:lnTo>
                    <a:pt x="833882" y="28899"/>
                  </a:lnTo>
                  <a:lnTo>
                    <a:pt x="772255" y="20872"/>
                  </a:lnTo>
                  <a:lnTo>
                    <a:pt x="712686" y="14174"/>
                  </a:lnTo>
                  <a:lnTo>
                    <a:pt x="656144" y="8865"/>
                  </a:lnTo>
                  <a:lnTo>
                    <a:pt x="602554" y="4869"/>
                  </a:lnTo>
                  <a:lnTo>
                    <a:pt x="551842" y="2110"/>
                  </a:lnTo>
                  <a:lnTo>
                    <a:pt x="503932" y="512"/>
                  </a:lnTo>
                  <a:lnTo>
                    <a:pt x="458750" y="0"/>
                  </a:lnTo>
                  <a:close/>
                </a:path>
                <a:path w="1326515" h="143509">
                  <a:moveTo>
                    <a:pt x="833882" y="28899"/>
                  </a:moveTo>
                  <a:lnTo>
                    <a:pt x="462436" y="28899"/>
                  </a:lnTo>
                  <a:lnTo>
                    <a:pt x="503423" y="29331"/>
                  </a:lnTo>
                  <a:lnTo>
                    <a:pt x="546733" y="30662"/>
                  </a:lnTo>
                  <a:lnTo>
                    <a:pt x="592424" y="32953"/>
                  </a:lnTo>
                  <a:lnTo>
                    <a:pt x="640551" y="36266"/>
                  </a:lnTo>
                  <a:lnTo>
                    <a:pt x="691172" y="40662"/>
                  </a:lnTo>
                  <a:lnTo>
                    <a:pt x="744344" y="46202"/>
                  </a:lnTo>
                  <a:lnTo>
                    <a:pt x="800125" y="52950"/>
                  </a:lnTo>
                  <a:lnTo>
                    <a:pt x="858572" y="60966"/>
                  </a:lnTo>
                  <a:lnTo>
                    <a:pt x="919741" y="70311"/>
                  </a:lnTo>
                  <a:lnTo>
                    <a:pt x="898505" y="59705"/>
                  </a:lnTo>
                  <a:lnTo>
                    <a:pt x="856092" y="39070"/>
                  </a:lnTo>
                  <a:lnTo>
                    <a:pt x="834927" y="29035"/>
                  </a:lnTo>
                  <a:lnTo>
                    <a:pt x="833882" y="28899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13238350" y="7384111"/>
              <a:ext cx="26670" cy="27305"/>
            </a:xfrm>
            <a:custGeom>
              <a:avLst/>
              <a:gdLst/>
              <a:ahLst/>
              <a:cxnLst/>
              <a:rect l="l" t="t" r="r" b="b"/>
              <a:pathLst>
                <a:path w="26669" h="27304">
                  <a:moveTo>
                    <a:pt x="7046" y="0"/>
                  </a:moveTo>
                  <a:lnTo>
                    <a:pt x="4889" y="2355"/>
                  </a:lnTo>
                  <a:lnTo>
                    <a:pt x="743" y="7936"/>
                  </a:lnTo>
                  <a:lnTo>
                    <a:pt x="0" y="11926"/>
                  </a:lnTo>
                  <a:lnTo>
                    <a:pt x="753" y="15633"/>
                  </a:lnTo>
                  <a:lnTo>
                    <a:pt x="3727" y="18439"/>
                  </a:lnTo>
                  <a:lnTo>
                    <a:pt x="6586" y="21297"/>
                  </a:lnTo>
                  <a:lnTo>
                    <a:pt x="9894" y="24857"/>
                  </a:lnTo>
                  <a:lnTo>
                    <a:pt x="10460" y="25601"/>
                  </a:lnTo>
                  <a:lnTo>
                    <a:pt x="10931" y="26386"/>
                  </a:lnTo>
                  <a:lnTo>
                    <a:pt x="12104" y="26690"/>
                  </a:lnTo>
                  <a:lnTo>
                    <a:pt x="13308" y="26836"/>
                  </a:lnTo>
                  <a:lnTo>
                    <a:pt x="18742" y="26836"/>
                  </a:lnTo>
                  <a:lnTo>
                    <a:pt x="22920" y="24931"/>
                  </a:lnTo>
                  <a:lnTo>
                    <a:pt x="25894" y="21036"/>
                  </a:lnTo>
                  <a:lnTo>
                    <a:pt x="26156" y="20742"/>
                  </a:lnTo>
                  <a:lnTo>
                    <a:pt x="7046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14543520" y="7390469"/>
              <a:ext cx="29209" cy="24130"/>
            </a:xfrm>
            <a:custGeom>
              <a:avLst/>
              <a:gdLst/>
              <a:ahLst/>
              <a:cxnLst/>
              <a:rect l="l" t="t" r="r" b="b"/>
              <a:pathLst>
                <a:path w="29209" h="24129">
                  <a:moveTo>
                    <a:pt x="0" y="0"/>
                  </a:moveTo>
                  <a:lnTo>
                    <a:pt x="13545" y="11969"/>
                  </a:lnTo>
                  <a:lnTo>
                    <a:pt x="27004" y="24041"/>
                  </a:lnTo>
                  <a:lnTo>
                    <a:pt x="27465" y="23109"/>
                  </a:lnTo>
                  <a:lnTo>
                    <a:pt x="27842" y="22093"/>
                  </a:lnTo>
                  <a:lnTo>
                    <a:pt x="28700" y="18428"/>
                  </a:lnTo>
                  <a:lnTo>
                    <a:pt x="28554" y="15831"/>
                  </a:lnTo>
                  <a:lnTo>
                    <a:pt x="27779" y="13465"/>
                  </a:lnTo>
                  <a:lnTo>
                    <a:pt x="15350" y="36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14080321" y="7302264"/>
              <a:ext cx="116839" cy="46990"/>
            </a:xfrm>
            <a:custGeom>
              <a:avLst/>
              <a:gdLst/>
              <a:ahLst/>
              <a:cxnLst/>
              <a:rect l="l" t="t" r="r" b="b"/>
              <a:pathLst>
                <a:path w="116840" h="46990">
                  <a:moveTo>
                    <a:pt x="0" y="0"/>
                  </a:moveTo>
                  <a:lnTo>
                    <a:pt x="42369" y="20258"/>
                  </a:lnTo>
                  <a:lnTo>
                    <a:pt x="84824" y="41286"/>
                  </a:lnTo>
                  <a:lnTo>
                    <a:pt x="116698" y="46511"/>
                  </a:lnTo>
                  <a:lnTo>
                    <a:pt x="62375" y="91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13255790" y="7311434"/>
              <a:ext cx="1315085" cy="111125"/>
            </a:xfrm>
            <a:custGeom>
              <a:avLst/>
              <a:gdLst/>
              <a:ahLst/>
              <a:cxnLst/>
              <a:rect l="l" t="t" r="r" b="b"/>
              <a:pathLst>
                <a:path w="1315084" h="111125">
                  <a:moveTo>
                    <a:pt x="41249" y="68262"/>
                  </a:moveTo>
                  <a:lnTo>
                    <a:pt x="22567" y="46012"/>
                  </a:lnTo>
                  <a:lnTo>
                    <a:pt x="15773" y="50571"/>
                  </a:lnTo>
                  <a:lnTo>
                    <a:pt x="9766" y="54902"/>
                  </a:lnTo>
                  <a:lnTo>
                    <a:pt x="4521" y="58953"/>
                  </a:lnTo>
                  <a:lnTo>
                    <a:pt x="0" y="62712"/>
                  </a:lnTo>
                  <a:lnTo>
                    <a:pt x="18249" y="84416"/>
                  </a:lnTo>
                  <a:lnTo>
                    <a:pt x="22606" y="80937"/>
                  </a:lnTo>
                  <a:lnTo>
                    <a:pt x="27851" y="77050"/>
                  </a:lnTo>
                  <a:lnTo>
                    <a:pt x="34048" y="72809"/>
                  </a:lnTo>
                  <a:lnTo>
                    <a:pt x="41249" y="68262"/>
                  </a:lnTo>
                  <a:close/>
                </a:path>
                <a:path w="1315084" h="111125">
                  <a:moveTo>
                    <a:pt x="1005624" y="48641"/>
                  </a:moveTo>
                  <a:lnTo>
                    <a:pt x="951826" y="10553"/>
                  </a:lnTo>
                  <a:lnTo>
                    <a:pt x="917295" y="4826"/>
                  </a:lnTo>
                  <a:lnTo>
                    <a:pt x="886904" y="0"/>
                  </a:lnTo>
                  <a:lnTo>
                    <a:pt x="941222" y="37350"/>
                  </a:lnTo>
                  <a:lnTo>
                    <a:pt x="999490" y="47523"/>
                  </a:lnTo>
                  <a:lnTo>
                    <a:pt x="1005624" y="48641"/>
                  </a:lnTo>
                  <a:close/>
                </a:path>
                <a:path w="1315084" h="111125">
                  <a:moveTo>
                    <a:pt x="1251877" y="99517"/>
                  </a:moveTo>
                  <a:lnTo>
                    <a:pt x="1218984" y="70446"/>
                  </a:lnTo>
                  <a:lnTo>
                    <a:pt x="1207909" y="60883"/>
                  </a:lnTo>
                  <a:lnTo>
                    <a:pt x="1149286" y="48260"/>
                  </a:lnTo>
                  <a:lnTo>
                    <a:pt x="1183779" y="77063"/>
                  </a:lnTo>
                  <a:lnTo>
                    <a:pt x="1195158" y="86804"/>
                  </a:lnTo>
                  <a:lnTo>
                    <a:pt x="1251877" y="99517"/>
                  </a:lnTo>
                  <a:close/>
                </a:path>
                <a:path w="1315084" h="111125">
                  <a:moveTo>
                    <a:pt x="1314729" y="103085"/>
                  </a:moveTo>
                  <a:lnTo>
                    <a:pt x="1287716" y="79044"/>
                  </a:lnTo>
                  <a:lnTo>
                    <a:pt x="1237119" y="67424"/>
                  </a:lnTo>
                  <a:lnTo>
                    <a:pt x="1229118" y="65608"/>
                  </a:lnTo>
                  <a:lnTo>
                    <a:pt x="1251991" y="85039"/>
                  </a:lnTo>
                  <a:lnTo>
                    <a:pt x="1274635" y="104775"/>
                  </a:lnTo>
                  <a:lnTo>
                    <a:pt x="1290701" y="108521"/>
                  </a:lnTo>
                  <a:lnTo>
                    <a:pt x="1298943" y="110477"/>
                  </a:lnTo>
                  <a:lnTo>
                    <a:pt x="1302181" y="110858"/>
                  </a:lnTo>
                  <a:lnTo>
                    <a:pt x="1307477" y="110858"/>
                  </a:lnTo>
                  <a:lnTo>
                    <a:pt x="1312354" y="107823"/>
                  </a:lnTo>
                  <a:lnTo>
                    <a:pt x="1314729" y="1030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5" name="object 895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13239095" y="7399743"/>
              <a:ext cx="10188" cy="10753"/>
            </a:xfrm>
            <a:prstGeom prst="rect">
              <a:avLst/>
            </a:prstGeom>
          </p:spPr>
        </p:pic>
        <p:pic>
          <p:nvPicPr>
            <p:cNvPr id="896" name="object 896"/>
            <p:cNvPicPr/>
            <p:nvPr/>
          </p:nvPicPr>
          <p:blipFill>
            <a:blip r:embed="rId25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95922" y="7920112"/>
              <a:ext cx="1571970" cy="495202"/>
            </a:xfrm>
            <a:prstGeom prst="rect">
              <a:avLst/>
            </a:prstGeom>
          </p:spPr>
        </p:pic>
        <p:sp>
          <p:nvSpPr>
            <p:cNvPr id="897" name="object 897"/>
            <p:cNvSpPr/>
            <p:nvPr/>
          </p:nvSpPr>
          <p:spPr>
            <a:xfrm>
              <a:off x="15439570" y="9664254"/>
              <a:ext cx="31750" cy="14604"/>
            </a:xfrm>
            <a:custGeom>
              <a:avLst/>
              <a:gdLst/>
              <a:ahLst/>
              <a:cxnLst/>
              <a:rect l="l" t="t" r="r" b="b"/>
              <a:pathLst>
                <a:path w="31750" h="14604">
                  <a:moveTo>
                    <a:pt x="29915" y="12449"/>
                  </a:moveTo>
                  <a:lnTo>
                    <a:pt x="29664" y="14083"/>
                  </a:lnTo>
                  <a:lnTo>
                    <a:pt x="30993" y="14240"/>
                  </a:lnTo>
                  <a:lnTo>
                    <a:pt x="31234" y="13004"/>
                  </a:lnTo>
                  <a:lnTo>
                    <a:pt x="29915" y="12449"/>
                  </a:lnTo>
                  <a:close/>
                </a:path>
                <a:path w="31750" h="14604">
                  <a:moveTo>
                    <a:pt x="0" y="0"/>
                  </a:moveTo>
                  <a:lnTo>
                    <a:pt x="3015" y="1738"/>
                  </a:lnTo>
                  <a:lnTo>
                    <a:pt x="3088" y="12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15442590" y="9665544"/>
              <a:ext cx="31115" cy="13335"/>
            </a:xfrm>
            <a:custGeom>
              <a:avLst/>
              <a:gdLst/>
              <a:ahLst/>
              <a:cxnLst/>
              <a:rect l="l" t="t" r="r" b="b"/>
              <a:pathLst>
                <a:path w="31115" h="13334">
                  <a:moveTo>
                    <a:pt x="26885" y="11163"/>
                  </a:moveTo>
                  <a:lnTo>
                    <a:pt x="63" y="0"/>
                  </a:lnTo>
                  <a:lnTo>
                    <a:pt x="0" y="444"/>
                  </a:lnTo>
                  <a:lnTo>
                    <a:pt x="10909" y="6388"/>
                  </a:lnTo>
                  <a:lnTo>
                    <a:pt x="18465" y="10033"/>
                  </a:lnTo>
                  <a:lnTo>
                    <a:pt x="23139" y="11938"/>
                  </a:lnTo>
                  <a:lnTo>
                    <a:pt x="25412" y="12649"/>
                  </a:lnTo>
                  <a:lnTo>
                    <a:pt x="26644" y="12801"/>
                  </a:lnTo>
                  <a:lnTo>
                    <a:pt x="26885" y="11163"/>
                  </a:lnTo>
                  <a:close/>
                </a:path>
                <a:path w="31115" h="13334">
                  <a:moveTo>
                    <a:pt x="31000" y="12877"/>
                  </a:moveTo>
                  <a:lnTo>
                    <a:pt x="28206" y="11722"/>
                  </a:lnTo>
                  <a:lnTo>
                    <a:pt x="28041" y="12547"/>
                  </a:lnTo>
                  <a:lnTo>
                    <a:pt x="27965" y="12954"/>
                  </a:lnTo>
                  <a:lnTo>
                    <a:pt x="28778" y="13055"/>
                  </a:lnTo>
                  <a:lnTo>
                    <a:pt x="29527" y="13055"/>
                  </a:lnTo>
                  <a:lnTo>
                    <a:pt x="30264" y="12992"/>
                  </a:lnTo>
                  <a:lnTo>
                    <a:pt x="31000" y="128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14166863" y="8856719"/>
              <a:ext cx="1309370" cy="479425"/>
            </a:xfrm>
            <a:custGeom>
              <a:avLst/>
              <a:gdLst/>
              <a:ahLst/>
              <a:cxnLst/>
              <a:rect l="l" t="t" r="r" b="b"/>
              <a:pathLst>
                <a:path w="1309369" h="479425">
                  <a:moveTo>
                    <a:pt x="784237" y="479221"/>
                  </a:moveTo>
                  <a:lnTo>
                    <a:pt x="605345" y="373189"/>
                  </a:lnTo>
                  <a:lnTo>
                    <a:pt x="562279" y="353491"/>
                  </a:lnTo>
                  <a:lnTo>
                    <a:pt x="519252" y="334111"/>
                  </a:lnTo>
                  <a:lnTo>
                    <a:pt x="434378" y="296608"/>
                  </a:lnTo>
                  <a:lnTo>
                    <a:pt x="393039" y="278650"/>
                  </a:lnTo>
                  <a:lnTo>
                    <a:pt x="550151" y="362280"/>
                  </a:lnTo>
                  <a:lnTo>
                    <a:pt x="784237" y="479221"/>
                  </a:lnTo>
                  <a:close/>
                </a:path>
                <a:path w="1309369" h="479425">
                  <a:moveTo>
                    <a:pt x="1226680" y="261937"/>
                  </a:moveTo>
                  <a:lnTo>
                    <a:pt x="1196555" y="241592"/>
                  </a:lnTo>
                  <a:lnTo>
                    <a:pt x="1188681" y="236270"/>
                  </a:lnTo>
                  <a:lnTo>
                    <a:pt x="1147279" y="209524"/>
                  </a:lnTo>
                  <a:lnTo>
                    <a:pt x="1103007" y="182321"/>
                  </a:lnTo>
                  <a:lnTo>
                    <a:pt x="1056386" y="155346"/>
                  </a:lnTo>
                  <a:lnTo>
                    <a:pt x="1007935" y="129247"/>
                  </a:lnTo>
                  <a:lnTo>
                    <a:pt x="958189" y="104673"/>
                  </a:lnTo>
                  <a:lnTo>
                    <a:pt x="907656" y="82296"/>
                  </a:lnTo>
                  <a:lnTo>
                    <a:pt x="856881" y="62763"/>
                  </a:lnTo>
                  <a:lnTo>
                    <a:pt x="806361" y="46736"/>
                  </a:lnTo>
                  <a:lnTo>
                    <a:pt x="763689" y="36271"/>
                  </a:lnTo>
                  <a:lnTo>
                    <a:pt x="720255" y="28041"/>
                  </a:lnTo>
                  <a:lnTo>
                    <a:pt x="716927" y="27406"/>
                  </a:lnTo>
                  <a:lnTo>
                    <a:pt x="666775" y="20027"/>
                  </a:lnTo>
                  <a:lnTo>
                    <a:pt x="613968" y="14008"/>
                  </a:lnTo>
                  <a:lnTo>
                    <a:pt x="559219" y="9232"/>
                  </a:lnTo>
                  <a:lnTo>
                    <a:pt x="503262" y="5600"/>
                  </a:lnTo>
                  <a:lnTo>
                    <a:pt x="446798" y="2971"/>
                  </a:lnTo>
                  <a:lnTo>
                    <a:pt x="390550" y="1244"/>
                  </a:lnTo>
                  <a:lnTo>
                    <a:pt x="335241" y="292"/>
                  </a:lnTo>
                  <a:lnTo>
                    <a:pt x="281584" y="0"/>
                  </a:lnTo>
                  <a:lnTo>
                    <a:pt x="215087" y="419"/>
                  </a:lnTo>
                  <a:lnTo>
                    <a:pt x="154279" y="1498"/>
                  </a:lnTo>
                  <a:lnTo>
                    <a:pt x="56134" y="4622"/>
                  </a:lnTo>
                  <a:lnTo>
                    <a:pt x="0" y="7251"/>
                  </a:lnTo>
                  <a:lnTo>
                    <a:pt x="8559" y="28524"/>
                  </a:lnTo>
                  <a:lnTo>
                    <a:pt x="11036" y="34709"/>
                  </a:lnTo>
                  <a:lnTo>
                    <a:pt x="88404" y="31445"/>
                  </a:lnTo>
                  <a:lnTo>
                    <a:pt x="144576" y="29781"/>
                  </a:lnTo>
                  <a:lnTo>
                    <a:pt x="209664" y="28524"/>
                  </a:lnTo>
                  <a:lnTo>
                    <a:pt x="339242" y="28409"/>
                  </a:lnTo>
                  <a:lnTo>
                    <a:pt x="390550" y="29273"/>
                  </a:lnTo>
                  <a:lnTo>
                    <a:pt x="446798" y="31013"/>
                  </a:lnTo>
                  <a:lnTo>
                    <a:pt x="503262" y="33629"/>
                  </a:lnTo>
                  <a:lnTo>
                    <a:pt x="559219" y="37274"/>
                  </a:lnTo>
                  <a:lnTo>
                    <a:pt x="613968" y="42049"/>
                  </a:lnTo>
                  <a:lnTo>
                    <a:pt x="666775" y="48056"/>
                  </a:lnTo>
                  <a:lnTo>
                    <a:pt x="716927" y="55448"/>
                  </a:lnTo>
                  <a:lnTo>
                    <a:pt x="763689" y="64312"/>
                  </a:lnTo>
                  <a:lnTo>
                    <a:pt x="806361" y="74790"/>
                  </a:lnTo>
                  <a:lnTo>
                    <a:pt x="854214" y="89877"/>
                  </a:lnTo>
                  <a:lnTo>
                    <a:pt x="902335" y="108153"/>
                  </a:lnTo>
                  <a:lnTo>
                    <a:pt x="950277" y="129044"/>
                  </a:lnTo>
                  <a:lnTo>
                    <a:pt x="997597" y="151993"/>
                  </a:lnTo>
                  <a:lnTo>
                    <a:pt x="1043851" y="176441"/>
                  </a:lnTo>
                  <a:lnTo>
                    <a:pt x="1088580" y="201828"/>
                  </a:lnTo>
                  <a:lnTo>
                    <a:pt x="1131354" y="227609"/>
                  </a:lnTo>
                  <a:lnTo>
                    <a:pt x="1171714" y="253199"/>
                  </a:lnTo>
                  <a:lnTo>
                    <a:pt x="1175067" y="245706"/>
                  </a:lnTo>
                  <a:lnTo>
                    <a:pt x="1178839" y="242697"/>
                  </a:lnTo>
                  <a:lnTo>
                    <a:pt x="1184198" y="241668"/>
                  </a:lnTo>
                  <a:lnTo>
                    <a:pt x="1185062" y="241592"/>
                  </a:lnTo>
                  <a:lnTo>
                    <a:pt x="1189558" y="241592"/>
                  </a:lnTo>
                  <a:lnTo>
                    <a:pt x="1193088" y="242951"/>
                  </a:lnTo>
                  <a:lnTo>
                    <a:pt x="1203236" y="252818"/>
                  </a:lnTo>
                  <a:lnTo>
                    <a:pt x="1222349" y="271614"/>
                  </a:lnTo>
                  <a:lnTo>
                    <a:pt x="1226680" y="261937"/>
                  </a:lnTo>
                  <a:close/>
                </a:path>
                <a:path w="1309369" h="479425">
                  <a:moveTo>
                    <a:pt x="1256588" y="305701"/>
                  </a:moveTo>
                  <a:lnTo>
                    <a:pt x="1255166" y="297992"/>
                  </a:lnTo>
                  <a:lnTo>
                    <a:pt x="1253667" y="290156"/>
                  </a:lnTo>
                  <a:lnTo>
                    <a:pt x="1252118" y="282308"/>
                  </a:lnTo>
                  <a:lnTo>
                    <a:pt x="1249426" y="279666"/>
                  </a:lnTo>
                  <a:lnTo>
                    <a:pt x="1243596" y="292709"/>
                  </a:lnTo>
                  <a:lnTo>
                    <a:pt x="1256588" y="305701"/>
                  </a:lnTo>
                  <a:close/>
                </a:path>
                <a:path w="1309369" h="479425">
                  <a:moveTo>
                    <a:pt x="1309052" y="349288"/>
                  </a:moveTo>
                  <a:lnTo>
                    <a:pt x="1306957" y="336867"/>
                  </a:lnTo>
                  <a:lnTo>
                    <a:pt x="1287246" y="317131"/>
                  </a:lnTo>
                  <a:lnTo>
                    <a:pt x="1288338" y="323253"/>
                  </a:lnTo>
                  <a:lnTo>
                    <a:pt x="1290421" y="335419"/>
                  </a:lnTo>
                  <a:lnTo>
                    <a:pt x="1297101" y="340347"/>
                  </a:lnTo>
                  <a:lnTo>
                    <a:pt x="1309052" y="349288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14143315" y="8863964"/>
              <a:ext cx="34925" cy="28575"/>
            </a:xfrm>
            <a:custGeom>
              <a:avLst/>
              <a:gdLst/>
              <a:ahLst/>
              <a:cxnLst/>
              <a:rect l="l" t="t" r="r" b="b"/>
              <a:pathLst>
                <a:path w="34925" h="28575">
                  <a:moveTo>
                    <a:pt x="23559" y="0"/>
                  </a:moveTo>
                  <a:lnTo>
                    <a:pt x="13371" y="544"/>
                  </a:lnTo>
                  <a:lnTo>
                    <a:pt x="5738" y="1120"/>
                  </a:lnTo>
                  <a:lnTo>
                    <a:pt x="0" y="7717"/>
                  </a:lnTo>
                  <a:lnTo>
                    <a:pt x="921" y="22679"/>
                  </a:lnTo>
                  <a:lnTo>
                    <a:pt x="7088" y="28564"/>
                  </a:lnTo>
                  <a:lnTo>
                    <a:pt x="15297" y="28512"/>
                  </a:lnTo>
                  <a:lnTo>
                    <a:pt x="22648" y="28061"/>
                  </a:lnTo>
                  <a:lnTo>
                    <a:pt x="34585" y="27465"/>
                  </a:lnTo>
                  <a:lnTo>
                    <a:pt x="23559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15338577" y="9098299"/>
              <a:ext cx="160655" cy="124460"/>
            </a:xfrm>
            <a:custGeom>
              <a:avLst/>
              <a:gdLst/>
              <a:ahLst/>
              <a:cxnLst/>
              <a:rect l="l" t="t" r="r" b="b"/>
              <a:pathLst>
                <a:path w="160655" h="124459">
                  <a:moveTo>
                    <a:pt x="50622" y="30035"/>
                  </a:moveTo>
                  <a:lnTo>
                    <a:pt x="39687" y="19253"/>
                  </a:lnTo>
                  <a:lnTo>
                    <a:pt x="21374" y="1371"/>
                  </a:lnTo>
                  <a:lnTo>
                    <a:pt x="17843" y="0"/>
                  </a:lnTo>
                  <a:lnTo>
                    <a:pt x="13347" y="0"/>
                  </a:lnTo>
                  <a:lnTo>
                    <a:pt x="12484" y="88"/>
                  </a:lnTo>
                  <a:lnTo>
                    <a:pt x="7137" y="1130"/>
                  </a:lnTo>
                  <a:lnTo>
                    <a:pt x="3352" y="4127"/>
                  </a:lnTo>
                  <a:lnTo>
                    <a:pt x="0" y="11620"/>
                  </a:lnTo>
                  <a:lnTo>
                    <a:pt x="11772" y="19316"/>
                  </a:lnTo>
                  <a:lnTo>
                    <a:pt x="23266" y="26924"/>
                  </a:lnTo>
                  <a:lnTo>
                    <a:pt x="45364" y="41808"/>
                  </a:lnTo>
                  <a:lnTo>
                    <a:pt x="50622" y="30035"/>
                  </a:lnTo>
                  <a:close/>
                </a:path>
                <a:path w="160655" h="124459">
                  <a:moveTo>
                    <a:pt x="85991" y="70142"/>
                  </a:moveTo>
                  <a:lnTo>
                    <a:pt x="84886" y="64122"/>
                  </a:lnTo>
                  <a:lnTo>
                    <a:pt x="71882" y="51130"/>
                  </a:lnTo>
                  <a:lnTo>
                    <a:pt x="68808" y="58013"/>
                  </a:lnTo>
                  <a:lnTo>
                    <a:pt x="85991" y="70142"/>
                  </a:lnTo>
                  <a:close/>
                </a:path>
                <a:path w="160655" h="124459">
                  <a:moveTo>
                    <a:pt x="160045" y="120294"/>
                  </a:moveTo>
                  <a:lnTo>
                    <a:pt x="152184" y="112344"/>
                  </a:lnTo>
                  <a:lnTo>
                    <a:pt x="153390" y="119926"/>
                  </a:lnTo>
                  <a:lnTo>
                    <a:pt x="158457" y="123837"/>
                  </a:lnTo>
                  <a:lnTo>
                    <a:pt x="160045" y="1202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2" name="object 902"/>
            <p:cNvPicPr/>
            <p:nvPr/>
          </p:nvPicPr>
          <p:blipFill>
            <a:blip r:embed="rId26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86627" y="9186086"/>
              <a:ext cx="17674" cy="32501"/>
            </a:xfrm>
            <a:prstGeom prst="rect">
              <a:avLst/>
            </a:prstGeom>
          </p:spPr>
        </p:pic>
        <p:pic>
          <p:nvPicPr>
            <p:cNvPr id="903" name="object 903"/>
            <p:cNvPicPr/>
            <p:nvPr/>
          </p:nvPicPr>
          <p:blipFill>
            <a:blip r:embed="rId26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19412" y="9211710"/>
              <a:ext cx="19161" cy="21601"/>
            </a:xfrm>
            <a:prstGeom prst="rect">
              <a:avLst/>
            </a:prstGeom>
          </p:spPr>
        </p:pic>
        <p:sp>
          <p:nvSpPr>
            <p:cNvPr id="904" name="object 904"/>
            <p:cNvSpPr/>
            <p:nvPr/>
          </p:nvSpPr>
          <p:spPr>
            <a:xfrm>
              <a:off x="15507654" y="9227746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5" h="12700">
                  <a:moveTo>
                    <a:pt x="0" y="0"/>
                  </a:moveTo>
                  <a:lnTo>
                    <a:pt x="439" y="2994"/>
                  </a:lnTo>
                  <a:lnTo>
                    <a:pt x="5999" y="7371"/>
                  </a:lnTo>
                  <a:lnTo>
                    <a:pt x="11999" y="12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5" name="object 905"/>
            <p:cNvPicPr/>
            <p:nvPr/>
          </p:nvPicPr>
          <p:blipFill>
            <a:blip r:embed="rId26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04302" y="9201343"/>
              <a:ext cx="18449" cy="38679"/>
            </a:xfrm>
            <a:prstGeom prst="rect">
              <a:avLst/>
            </a:prstGeom>
          </p:spPr>
        </p:pic>
        <p:sp>
          <p:nvSpPr>
            <p:cNvPr id="906" name="object 906"/>
            <p:cNvSpPr/>
            <p:nvPr/>
          </p:nvSpPr>
          <p:spPr>
            <a:xfrm>
              <a:off x="15497036" y="9218605"/>
              <a:ext cx="45085" cy="12700"/>
            </a:xfrm>
            <a:custGeom>
              <a:avLst/>
              <a:gdLst/>
              <a:ahLst/>
              <a:cxnLst/>
              <a:rect l="l" t="t" r="r" b="b"/>
              <a:pathLst>
                <a:path w="45084" h="12700">
                  <a:moveTo>
                    <a:pt x="11049" y="12153"/>
                  </a:moveTo>
                  <a:lnTo>
                    <a:pt x="10617" y="9144"/>
                  </a:lnTo>
                  <a:lnTo>
                    <a:pt x="1587" y="0"/>
                  </a:lnTo>
                  <a:lnTo>
                    <a:pt x="0" y="3530"/>
                  </a:lnTo>
                  <a:lnTo>
                    <a:pt x="7886" y="9664"/>
                  </a:lnTo>
                  <a:lnTo>
                    <a:pt x="11049" y="12153"/>
                  </a:lnTo>
                  <a:close/>
                </a:path>
                <a:path w="45084" h="12700">
                  <a:moveTo>
                    <a:pt x="44653" y="3784"/>
                  </a:moveTo>
                  <a:lnTo>
                    <a:pt x="43954" y="2806"/>
                  </a:lnTo>
                  <a:lnTo>
                    <a:pt x="43116" y="1905"/>
                  </a:lnTo>
                  <a:lnTo>
                    <a:pt x="41554" y="635"/>
                  </a:lnTo>
                  <a:lnTo>
                    <a:pt x="42570" y="1676"/>
                  </a:lnTo>
                  <a:lnTo>
                    <a:pt x="43624" y="2730"/>
                  </a:lnTo>
                  <a:lnTo>
                    <a:pt x="44653" y="37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14076103" y="8532329"/>
              <a:ext cx="1406525" cy="346075"/>
            </a:xfrm>
            <a:custGeom>
              <a:avLst/>
              <a:gdLst/>
              <a:ahLst/>
              <a:cxnLst/>
              <a:rect l="l" t="t" r="r" b="b"/>
              <a:pathLst>
                <a:path w="1406525" h="346075">
                  <a:moveTo>
                    <a:pt x="1395465" y="325152"/>
                  </a:moveTo>
                  <a:lnTo>
                    <a:pt x="1399978" y="338754"/>
                  </a:lnTo>
                  <a:lnTo>
                    <a:pt x="1402198" y="345560"/>
                  </a:lnTo>
                  <a:lnTo>
                    <a:pt x="1402522" y="345005"/>
                  </a:lnTo>
                  <a:lnTo>
                    <a:pt x="1406250" y="338209"/>
                  </a:lnTo>
                  <a:lnTo>
                    <a:pt x="1403758" y="329665"/>
                  </a:lnTo>
                  <a:lnTo>
                    <a:pt x="1395465" y="325152"/>
                  </a:lnTo>
                  <a:close/>
                </a:path>
                <a:path w="1406525" h="346075">
                  <a:moveTo>
                    <a:pt x="1354377" y="308168"/>
                  </a:moveTo>
                  <a:lnTo>
                    <a:pt x="1359302" y="324232"/>
                  </a:lnTo>
                  <a:lnTo>
                    <a:pt x="1364094" y="340146"/>
                  </a:lnTo>
                  <a:lnTo>
                    <a:pt x="1372377" y="344565"/>
                  </a:lnTo>
                  <a:lnTo>
                    <a:pt x="1366895" y="328082"/>
                  </a:lnTo>
                  <a:lnTo>
                    <a:pt x="1361319" y="311561"/>
                  </a:lnTo>
                  <a:lnTo>
                    <a:pt x="1354377" y="308168"/>
                  </a:lnTo>
                  <a:close/>
                </a:path>
                <a:path w="1406525" h="346075">
                  <a:moveTo>
                    <a:pt x="1285060" y="274934"/>
                  </a:moveTo>
                  <a:lnTo>
                    <a:pt x="1289645" y="289390"/>
                  </a:lnTo>
                  <a:lnTo>
                    <a:pt x="1294128" y="303728"/>
                  </a:lnTo>
                  <a:lnTo>
                    <a:pt x="1300955" y="307226"/>
                  </a:lnTo>
                  <a:lnTo>
                    <a:pt x="1295863" y="292421"/>
                  </a:lnTo>
                  <a:lnTo>
                    <a:pt x="1290693" y="277593"/>
                  </a:lnTo>
                  <a:lnTo>
                    <a:pt x="1285060" y="274934"/>
                  </a:lnTo>
                  <a:close/>
                </a:path>
                <a:path w="1406525" h="346075">
                  <a:moveTo>
                    <a:pt x="574535" y="11737"/>
                  </a:moveTo>
                  <a:lnTo>
                    <a:pt x="481702" y="11737"/>
                  </a:lnTo>
                  <a:lnTo>
                    <a:pt x="492958" y="11800"/>
                  </a:lnTo>
                  <a:lnTo>
                    <a:pt x="532142" y="14248"/>
                  </a:lnTo>
                  <a:lnTo>
                    <a:pt x="574908" y="20347"/>
                  </a:lnTo>
                  <a:lnTo>
                    <a:pt x="620737" y="29736"/>
                  </a:lnTo>
                  <a:lnTo>
                    <a:pt x="669110" y="42052"/>
                  </a:lnTo>
                  <a:lnTo>
                    <a:pt x="719508" y="56930"/>
                  </a:lnTo>
                  <a:lnTo>
                    <a:pt x="771412" y="74009"/>
                  </a:lnTo>
                  <a:lnTo>
                    <a:pt x="824304" y="92926"/>
                  </a:lnTo>
                  <a:lnTo>
                    <a:pt x="877664" y="113318"/>
                  </a:lnTo>
                  <a:lnTo>
                    <a:pt x="930973" y="134822"/>
                  </a:lnTo>
                  <a:lnTo>
                    <a:pt x="983713" y="157075"/>
                  </a:lnTo>
                  <a:lnTo>
                    <a:pt x="1035365" y="179714"/>
                  </a:lnTo>
                  <a:lnTo>
                    <a:pt x="1085409" y="202376"/>
                  </a:lnTo>
                  <a:lnTo>
                    <a:pt x="1133327" y="224699"/>
                  </a:lnTo>
                  <a:lnTo>
                    <a:pt x="1178600" y="246319"/>
                  </a:lnTo>
                  <a:lnTo>
                    <a:pt x="1259134" y="286001"/>
                  </a:lnTo>
                  <a:lnTo>
                    <a:pt x="1254777" y="272402"/>
                  </a:lnTo>
                  <a:lnTo>
                    <a:pt x="1167282" y="220899"/>
                  </a:lnTo>
                  <a:lnTo>
                    <a:pt x="1120858" y="200406"/>
                  </a:lnTo>
                  <a:lnTo>
                    <a:pt x="1071863" y="179296"/>
                  </a:lnTo>
                  <a:lnTo>
                    <a:pt x="1020822" y="157906"/>
                  </a:lnTo>
                  <a:lnTo>
                    <a:pt x="968258" y="136570"/>
                  </a:lnTo>
                  <a:lnTo>
                    <a:pt x="914696" y="115625"/>
                  </a:lnTo>
                  <a:lnTo>
                    <a:pt x="860660" y="95406"/>
                  </a:lnTo>
                  <a:lnTo>
                    <a:pt x="806676" y="76250"/>
                  </a:lnTo>
                  <a:lnTo>
                    <a:pt x="753268" y="58492"/>
                  </a:lnTo>
                  <a:lnTo>
                    <a:pt x="700960" y="42467"/>
                  </a:lnTo>
                  <a:lnTo>
                    <a:pt x="650276" y="28513"/>
                  </a:lnTo>
                  <a:lnTo>
                    <a:pt x="601742" y="16963"/>
                  </a:lnTo>
                  <a:lnTo>
                    <a:pt x="574535" y="11737"/>
                  </a:lnTo>
                  <a:close/>
                </a:path>
                <a:path w="1406525" h="346075">
                  <a:moveTo>
                    <a:pt x="12847" y="98436"/>
                  </a:moveTo>
                  <a:lnTo>
                    <a:pt x="10648" y="99693"/>
                  </a:lnTo>
                  <a:lnTo>
                    <a:pt x="2115" y="104876"/>
                  </a:lnTo>
                  <a:lnTo>
                    <a:pt x="0" y="113504"/>
                  </a:lnTo>
                  <a:lnTo>
                    <a:pt x="6659" y="124456"/>
                  </a:lnTo>
                  <a:lnTo>
                    <a:pt x="11329" y="126875"/>
                  </a:lnTo>
                  <a:lnTo>
                    <a:pt x="18533" y="126875"/>
                  </a:lnTo>
                  <a:lnTo>
                    <a:pt x="21025" y="126216"/>
                  </a:lnTo>
                  <a:lnTo>
                    <a:pt x="23255" y="124844"/>
                  </a:lnTo>
                  <a:lnTo>
                    <a:pt x="29306" y="121399"/>
                  </a:lnTo>
                  <a:lnTo>
                    <a:pt x="45886" y="112641"/>
                  </a:lnTo>
                  <a:lnTo>
                    <a:pt x="72364" y="99906"/>
                  </a:lnTo>
                  <a:lnTo>
                    <a:pt x="74927" y="98803"/>
                  </a:lnTo>
                  <a:lnTo>
                    <a:pt x="14952" y="98803"/>
                  </a:lnTo>
                  <a:lnTo>
                    <a:pt x="13884" y="98677"/>
                  </a:lnTo>
                  <a:lnTo>
                    <a:pt x="12847" y="98436"/>
                  </a:lnTo>
                  <a:close/>
                </a:path>
                <a:path w="1406525" h="346075">
                  <a:moveTo>
                    <a:pt x="464258" y="0"/>
                  </a:moveTo>
                  <a:lnTo>
                    <a:pt x="459336" y="0"/>
                  </a:lnTo>
                  <a:lnTo>
                    <a:pt x="374430" y="3291"/>
                  </a:lnTo>
                  <a:lnTo>
                    <a:pt x="297282" y="12119"/>
                  </a:lnTo>
                  <a:lnTo>
                    <a:pt x="228473" y="24911"/>
                  </a:lnTo>
                  <a:lnTo>
                    <a:pt x="168578" y="40097"/>
                  </a:lnTo>
                  <a:lnTo>
                    <a:pt x="118175" y="56105"/>
                  </a:lnTo>
                  <a:lnTo>
                    <a:pt x="77842" y="71364"/>
                  </a:lnTo>
                  <a:lnTo>
                    <a:pt x="29694" y="93353"/>
                  </a:lnTo>
                  <a:lnTo>
                    <a:pt x="20826" y="98195"/>
                  </a:lnTo>
                  <a:lnTo>
                    <a:pt x="18418" y="98803"/>
                  </a:lnTo>
                  <a:lnTo>
                    <a:pt x="74927" y="98803"/>
                  </a:lnTo>
                  <a:lnTo>
                    <a:pt x="108106" y="84531"/>
                  </a:lnTo>
                  <a:lnTo>
                    <a:pt x="152480" y="67855"/>
                  </a:lnTo>
                  <a:lnTo>
                    <a:pt x="204855" y="51213"/>
                  </a:lnTo>
                  <a:lnTo>
                    <a:pt x="264597" y="35943"/>
                  </a:lnTo>
                  <a:lnTo>
                    <a:pt x="331074" y="23383"/>
                  </a:lnTo>
                  <a:lnTo>
                    <a:pt x="403653" y="14868"/>
                  </a:lnTo>
                  <a:lnTo>
                    <a:pt x="481702" y="11737"/>
                  </a:lnTo>
                  <a:lnTo>
                    <a:pt x="574535" y="11737"/>
                  </a:lnTo>
                  <a:lnTo>
                    <a:pt x="555881" y="8155"/>
                  </a:lnTo>
                  <a:lnTo>
                    <a:pt x="513218" y="2423"/>
                  </a:lnTo>
                  <a:lnTo>
                    <a:pt x="474278" y="104"/>
                  </a:lnTo>
                  <a:lnTo>
                    <a:pt x="464258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14782281" y="9203277"/>
              <a:ext cx="544195" cy="320040"/>
            </a:xfrm>
            <a:custGeom>
              <a:avLst/>
              <a:gdLst/>
              <a:ahLst/>
              <a:cxnLst/>
              <a:rect l="l" t="t" r="r" b="b"/>
              <a:pathLst>
                <a:path w="544194" h="320040">
                  <a:moveTo>
                    <a:pt x="482257" y="272253"/>
                  </a:moveTo>
                  <a:lnTo>
                    <a:pt x="477451" y="282996"/>
                  </a:lnTo>
                  <a:lnTo>
                    <a:pt x="518539" y="307351"/>
                  </a:lnTo>
                  <a:lnTo>
                    <a:pt x="543910" y="320021"/>
                  </a:lnTo>
                  <a:lnTo>
                    <a:pt x="514764" y="297676"/>
                  </a:lnTo>
                  <a:lnTo>
                    <a:pt x="482257" y="272253"/>
                  </a:lnTo>
                  <a:close/>
                </a:path>
                <a:path w="544194" h="320040">
                  <a:moveTo>
                    <a:pt x="438834" y="237730"/>
                  </a:moveTo>
                  <a:lnTo>
                    <a:pt x="430918" y="255416"/>
                  </a:lnTo>
                  <a:lnTo>
                    <a:pt x="453179" y="268609"/>
                  </a:lnTo>
                  <a:lnTo>
                    <a:pt x="459598" y="254264"/>
                  </a:lnTo>
                  <a:lnTo>
                    <a:pt x="443850" y="241636"/>
                  </a:lnTo>
                  <a:lnTo>
                    <a:pt x="441389" y="239699"/>
                  </a:lnTo>
                  <a:lnTo>
                    <a:pt x="438834" y="237730"/>
                  </a:lnTo>
                  <a:close/>
                </a:path>
                <a:path w="544194" h="320040">
                  <a:moveTo>
                    <a:pt x="0" y="0"/>
                  </a:moveTo>
                  <a:lnTo>
                    <a:pt x="297886" y="176560"/>
                  </a:lnTo>
                  <a:lnTo>
                    <a:pt x="320820" y="189524"/>
                  </a:lnTo>
                  <a:lnTo>
                    <a:pt x="342723" y="202283"/>
                  </a:lnTo>
                  <a:lnTo>
                    <a:pt x="363521" y="214816"/>
                  </a:lnTo>
                  <a:lnTo>
                    <a:pt x="383140" y="227103"/>
                  </a:lnTo>
                  <a:lnTo>
                    <a:pt x="406657" y="241039"/>
                  </a:lnTo>
                  <a:lnTo>
                    <a:pt x="382340" y="198548"/>
                  </a:lnTo>
                  <a:lnTo>
                    <a:pt x="344561" y="175333"/>
                  </a:lnTo>
                  <a:lnTo>
                    <a:pt x="302892" y="151322"/>
                  </a:lnTo>
                  <a:lnTo>
                    <a:pt x="257847" y="126685"/>
                  </a:lnTo>
                  <a:lnTo>
                    <a:pt x="209942" y="101590"/>
                  </a:lnTo>
                  <a:lnTo>
                    <a:pt x="159690" y="76205"/>
                  </a:lnTo>
                  <a:lnTo>
                    <a:pt x="107606" y="50700"/>
                  </a:lnTo>
                  <a:lnTo>
                    <a:pt x="54204" y="252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9" name="object 909"/>
            <p:cNvPicPr/>
            <p:nvPr/>
          </p:nvPicPr>
          <p:blipFill>
            <a:blip r:embed="rId26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35463" y="9457543"/>
              <a:ext cx="29067" cy="28732"/>
            </a:xfrm>
            <a:prstGeom prst="rect">
              <a:avLst/>
            </a:prstGeom>
          </p:spPr>
        </p:pic>
        <p:sp>
          <p:nvSpPr>
            <p:cNvPr id="910" name="object 910"/>
            <p:cNvSpPr/>
            <p:nvPr/>
          </p:nvSpPr>
          <p:spPr>
            <a:xfrm>
              <a:off x="15188934" y="9424071"/>
              <a:ext cx="32384" cy="34925"/>
            </a:xfrm>
            <a:custGeom>
              <a:avLst/>
              <a:gdLst/>
              <a:ahLst/>
              <a:cxnLst/>
              <a:rect l="l" t="t" r="r" b="b"/>
              <a:pathLst>
                <a:path w="32384" h="34925">
                  <a:moveTo>
                    <a:pt x="9057" y="0"/>
                  </a:moveTo>
                  <a:lnTo>
                    <a:pt x="0" y="20240"/>
                  </a:lnTo>
                  <a:lnTo>
                    <a:pt x="24261" y="34627"/>
                  </a:lnTo>
                  <a:lnTo>
                    <a:pt x="32177" y="16941"/>
                  </a:lnTo>
                  <a:lnTo>
                    <a:pt x="26709" y="12781"/>
                  </a:lnTo>
                  <a:lnTo>
                    <a:pt x="21025" y="8565"/>
                  </a:lnTo>
                  <a:lnTo>
                    <a:pt x="15137" y="4302"/>
                  </a:lnTo>
                  <a:lnTo>
                    <a:pt x="9057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14292648" y="8993116"/>
              <a:ext cx="456565" cy="222885"/>
            </a:xfrm>
            <a:custGeom>
              <a:avLst/>
              <a:gdLst/>
              <a:ahLst/>
              <a:cxnLst/>
              <a:rect l="l" t="t" r="r" b="b"/>
              <a:pathLst>
                <a:path w="456565" h="222884">
                  <a:moveTo>
                    <a:pt x="0" y="0"/>
                  </a:moveTo>
                  <a:lnTo>
                    <a:pt x="239772" y="127619"/>
                  </a:lnTo>
                  <a:lnTo>
                    <a:pt x="323972" y="163991"/>
                  </a:lnTo>
                  <a:lnTo>
                    <a:pt x="367489" y="183117"/>
                  </a:lnTo>
                  <a:lnTo>
                    <a:pt x="411585" y="202749"/>
                  </a:lnTo>
                  <a:lnTo>
                    <a:pt x="455986" y="222799"/>
                  </a:lnTo>
                  <a:lnTo>
                    <a:pt x="269897" y="112499"/>
                  </a:lnTo>
                  <a:lnTo>
                    <a:pt x="215961" y="89435"/>
                  </a:lnTo>
                  <a:lnTo>
                    <a:pt x="164753" y="67817"/>
                  </a:lnTo>
                  <a:lnTo>
                    <a:pt x="73082" y="297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14532421" y="9120738"/>
              <a:ext cx="633095" cy="309880"/>
            </a:xfrm>
            <a:custGeom>
              <a:avLst/>
              <a:gdLst/>
              <a:ahLst/>
              <a:cxnLst/>
              <a:rect l="l" t="t" r="r" b="b"/>
              <a:pathLst>
                <a:path w="633094" h="309879">
                  <a:moveTo>
                    <a:pt x="547742" y="259102"/>
                  </a:moveTo>
                  <a:lnTo>
                    <a:pt x="633006" y="309634"/>
                  </a:lnTo>
                  <a:lnTo>
                    <a:pt x="613382" y="297352"/>
                  </a:lnTo>
                  <a:lnTo>
                    <a:pt x="592581" y="284819"/>
                  </a:lnTo>
                  <a:lnTo>
                    <a:pt x="570677" y="272061"/>
                  </a:lnTo>
                  <a:lnTo>
                    <a:pt x="547742" y="259102"/>
                  </a:lnTo>
                  <a:close/>
                </a:path>
                <a:path w="633094" h="309879">
                  <a:moveTo>
                    <a:pt x="0" y="0"/>
                  </a:moveTo>
                  <a:lnTo>
                    <a:pt x="27486" y="14627"/>
                  </a:lnTo>
                  <a:lnTo>
                    <a:pt x="110981" y="51093"/>
                  </a:lnTo>
                  <a:lnTo>
                    <a:pt x="239793" y="109158"/>
                  </a:lnTo>
                  <a:lnTo>
                    <a:pt x="216213" y="95180"/>
                  </a:lnTo>
                  <a:lnTo>
                    <a:pt x="84199" y="36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14155720" y="8828314"/>
              <a:ext cx="1373505" cy="357505"/>
            </a:xfrm>
            <a:custGeom>
              <a:avLst/>
              <a:gdLst/>
              <a:ahLst/>
              <a:cxnLst/>
              <a:rect l="l" t="t" r="r" b="b"/>
              <a:pathLst>
                <a:path w="1373505" h="357504">
                  <a:moveTo>
                    <a:pt x="1356691" y="342240"/>
                  </a:moveTo>
                  <a:lnTo>
                    <a:pt x="1357602" y="347287"/>
                  </a:lnTo>
                  <a:lnTo>
                    <a:pt x="1359340" y="357245"/>
                  </a:lnTo>
                  <a:lnTo>
                    <a:pt x="1361089" y="355821"/>
                  </a:lnTo>
                  <a:lnTo>
                    <a:pt x="1363183" y="354816"/>
                  </a:lnTo>
                  <a:lnTo>
                    <a:pt x="1365558" y="354355"/>
                  </a:lnTo>
                  <a:lnTo>
                    <a:pt x="1366387" y="354167"/>
                  </a:lnTo>
                  <a:lnTo>
                    <a:pt x="1367330" y="354072"/>
                  </a:lnTo>
                  <a:lnTo>
                    <a:pt x="1371859" y="354072"/>
                  </a:lnTo>
                  <a:lnTo>
                    <a:pt x="1363235" y="347287"/>
                  </a:lnTo>
                  <a:lnTo>
                    <a:pt x="1356691" y="342240"/>
                  </a:lnTo>
                  <a:close/>
                </a:path>
                <a:path w="1373505" h="357504">
                  <a:moveTo>
                    <a:pt x="1371859" y="354072"/>
                  </a:moveTo>
                  <a:lnTo>
                    <a:pt x="1369843" y="354072"/>
                  </a:lnTo>
                  <a:lnTo>
                    <a:pt x="1371481" y="354376"/>
                  </a:lnTo>
                  <a:lnTo>
                    <a:pt x="1372911" y="354900"/>
                  </a:lnTo>
                  <a:lnTo>
                    <a:pt x="1371859" y="354072"/>
                  </a:lnTo>
                  <a:close/>
                </a:path>
                <a:path w="1373505" h="357504">
                  <a:moveTo>
                    <a:pt x="1288065" y="291383"/>
                  </a:moveTo>
                  <a:lnTo>
                    <a:pt x="1289175" y="296860"/>
                  </a:lnTo>
                  <a:lnTo>
                    <a:pt x="1308818" y="316335"/>
                  </a:lnTo>
                  <a:lnTo>
                    <a:pt x="1307185" y="308493"/>
                  </a:lnTo>
                  <a:lnTo>
                    <a:pt x="1306337" y="304556"/>
                  </a:lnTo>
                  <a:lnTo>
                    <a:pt x="1294431" y="295928"/>
                  </a:lnTo>
                  <a:lnTo>
                    <a:pt x="1288065" y="291383"/>
                  </a:lnTo>
                  <a:close/>
                </a:path>
                <a:path w="1373505" h="357504">
                  <a:moveTo>
                    <a:pt x="731680" y="28061"/>
                  </a:moveTo>
                  <a:lnTo>
                    <a:pt x="294881" y="28061"/>
                  </a:lnTo>
                  <a:lnTo>
                    <a:pt x="343793" y="28309"/>
                  </a:lnTo>
                  <a:lnTo>
                    <a:pt x="394141" y="29110"/>
                  </a:lnTo>
                  <a:lnTo>
                    <a:pt x="445400" y="30557"/>
                  </a:lnTo>
                  <a:lnTo>
                    <a:pt x="497042" y="32739"/>
                  </a:lnTo>
                  <a:lnTo>
                    <a:pt x="548542" y="35746"/>
                  </a:lnTo>
                  <a:lnTo>
                    <a:pt x="599373" y="39669"/>
                  </a:lnTo>
                  <a:lnTo>
                    <a:pt x="649008" y="44599"/>
                  </a:lnTo>
                  <a:lnTo>
                    <a:pt x="696923" y="50625"/>
                  </a:lnTo>
                  <a:lnTo>
                    <a:pt x="742589" y="57838"/>
                  </a:lnTo>
                  <a:lnTo>
                    <a:pt x="785482" y="66328"/>
                  </a:lnTo>
                  <a:lnTo>
                    <a:pt x="825074" y="76186"/>
                  </a:lnTo>
                  <a:lnTo>
                    <a:pt x="874582" y="91811"/>
                  </a:lnTo>
                  <a:lnTo>
                    <a:pt x="924327" y="110729"/>
                  </a:lnTo>
                  <a:lnTo>
                    <a:pt x="973839" y="132350"/>
                  </a:lnTo>
                  <a:lnTo>
                    <a:pt x="1022652" y="156084"/>
                  </a:lnTo>
                  <a:lnTo>
                    <a:pt x="1070297" y="181343"/>
                  </a:lnTo>
                  <a:lnTo>
                    <a:pt x="1116306" y="207538"/>
                  </a:lnTo>
                  <a:lnTo>
                    <a:pt x="1160211" y="234079"/>
                  </a:lnTo>
                  <a:lnTo>
                    <a:pt x="1201543" y="260378"/>
                  </a:lnTo>
                  <a:lnTo>
                    <a:pt x="1239836" y="285844"/>
                  </a:lnTo>
                  <a:lnTo>
                    <a:pt x="1245082" y="274106"/>
                  </a:lnTo>
                  <a:lnTo>
                    <a:pt x="1248862" y="271101"/>
                  </a:lnTo>
                  <a:lnTo>
                    <a:pt x="1253867" y="270127"/>
                  </a:lnTo>
                  <a:lnTo>
                    <a:pt x="1254904" y="270023"/>
                  </a:lnTo>
                  <a:lnTo>
                    <a:pt x="1254433" y="267782"/>
                  </a:lnTo>
                  <a:lnTo>
                    <a:pt x="1219793" y="244337"/>
                  </a:lnTo>
                  <a:lnTo>
                    <a:pt x="1182272" y="219914"/>
                  </a:lnTo>
                  <a:lnTo>
                    <a:pt x="1142257" y="195004"/>
                  </a:lnTo>
                  <a:lnTo>
                    <a:pt x="1100139" y="170096"/>
                  </a:lnTo>
                  <a:lnTo>
                    <a:pt x="1056308" y="145681"/>
                  </a:lnTo>
                  <a:lnTo>
                    <a:pt x="1011152" y="122248"/>
                  </a:lnTo>
                  <a:lnTo>
                    <a:pt x="965061" y="100288"/>
                  </a:lnTo>
                  <a:lnTo>
                    <a:pt x="918424" y="80291"/>
                  </a:lnTo>
                  <a:lnTo>
                    <a:pt x="871632" y="62746"/>
                  </a:lnTo>
                  <a:lnTo>
                    <a:pt x="825074" y="48145"/>
                  </a:lnTo>
                  <a:lnTo>
                    <a:pt x="785487" y="38282"/>
                  </a:lnTo>
                  <a:lnTo>
                    <a:pt x="742599" y="29787"/>
                  </a:lnTo>
                  <a:lnTo>
                    <a:pt x="731680" y="28061"/>
                  </a:lnTo>
                  <a:close/>
                </a:path>
                <a:path w="1373505" h="357504">
                  <a:moveTo>
                    <a:pt x="294912" y="0"/>
                  </a:moveTo>
                  <a:lnTo>
                    <a:pt x="219298" y="556"/>
                  </a:lnTo>
                  <a:lnTo>
                    <a:pt x="151263" y="1962"/>
                  </a:lnTo>
                  <a:lnTo>
                    <a:pt x="47184" y="5733"/>
                  </a:lnTo>
                  <a:lnTo>
                    <a:pt x="785" y="8156"/>
                  </a:lnTo>
                  <a:lnTo>
                    <a:pt x="0" y="8261"/>
                  </a:lnTo>
                  <a:lnTo>
                    <a:pt x="11130" y="35601"/>
                  </a:lnTo>
                  <a:lnTo>
                    <a:pt x="69542" y="32804"/>
                  </a:lnTo>
                  <a:lnTo>
                    <a:pt x="168184" y="29595"/>
                  </a:lnTo>
                  <a:lnTo>
                    <a:pt x="228786" y="28488"/>
                  </a:lnTo>
                  <a:lnTo>
                    <a:pt x="731680" y="28061"/>
                  </a:lnTo>
                  <a:lnTo>
                    <a:pt x="696936" y="22571"/>
                  </a:lnTo>
                  <a:lnTo>
                    <a:pt x="649024" y="16542"/>
                  </a:lnTo>
                  <a:lnTo>
                    <a:pt x="599391" y="11611"/>
                  </a:lnTo>
                  <a:lnTo>
                    <a:pt x="548562" y="7686"/>
                  </a:lnTo>
                  <a:lnTo>
                    <a:pt x="497065" y="4678"/>
                  </a:lnTo>
                  <a:lnTo>
                    <a:pt x="445424" y="2495"/>
                  </a:lnTo>
                  <a:lnTo>
                    <a:pt x="394168" y="1048"/>
                  </a:lnTo>
                  <a:lnTo>
                    <a:pt x="343821" y="247"/>
                  </a:lnTo>
                  <a:lnTo>
                    <a:pt x="294912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14143332" y="8836571"/>
              <a:ext cx="24130" cy="27940"/>
            </a:xfrm>
            <a:custGeom>
              <a:avLst/>
              <a:gdLst/>
              <a:ahLst/>
              <a:cxnLst/>
              <a:rect l="l" t="t" r="r" b="b"/>
              <a:pathLst>
                <a:path w="24130" h="27940">
                  <a:moveTo>
                    <a:pt x="12387" y="0"/>
                  </a:moveTo>
                  <a:lnTo>
                    <a:pt x="5245" y="1036"/>
                  </a:lnTo>
                  <a:lnTo>
                    <a:pt x="0" y="7392"/>
                  </a:lnTo>
                  <a:lnTo>
                    <a:pt x="890" y="21768"/>
                  </a:lnTo>
                  <a:lnTo>
                    <a:pt x="6638" y="27643"/>
                  </a:lnTo>
                  <a:lnTo>
                    <a:pt x="13580" y="27915"/>
                  </a:lnTo>
                  <a:lnTo>
                    <a:pt x="23517" y="27339"/>
                  </a:lnTo>
                  <a:lnTo>
                    <a:pt x="12387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5" name="object 915"/>
            <p:cNvPicPr/>
            <p:nvPr/>
          </p:nvPicPr>
          <p:blipFill>
            <a:blip r:embed="rId26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95552" y="9098340"/>
              <a:ext cx="73201" cy="67463"/>
            </a:xfrm>
            <a:prstGeom prst="rect">
              <a:avLst/>
            </a:prstGeom>
          </p:spPr>
        </p:pic>
        <p:sp>
          <p:nvSpPr>
            <p:cNvPr id="916" name="object 916"/>
            <p:cNvSpPr/>
            <p:nvPr/>
          </p:nvSpPr>
          <p:spPr>
            <a:xfrm>
              <a:off x="15495782" y="9157864"/>
              <a:ext cx="19685" cy="33655"/>
            </a:xfrm>
            <a:custGeom>
              <a:avLst/>
              <a:gdLst/>
              <a:ahLst/>
              <a:cxnLst/>
              <a:rect l="l" t="t" r="r" b="b"/>
              <a:pathLst>
                <a:path w="19684" h="33654">
                  <a:moveTo>
                    <a:pt x="0" y="0"/>
                  </a:moveTo>
                  <a:lnTo>
                    <a:pt x="2827" y="14837"/>
                  </a:lnTo>
                  <a:lnTo>
                    <a:pt x="4135" y="22198"/>
                  </a:lnTo>
                  <a:lnTo>
                    <a:pt x="15130" y="33286"/>
                  </a:lnTo>
                  <a:lnTo>
                    <a:pt x="16240" y="30805"/>
                  </a:lnTo>
                  <a:lnTo>
                    <a:pt x="17591" y="29056"/>
                  </a:lnTo>
                  <a:lnTo>
                    <a:pt x="19276" y="27695"/>
                  </a:lnTo>
                  <a:lnTo>
                    <a:pt x="16627" y="12690"/>
                  </a:lnTo>
                  <a:lnTo>
                    <a:pt x="6146" y="4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7" name="object 917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15499925" y="9180065"/>
              <a:ext cx="10983" cy="15758"/>
            </a:xfrm>
            <a:prstGeom prst="rect">
              <a:avLst/>
            </a:prstGeom>
          </p:spPr>
        </p:pic>
        <p:sp>
          <p:nvSpPr>
            <p:cNvPr id="918" name="object 918"/>
            <p:cNvSpPr/>
            <p:nvPr/>
          </p:nvSpPr>
          <p:spPr>
            <a:xfrm>
              <a:off x="15539052" y="919156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4">
                  <a:moveTo>
                    <a:pt x="0" y="0"/>
                  </a:moveTo>
                  <a:lnTo>
                    <a:pt x="1905" y="1842"/>
                  </a:lnTo>
                  <a:lnTo>
                    <a:pt x="1371" y="1214"/>
                  </a:lnTo>
                  <a:lnTo>
                    <a:pt x="785" y="638"/>
                  </a:lnTo>
                  <a:lnTo>
                    <a:pt x="125" y="104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15410147" y="9096099"/>
              <a:ext cx="34925" cy="29209"/>
            </a:xfrm>
            <a:custGeom>
              <a:avLst/>
              <a:gdLst/>
              <a:ahLst/>
              <a:cxnLst/>
              <a:rect l="l" t="t" r="r" b="b"/>
              <a:pathLst>
                <a:path w="34925" h="29209">
                  <a:moveTo>
                    <a:pt x="17632" y="12271"/>
                  </a:moveTo>
                  <a:lnTo>
                    <a:pt x="34742" y="29077"/>
                  </a:lnTo>
                  <a:lnTo>
                    <a:pt x="33632" y="23601"/>
                  </a:lnTo>
                  <a:lnTo>
                    <a:pt x="23140" y="16135"/>
                  </a:lnTo>
                  <a:lnTo>
                    <a:pt x="17632" y="12271"/>
                  </a:lnTo>
                  <a:close/>
                </a:path>
                <a:path w="34925" h="29209">
                  <a:moveTo>
                    <a:pt x="3193" y="2198"/>
                  </a:moveTo>
                  <a:lnTo>
                    <a:pt x="2136" y="2198"/>
                  </a:lnTo>
                  <a:lnTo>
                    <a:pt x="2743" y="2240"/>
                  </a:lnTo>
                  <a:lnTo>
                    <a:pt x="3361" y="2314"/>
                  </a:lnTo>
                  <a:lnTo>
                    <a:pt x="3193" y="2198"/>
                  </a:lnTo>
                  <a:close/>
                </a:path>
                <a:path w="34925" h="29209">
                  <a:moveTo>
                    <a:pt x="0" y="0"/>
                  </a:moveTo>
                  <a:lnTo>
                    <a:pt x="481" y="2240"/>
                  </a:lnTo>
                  <a:lnTo>
                    <a:pt x="1172" y="2198"/>
                  </a:lnTo>
                  <a:lnTo>
                    <a:pt x="3193" y="2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15462056" y="9132868"/>
              <a:ext cx="20320" cy="29845"/>
            </a:xfrm>
            <a:custGeom>
              <a:avLst/>
              <a:gdLst/>
              <a:ahLst/>
              <a:cxnLst/>
              <a:rect l="l" t="t" r="r" b="b"/>
              <a:pathLst>
                <a:path w="20319" h="29845">
                  <a:moveTo>
                    <a:pt x="0" y="0"/>
                  </a:moveTo>
                  <a:lnTo>
                    <a:pt x="2481" y="11779"/>
                  </a:lnTo>
                  <a:lnTo>
                    <a:pt x="20303" y="29569"/>
                  </a:lnTo>
                  <a:lnTo>
                    <a:pt x="17078" y="12533"/>
                  </a:lnTo>
                  <a:lnTo>
                    <a:pt x="5989" y="43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1" name="object 921"/>
            <p:cNvPicPr/>
            <p:nvPr/>
          </p:nvPicPr>
          <p:blipFill>
            <a:blip r:embed="rId18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64544" y="9144652"/>
              <a:ext cx="20638" cy="33297"/>
            </a:xfrm>
            <a:prstGeom prst="rect">
              <a:avLst/>
            </a:prstGeom>
          </p:spPr>
        </p:pic>
        <p:pic>
          <p:nvPicPr>
            <p:cNvPr id="922" name="object 922"/>
            <p:cNvPicPr/>
            <p:nvPr/>
          </p:nvPicPr>
          <p:blipFill>
            <a:blip r:embed="rId26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10630" y="9098299"/>
              <a:ext cx="134361" cy="136781"/>
            </a:xfrm>
            <a:prstGeom prst="rect">
              <a:avLst/>
            </a:prstGeom>
          </p:spPr>
        </p:pic>
        <p:sp>
          <p:nvSpPr>
            <p:cNvPr id="923" name="object 923"/>
            <p:cNvSpPr/>
            <p:nvPr/>
          </p:nvSpPr>
          <p:spPr>
            <a:xfrm>
              <a:off x="15479130" y="9145404"/>
              <a:ext cx="20955" cy="34925"/>
            </a:xfrm>
            <a:custGeom>
              <a:avLst/>
              <a:gdLst/>
              <a:ahLst/>
              <a:cxnLst/>
              <a:rect l="l" t="t" r="r" b="b"/>
              <a:pathLst>
                <a:path w="20955" h="34925">
                  <a:moveTo>
                    <a:pt x="0" y="0"/>
                  </a:moveTo>
                  <a:lnTo>
                    <a:pt x="3235" y="17036"/>
                  </a:lnTo>
                  <a:lnTo>
                    <a:pt x="20784" y="34658"/>
                  </a:lnTo>
                  <a:lnTo>
                    <a:pt x="18093" y="19894"/>
                  </a:lnTo>
                  <a:lnTo>
                    <a:pt x="16648" y="12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9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4" name="object 924"/>
            <p:cNvPicPr/>
            <p:nvPr/>
          </p:nvPicPr>
          <p:blipFill>
            <a:blip r:embed="rId24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82366" y="9162433"/>
              <a:ext cx="19360" cy="27988"/>
            </a:xfrm>
            <a:prstGeom prst="rect">
              <a:avLst/>
            </a:prstGeom>
          </p:spPr>
        </p:pic>
        <p:sp>
          <p:nvSpPr>
            <p:cNvPr id="925" name="object 925"/>
            <p:cNvSpPr/>
            <p:nvPr/>
          </p:nvSpPr>
          <p:spPr>
            <a:xfrm>
              <a:off x="15515061" y="9182389"/>
              <a:ext cx="21590" cy="33655"/>
            </a:xfrm>
            <a:custGeom>
              <a:avLst/>
              <a:gdLst/>
              <a:ahLst/>
              <a:cxnLst/>
              <a:rect l="l" t="t" r="r" b="b"/>
              <a:pathLst>
                <a:path w="21590" h="33654">
                  <a:moveTo>
                    <a:pt x="10502" y="0"/>
                  </a:moveTo>
                  <a:lnTo>
                    <a:pt x="8910" y="0"/>
                  </a:lnTo>
                  <a:lnTo>
                    <a:pt x="7989" y="0"/>
                  </a:lnTo>
                  <a:lnTo>
                    <a:pt x="7046" y="94"/>
                  </a:lnTo>
                  <a:lnTo>
                    <a:pt x="3842" y="743"/>
                  </a:lnTo>
                  <a:lnTo>
                    <a:pt x="1748" y="1738"/>
                  </a:lnTo>
                  <a:lnTo>
                    <a:pt x="0" y="3162"/>
                  </a:lnTo>
                  <a:lnTo>
                    <a:pt x="1999" y="14983"/>
                  </a:lnTo>
                  <a:lnTo>
                    <a:pt x="20020" y="33255"/>
                  </a:lnTo>
                  <a:lnTo>
                    <a:pt x="21224" y="32752"/>
                  </a:lnTo>
                  <a:lnTo>
                    <a:pt x="10502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6" name="object 926"/>
            <p:cNvPicPr/>
            <p:nvPr/>
          </p:nvPicPr>
          <p:blipFill>
            <a:blip r:embed="rId26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17066" y="9197373"/>
              <a:ext cx="18009" cy="18491"/>
            </a:xfrm>
            <a:prstGeom prst="rect">
              <a:avLst/>
            </a:prstGeom>
          </p:spPr>
        </p:pic>
        <p:sp>
          <p:nvSpPr>
            <p:cNvPr id="927" name="object 927"/>
            <p:cNvSpPr/>
            <p:nvPr/>
          </p:nvSpPr>
          <p:spPr>
            <a:xfrm>
              <a:off x="15531268" y="9185307"/>
              <a:ext cx="14604" cy="29845"/>
            </a:xfrm>
            <a:custGeom>
              <a:avLst/>
              <a:gdLst/>
              <a:ahLst/>
              <a:cxnLst/>
              <a:rect l="l" t="t" r="r" b="b"/>
              <a:pathLst>
                <a:path w="14605" h="29845">
                  <a:moveTo>
                    <a:pt x="0" y="0"/>
                  </a:moveTo>
                  <a:lnTo>
                    <a:pt x="2598" y="14975"/>
                  </a:lnTo>
                  <a:lnTo>
                    <a:pt x="5015" y="29842"/>
                  </a:lnTo>
                  <a:lnTo>
                    <a:pt x="6816" y="28983"/>
                  </a:lnTo>
                  <a:lnTo>
                    <a:pt x="8470" y="27716"/>
                  </a:lnTo>
                  <a:lnTo>
                    <a:pt x="14219" y="20753"/>
                  </a:lnTo>
                  <a:lnTo>
                    <a:pt x="14020" y="13161"/>
                  </a:lnTo>
                  <a:lnTo>
                    <a:pt x="9696" y="8104"/>
                  </a:lnTo>
                  <a:lnTo>
                    <a:pt x="7779" y="6261"/>
                  </a:lnTo>
                  <a:lnTo>
                    <a:pt x="4502" y="35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14166856" y="8856377"/>
              <a:ext cx="1228725" cy="262890"/>
            </a:xfrm>
            <a:custGeom>
              <a:avLst/>
              <a:gdLst/>
              <a:ahLst/>
              <a:cxnLst/>
              <a:rect l="l" t="t" r="r" b="b"/>
              <a:pathLst>
                <a:path w="1228725" h="262890">
                  <a:moveTo>
                    <a:pt x="283740" y="0"/>
                  </a:moveTo>
                  <a:lnTo>
                    <a:pt x="217646" y="426"/>
                  </a:lnTo>
                  <a:lnTo>
                    <a:pt x="157046" y="1533"/>
                  </a:lnTo>
                  <a:lnTo>
                    <a:pt x="103460" y="3058"/>
                  </a:lnTo>
                  <a:lnTo>
                    <a:pt x="58409" y="4742"/>
                  </a:lnTo>
                  <a:lnTo>
                    <a:pt x="0" y="7539"/>
                  </a:lnTo>
                  <a:lnTo>
                    <a:pt x="56142" y="4960"/>
                  </a:lnTo>
                  <a:lnTo>
                    <a:pt x="100767" y="3331"/>
                  </a:lnTo>
                  <a:lnTo>
                    <a:pt x="154291" y="1841"/>
                  </a:lnTo>
                  <a:lnTo>
                    <a:pt x="215102" y="755"/>
                  </a:lnTo>
                  <a:lnTo>
                    <a:pt x="281593" y="335"/>
                  </a:lnTo>
                  <a:lnTo>
                    <a:pt x="335246" y="626"/>
                  </a:lnTo>
                  <a:lnTo>
                    <a:pt x="390557" y="1577"/>
                  </a:lnTo>
                  <a:lnTo>
                    <a:pt x="446805" y="3306"/>
                  </a:lnTo>
                  <a:lnTo>
                    <a:pt x="503273" y="5932"/>
                  </a:lnTo>
                  <a:lnTo>
                    <a:pt x="559239" y="9570"/>
                  </a:lnTo>
                  <a:lnTo>
                    <a:pt x="613985" y="14339"/>
                  </a:lnTo>
                  <a:lnTo>
                    <a:pt x="666792" y="20357"/>
                  </a:lnTo>
                  <a:lnTo>
                    <a:pt x="716941" y="27740"/>
                  </a:lnTo>
                  <a:lnTo>
                    <a:pt x="763711" y="36608"/>
                  </a:lnTo>
                  <a:lnTo>
                    <a:pt x="806383" y="47077"/>
                  </a:lnTo>
                  <a:lnTo>
                    <a:pt x="856889" y="63101"/>
                  </a:lnTo>
                  <a:lnTo>
                    <a:pt x="907668" y="82631"/>
                  </a:lnTo>
                  <a:lnTo>
                    <a:pt x="958195" y="105009"/>
                  </a:lnTo>
                  <a:lnTo>
                    <a:pt x="1007946" y="129579"/>
                  </a:lnTo>
                  <a:lnTo>
                    <a:pt x="1056395" y="155681"/>
                  </a:lnTo>
                  <a:lnTo>
                    <a:pt x="1103019" y="182660"/>
                  </a:lnTo>
                  <a:lnTo>
                    <a:pt x="1147291" y="209856"/>
                  </a:lnTo>
                  <a:lnTo>
                    <a:pt x="1188688" y="236614"/>
                  </a:lnTo>
                  <a:lnTo>
                    <a:pt x="1226685" y="262274"/>
                  </a:lnTo>
                  <a:lnTo>
                    <a:pt x="1228695" y="257782"/>
                  </a:lnTo>
                  <a:lnTo>
                    <a:pt x="1190402" y="232313"/>
                  </a:lnTo>
                  <a:lnTo>
                    <a:pt x="1149070" y="206013"/>
                  </a:lnTo>
                  <a:lnTo>
                    <a:pt x="1105165" y="179471"/>
                  </a:lnTo>
                  <a:lnTo>
                    <a:pt x="1059157" y="153277"/>
                  </a:lnTo>
                  <a:lnTo>
                    <a:pt x="1011513" y="128019"/>
                  </a:lnTo>
                  <a:lnTo>
                    <a:pt x="962701" y="104285"/>
                  </a:lnTo>
                  <a:lnTo>
                    <a:pt x="913190" y="82666"/>
                  </a:lnTo>
                  <a:lnTo>
                    <a:pt x="863448" y="63749"/>
                  </a:lnTo>
                  <a:lnTo>
                    <a:pt x="813943" y="48124"/>
                  </a:lnTo>
                  <a:lnTo>
                    <a:pt x="774351" y="38263"/>
                  </a:lnTo>
                  <a:lnTo>
                    <a:pt x="731458" y="29772"/>
                  </a:lnTo>
                  <a:lnTo>
                    <a:pt x="685790" y="22558"/>
                  </a:lnTo>
                  <a:lnTo>
                    <a:pt x="637875" y="16532"/>
                  </a:lnTo>
                  <a:lnTo>
                    <a:pt x="588238" y="11603"/>
                  </a:lnTo>
                  <a:lnTo>
                    <a:pt x="537405" y="7680"/>
                  </a:lnTo>
                  <a:lnTo>
                    <a:pt x="485904" y="4674"/>
                  </a:lnTo>
                  <a:lnTo>
                    <a:pt x="434261" y="2493"/>
                  </a:lnTo>
                  <a:lnTo>
                    <a:pt x="383001" y="1047"/>
                  </a:lnTo>
                  <a:lnTo>
                    <a:pt x="332652" y="246"/>
                  </a:lnTo>
                  <a:lnTo>
                    <a:pt x="28374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14156687" y="8863916"/>
              <a:ext cx="10795" cy="635"/>
            </a:xfrm>
            <a:custGeom>
              <a:avLst/>
              <a:gdLst/>
              <a:ahLst/>
              <a:cxnLst/>
              <a:rect l="l" t="t" r="r" b="b"/>
              <a:pathLst>
                <a:path w="10794" h="634">
                  <a:moveTo>
                    <a:pt x="10167" y="0"/>
                  </a:moveTo>
                  <a:lnTo>
                    <a:pt x="5015" y="282"/>
                  </a:lnTo>
                  <a:lnTo>
                    <a:pt x="0" y="586"/>
                  </a:lnTo>
                  <a:lnTo>
                    <a:pt x="984" y="596"/>
                  </a:lnTo>
                  <a:lnTo>
                    <a:pt x="1455" y="575"/>
                  </a:lnTo>
                  <a:lnTo>
                    <a:pt x="2303" y="492"/>
                  </a:lnTo>
                  <a:lnTo>
                    <a:pt x="10188" y="52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0" name="object 930"/>
            <p:cNvPicPr/>
            <p:nvPr/>
          </p:nvPicPr>
          <p:blipFill>
            <a:blip r:embed="rId26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93541" y="9114161"/>
              <a:ext cx="76709" cy="59568"/>
            </a:xfrm>
            <a:prstGeom prst="rect">
              <a:avLst/>
            </a:prstGeom>
          </p:spPr>
        </p:pic>
        <p:sp>
          <p:nvSpPr>
            <p:cNvPr id="931" name="object 931"/>
            <p:cNvSpPr/>
            <p:nvPr/>
          </p:nvSpPr>
          <p:spPr>
            <a:xfrm>
              <a:off x="14076081" y="8504288"/>
              <a:ext cx="1402715" cy="351790"/>
            </a:xfrm>
            <a:custGeom>
              <a:avLst/>
              <a:gdLst/>
              <a:ahLst/>
              <a:cxnLst/>
              <a:rect l="l" t="t" r="r" b="b"/>
              <a:pathLst>
                <a:path w="1402715" h="351790">
                  <a:moveTo>
                    <a:pt x="1388366" y="332021"/>
                  </a:moveTo>
                  <a:lnTo>
                    <a:pt x="1394920" y="351486"/>
                  </a:lnTo>
                  <a:lnTo>
                    <a:pt x="1397810" y="350471"/>
                  </a:lnTo>
                  <a:lnTo>
                    <a:pt x="1400376" y="348502"/>
                  </a:lnTo>
                  <a:lnTo>
                    <a:pt x="1402103" y="345759"/>
                  </a:lnTo>
                  <a:lnTo>
                    <a:pt x="1388366" y="332021"/>
                  </a:lnTo>
                  <a:close/>
                </a:path>
                <a:path w="1402715" h="351790">
                  <a:moveTo>
                    <a:pt x="1342775" y="299247"/>
                  </a:moveTo>
                  <a:lnTo>
                    <a:pt x="1347729" y="314830"/>
                  </a:lnTo>
                  <a:lnTo>
                    <a:pt x="1352566" y="330272"/>
                  </a:lnTo>
                  <a:lnTo>
                    <a:pt x="1359382" y="333864"/>
                  </a:lnTo>
                  <a:lnTo>
                    <a:pt x="1353890" y="317915"/>
                  </a:lnTo>
                  <a:lnTo>
                    <a:pt x="1348304" y="301927"/>
                  </a:lnTo>
                  <a:lnTo>
                    <a:pt x="1342775" y="299247"/>
                  </a:lnTo>
                  <a:close/>
                </a:path>
                <a:path w="1402715" h="351790">
                  <a:moveTo>
                    <a:pt x="1273081" y="266086"/>
                  </a:moveTo>
                  <a:lnTo>
                    <a:pt x="1277678" y="280067"/>
                  </a:lnTo>
                  <a:lnTo>
                    <a:pt x="1282180" y="293938"/>
                  </a:lnTo>
                  <a:lnTo>
                    <a:pt x="1287562" y="296671"/>
                  </a:lnTo>
                  <a:lnTo>
                    <a:pt x="1282476" y="282384"/>
                  </a:lnTo>
                  <a:lnTo>
                    <a:pt x="1277311" y="268065"/>
                  </a:lnTo>
                  <a:lnTo>
                    <a:pt x="1273081" y="266086"/>
                  </a:lnTo>
                  <a:close/>
                </a:path>
                <a:path w="1402715" h="351790">
                  <a:moveTo>
                    <a:pt x="577476" y="11737"/>
                  </a:moveTo>
                  <a:lnTo>
                    <a:pt x="482226" y="11737"/>
                  </a:lnTo>
                  <a:lnTo>
                    <a:pt x="493367" y="11800"/>
                  </a:lnTo>
                  <a:lnTo>
                    <a:pt x="532268" y="14106"/>
                  </a:lnTo>
                  <a:lnTo>
                    <a:pt x="574371" y="19810"/>
                  </a:lnTo>
                  <a:lnTo>
                    <a:pt x="619223" y="28591"/>
                  </a:lnTo>
                  <a:lnTo>
                    <a:pt x="666374" y="40127"/>
                  </a:lnTo>
                  <a:lnTo>
                    <a:pt x="715370" y="54095"/>
                  </a:lnTo>
                  <a:lnTo>
                    <a:pt x="765761" y="70174"/>
                  </a:lnTo>
                  <a:lnTo>
                    <a:pt x="817093" y="88042"/>
                  </a:lnTo>
                  <a:lnTo>
                    <a:pt x="868914" y="107376"/>
                  </a:lnTo>
                  <a:lnTo>
                    <a:pt x="920773" y="127854"/>
                  </a:lnTo>
                  <a:lnTo>
                    <a:pt x="972218" y="149155"/>
                  </a:lnTo>
                  <a:lnTo>
                    <a:pt x="1022797" y="170955"/>
                  </a:lnTo>
                  <a:lnTo>
                    <a:pt x="1072057" y="192934"/>
                  </a:lnTo>
                  <a:lnTo>
                    <a:pt x="1119547" y="214769"/>
                  </a:lnTo>
                  <a:lnTo>
                    <a:pt x="1164814" y="236138"/>
                  </a:lnTo>
                  <a:lnTo>
                    <a:pt x="1207406" y="256719"/>
                  </a:lnTo>
                  <a:lnTo>
                    <a:pt x="1246873" y="276190"/>
                  </a:lnTo>
                  <a:lnTo>
                    <a:pt x="1240295" y="256460"/>
                  </a:lnTo>
                  <a:lnTo>
                    <a:pt x="1153746" y="211774"/>
                  </a:lnTo>
                  <a:lnTo>
                    <a:pt x="1107407" y="191531"/>
                  </a:lnTo>
                  <a:lnTo>
                    <a:pt x="1058892" y="170875"/>
                  </a:lnTo>
                  <a:lnTo>
                    <a:pt x="1008662" y="150108"/>
                  </a:lnTo>
                  <a:lnTo>
                    <a:pt x="957177" y="129529"/>
                  </a:lnTo>
                  <a:lnTo>
                    <a:pt x="904900" y="109438"/>
                  </a:lnTo>
                  <a:lnTo>
                    <a:pt x="852289" y="90135"/>
                  </a:lnTo>
                  <a:lnTo>
                    <a:pt x="799806" y="71921"/>
                  </a:lnTo>
                  <a:lnTo>
                    <a:pt x="747912" y="55096"/>
                  </a:lnTo>
                  <a:lnTo>
                    <a:pt x="697066" y="39959"/>
                  </a:lnTo>
                  <a:lnTo>
                    <a:pt x="647730" y="26810"/>
                  </a:lnTo>
                  <a:lnTo>
                    <a:pt x="600365" y="15950"/>
                  </a:lnTo>
                  <a:lnTo>
                    <a:pt x="577476" y="11737"/>
                  </a:lnTo>
                  <a:close/>
                </a:path>
                <a:path w="1402715" h="351790">
                  <a:moveTo>
                    <a:pt x="463996" y="0"/>
                  </a:moveTo>
                  <a:lnTo>
                    <a:pt x="458708" y="0"/>
                  </a:lnTo>
                  <a:lnTo>
                    <a:pt x="371664" y="3315"/>
                  </a:lnTo>
                  <a:lnTo>
                    <a:pt x="292751" y="12227"/>
                  </a:lnTo>
                  <a:lnTo>
                    <a:pt x="222456" y="25179"/>
                  </a:lnTo>
                  <a:lnTo>
                    <a:pt x="161267" y="40618"/>
                  </a:lnTo>
                  <a:lnTo>
                    <a:pt x="109672" y="56990"/>
                  </a:lnTo>
                  <a:lnTo>
                    <a:pt x="68159" y="72740"/>
                  </a:lnTo>
                  <a:lnTo>
                    <a:pt x="17327" y="96159"/>
                  </a:lnTo>
                  <a:lnTo>
                    <a:pt x="0" y="113169"/>
                  </a:lnTo>
                  <a:lnTo>
                    <a:pt x="5916" y="123367"/>
                  </a:lnTo>
                  <a:lnTo>
                    <a:pt x="9224" y="125640"/>
                  </a:lnTo>
                  <a:lnTo>
                    <a:pt x="12868" y="126477"/>
                  </a:lnTo>
                  <a:lnTo>
                    <a:pt x="26419" y="119089"/>
                  </a:lnTo>
                  <a:lnTo>
                    <a:pt x="48656" y="107947"/>
                  </a:lnTo>
                  <a:lnTo>
                    <a:pt x="117286" y="78669"/>
                  </a:lnTo>
                  <a:lnTo>
                    <a:pt x="162729" y="62668"/>
                  </a:lnTo>
                  <a:lnTo>
                    <a:pt x="214957" y="47182"/>
                  </a:lnTo>
                  <a:lnTo>
                    <a:pt x="273496" y="33278"/>
                  </a:lnTo>
                  <a:lnTo>
                    <a:pt x="337871" y="22025"/>
                  </a:lnTo>
                  <a:lnTo>
                    <a:pt x="407606" y="14489"/>
                  </a:lnTo>
                  <a:lnTo>
                    <a:pt x="482226" y="11737"/>
                  </a:lnTo>
                  <a:lnTo>
                    <a:pt x="577476" y="11737"/>
                  </a:lnTo>
                  <a:lnTo>
                    <a:pt x="555430" y="7679"/>
                  </a:lnTo>
                  <a:lnTo>
                    <a:pt x="513388" y="2297"/>
                  </a:lnTo>
                  <a:lnTo>
                    <a:pt x="474697" y="104"/>
                  </a:lnTo>
                  <a:lnTo>
                    <a:pt x="463996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14088947" y="8516026"/>
              <a:ext cx="1348740" cy="328295"/>
            </a:xfrm>
            <a:custGeom>
              <a:avLst/>
              <a:gdLst/>
              <a:ahLst/>
              <a:cxnLst/>
              <a:rect l="l" t="t" r="r" b="b"/>
              <a:pathLst>
                <a:path w="1348740" h="328295">
                  <a:moveTo>
                    <a:pt x="1339697" y="318534"/>
                  </a:moveTo>
                  <a:lnTo>
                    <a:pt x="1341540" y="324471"/>
                  </a:lnTo>
                  <a:lnTo>
                    <a:pt x="1348472" y="327864"/>
                  </a:lnTo>
                  <a:lnTo>
                    <a:pt x="1346513" y="322126"/>
                  </a:lnTo>
                  <a:lnTo>
                    <a:pt x="1339697" y="318534"/>
                  </a:lnTo>
                  <a:close/>
                </a:path>
                <a:path w="1348740" h="328295">
                  <a:moveTo>
                    <a:pt x="1269312" y="282200"/>
                  </a:moveTo>
                  <a:lnTo>
                    <a:pt x="1272212" y="291237"/>
                  </a:lnTo>
                  <a:lnTo>
                    <a:pt x="1277856" y="293896"/>
                  </a:lnTo>
                  <a:lnTo>
                    <a:pt x="1274694" y="284933"/>
                  </a:lnTo>
                  <a:lnTo>
                    <a:pt x="1269312" y="282200"/>
                  </a:lnTo>
                  <a:close/>
                </a:path>
                <a:path w="1348740" h="328295">
                  <a:moveTo>
                    <a:pt x="603543" y="16303"/>
                  </a:moveTo>
                  <a:lnTo>
                    <a:pt x="451420" y="16303"/>
                  </a:lnTo>
                  <a:lnTo>
                    <a:pt x="461441" y="16407"/>
                  </a:lnTo>
                  <a:lnTo>
                    <a:pt x="500379" y="18726"/>
                  </a:lnTo>
                  <a:lnTo>
                    <a:pt x="543041" y="24458"/>
                  </a:lnTo>
                  <a:lnTo>
                    <a:pt x="588901" y="33266"/>
                  </a:lnTo>
                  <a:lnTo>
                    <a:pt x="637435" y="44816"/>
                  </a:lnTo>
                  <a:lnTo>
                    <a:pt x="688118" y="58771"/>
                  </a:lnTo>
                  <a:lnTo>
                    <a:pt x="740426" y="74795"/>
                  </a:lnTo>
                  <a:lnTo>
                    <a:pt x="793835" y="92553"/>
                  </a:lnTo>
                  <a:lnTo>
                    <a:pt x="847819" y="111709"/>
                  </a:lnTo>
                  <a:lnTo>
                    <a:pt x="901855" y="131928"/>
                  </a:lnTo>
                  <a:lnTo>
                    <a:pt x="955417" y="152873"/>
                  </a:lnTo>
                  <a:lnTo>
                    <a:pt x="1007982" y="174209"/>
                  </a:lnTo>
                  <a:lnTo>
                    <a:pt x="1059025" y="195599"/>
                  </a:lnTo>
                  <a:lnTo>
                    <a:pt x="1108020" y="216709"/>
                  </a:lnTo>
                  <a:lnTo>
                    <a:pt x="1154444" y="237203"/>
                  </a:lnTo>
                  <a:lnTo>
                    <a:pt x="1237480" y="274996"/>
                  </a:lnTo>
                  <a:lnTo>
                    <a:pt x="1234004" y="264452"/>
                  </a:lnTo>
                  <a:lnTo>
                    <a:pt x="1194538" y="244981"/>
                  </a:lnTo>
                  <a:lnTo>
                    <a:pt x="1151945" y="224401"/>
                  </a:lnTo>
                  <a:lnTo>
                    <a:pt x="1106678" y="203032"/>
                  </a:lnTo>
                  <a:lnTo>
                    <a:pt x="1059188" y="181197"/>
                  </a:lnTo>
                  <a:lnTo>
                    <a:pt x="1009928" y="159218"/>
                  </a:lnTo>
                  <a:lnTo>
                    <a:pt x="959350" y="137417"/>
                  </a:lnTo>
                  <a:lnTo>
                    <a:pt x="907905" y="116116"/>
                  </a:lnTo>
                  <a:lnTo>
                    <a:pt x="856045" y="95638"/>
                  </a:lnTo>
                  <a:lnTo>
                    <a:pt x="804224" y="76304"/>
                  </a:lnTo>
                  <a:lnTo>
                    <a:pt x="752892" y="58436"/>
                  </a:lnTo>
                  <a:lnTo>
                    <a:pt x="702502" y="42357"/>
                  </a:lnTo>
                  <a:lnTo>
                    <a:pt x="653505" y="28389"/>
                  </a:lnTo>
                  <a:lnTo>
                    <a:pt x="606355" y="16853"/>
                  </a:lnTo>
                  <a:lnTo>
                    <a:pt x="603543" y="16303"/>
                  </a:lnTo>
                  <a:close/>
                </a:path>
                <a:path w="1348740" h="328295">
                  <a:moveTo>
                    <a:pt x="473074" y="0"/>
                  </a:moveTo>
                  <a:lnTo>
                    <a:pt x="469367" y="0"/>
                  </a:lnTo>
                  <a:lnTo>
                    <a:pt x="394747" y="2751"/>
                  </a:lnTo>
                  <a:lnTo>
                    <a:pt x="325012" y="10287"/>
                  </a:lnTo>
                  <a:lnTo>
                    <a:pt x="260638" y="21540"/>
                  </a:lnTo>
                  <a:lnTo>
                    <a:pt x="202098" y="35444"/>
                  </a:lnTo>
                  <a:lnTo>
                    <a:pt x="149869" y="50930"/>
                  </a:lnTo>
                  <a:lnTo>
                    <a:pt x="104425" y="66931"/>
                  </a:lnTo>
                  <a:lnTo>
                    <a:pt x="66241" y="82380"/>
                  </a:lnTo>
                  <a:lnTo>
                    <a:pt x="13553" y="107352"/>
                  </a:lnTo>
                  <a:lnTo>
                    <a:pt x="0" y="114739"/>
                  </a:lnTo>
                  <a:lnTo>
                    <a:pt x="1036" y="114980"/>
                  </a:lnTo>
                  <a:lnTo>
                    <a:pt x="2104" y="115106"/>
                  </a:lnTo>
                  <a:lnTo>
                    <a:pt x="5570" y="115106"/>
                  </a:lnTo>
                  <a:lnTo>
                    <a:pt x="7978" y="114499"/>
                  </a:lnTo>
                  <a:lnTo>
                    <a:pt x="10188" y="113242"/>
                  </a:lnTo>
                  <a:lnTo>
                    <a:pt x="16847" y="109656"/>
                  </a:lnTo>
                  <a:lnTo>
                    <a:pt x="64994" y="87668"/>
                  </a:lnTo>
                  <a:lnTo>
                    <a:pt x="105327" y="72408"/>
                  </a:lnTo>
                  <a:lnTo>
                    <a:pt x="155730" y="56400"/>
                  </a:lnTo>
                  <a:lnTo>
                    <a:pt x="215625" y="41214"/>
                  </a:lnTo>
                  <a:lnTo>
                    <a:pt x="284435" y="28422"/>
                  </a:lnTo>
                  <a:lnTo>
                    <a:pt x="361582" y="19594"/>
                  </a:lnTo>
                  <a:lnTo>
                    <a:pt x="446489" y="16303"/>
                  </a:lnTo>
                  <a:lnTo>
                    <a:pt x="603543" y="16303"/>
                  </a:lnTo>
                  <a:lnTo>
                    <a:pt x="561502" y="8072"/>
                  </a:lnTo>
                  <a:lnTo>
                    <a:pt x="519399" y="2368"/>
                  </a:lnTo>
                  <a:lnTo>
                    <a:pt x="480498" y="62"/>
                  </a:lnTo>
                  <a:lnTo>
                    <a:pt x="473074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3" name="object 933"/>
            <p:cNvPicPr/>
            <p:nvPr/>
          </p:nvPicPr>
          <p:blipFill>
            <a:blip r:embed="rId26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1666" y="6979087"/>
              <a:ext cx="2017282" cy="3850057"/>
            </a:xfrm>
            <a:prstGeom prst="rect">
              <a:avLst/>
            </a:prstGeom>
          </p:spPr>
        </p:pic>
        <p:sp>
          <p:nvSpPr>
            <p:cNvPr id="934" name="object 934"/>
            <p:cNvSpPr/>
            <p:nvPr/>
          </p:nvSpPr>
          <p:spPr>
            <a:xfrm>
              <a:off x="8823775" y="8348748"/>
              <a:ext cx="6835140" cy="1398905"/>
            </a:xfrm>
            <a:custGeom>
              <a:avLst/>
              <a:gdLst/>
              <a:ahLst/>
              <a:cxnLst/>
              <a:rect l="l" t="t" r="r" b="b"/>
              <a:pathLst>
                <a:path w="6835140" h="1398904">
                  <a:moveTo>
                    <a:pt x="12439" y="0"/>
                  </a:moveTo>
                  <a:lnTo>
                    <a:pt x="4638" y="4135"/>
                  </a:lnTo>
                  <a:lnTo>
                    <a:pt x="0" y="18889"/>
                  </a:lnTo>
                  <a:lnTo>
                    <a:pt x="4104" y="26784"/>
                  </a:lnTo>
                  <a:lnTo>
                    <a:pt x="2257659" y="735569"/>
                  </a:lnTo>
                  <a:lnTo>
                    <a:pt x="2261240" y="736228"/>
                  </a:lnTo>
                  <a:lnTo>
                    <a:pt x="5574720" y="882161"/>
                  </a:lnTo>
                  <a:lnTo>
                    <a:pt x="6813268" y="1397706"/>
                  </a:lnTo>
                  <a:lnTo>
                    <a:pt x="6818661" y="1398774"/>
                  </a:lnTo>
                  <a:lnTo>
                    <a:pt x="6824137" y="1398774"/>
                  </a:lnTo>
                  <a:lnTo>
                    <a:pt x="6829362" y="1395517"/>
                  </a:lnTo>
                  <a:lnTo>
                    <a:pt x="6834577" y="1383005"/>
                  </a:lnTo>
                  <a:lnTo>
                    <a:pt x="6831205" y="1374774"/>
                  </a:lnTo>
                  <a:lnTo>
                    <a:pt x="5583201" y="855293"/>
                  </a:lnTo>
                  <a:lnTo>
                    <a:pt x="5578437" y="854225"/>
                  </a:lnTo>
                  <a:lnTo>
                    <a:pt x="2264308" y="708271"/>
                  </a:lnTo>
                  <a:lnTo>
                    <a:pt x="12439" y="0"/>
                  </a:lnTo>
                  <a:close/>
                </a:path>
              </a:pathLst>
            </a:custGeom>
            <a:solidFill>
              <a:srgbClr val="3D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8797338" y="8381133"/>
              <a:ext cx="114300" cy="33020"/>
            </a:xfrm>
            <a:custGeom>
              <a:avLst/>
              <a:gdLst/>
              <a:ahLst/>
              <a:cxnLst/>
              <a:rect l="l" t="t" r="r" b="b"/>
              <a:pathLst>
                <a:path w="114300" h="33020">
                  <a:moveTo>
                    <a:pt x="46061" y="1099"/>
                  </a:moveTo>
                  <a:lnTo>
                    <a:pt x="9109" y="19350"/>
                  </a:lnTo>
                  <a:lnTo>
                    <a:pt x="3151" y="28239"/>
                  </a:lnTo>
                  <a:lnTo>
                    <a:pt x="0" y="32899"/>
                  </a:lnTo>
                  <a:lnTo>
                    <a:pt x="15947" y="30616"/>
                  </a:lnTo>
                  <a:lnTo>
                    <a:pt x="23884" y="29569"/>
                  </a:lnTo>
                  <a:lnTo>
                    <a:pt x="46061" y="1099"/>
                  </a:lnTo>
                  <a:close/>
                </a:path>
                <a:path w="114300" h="33020">
                  <a:moveTo>
                    <a:pt x="48427" y="0"/>
                  </a:moveTo>
                  <a:lnTo>
                    <a:pt x="47694" y="345"/>
                  </a:lnTo>
                  <a:lnTo>
                    <a:pt x="104394" y="21360"/>
                  </a:lnTo>
                  <a:lnTo>
                    <a:pt x="114289" y="20711"/>
                  </a:lnTo>
                  <a:lnTo>
                    <a:pt x="48427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8806450" y="8369652"/>
              <a:ext cx="39370" cy="31115"/>
            </a:xfrm>
            <a:custGeom>
              <a:avLst/>
              <a:gdLst/>
              <a:ahLst/>
              <a:cxnLst/>
              <a:rect l="l" t="t" r="r" b="b"/>
              <a:pathLst>
                <a:path w="39370" h="31115">
                  <a:moveTo>
                    <a:pt x="19999" y="0"/>
                  </a:moveTo>
                  <a:lnTo>
                    <a:pt x="10596" y="14714"/>
                  </a:lnTo>
                  <a:lnTo>
                    <a:pt x="0" y="30826"/>
                  </a:lnTo>
                  <a:lnTo>
                    <a:pt x="9253" y="26063"/>
                  </a:lnTo>
                  <a:lnTo>
                    <a:pt x="18495" y="21433"/>
                  </a:lnTo>
                  <a:lnTo>
                    <a:pt x="27728" y="16937"/>
                  </a:lnTo>
                  <a:lnTo>
                    <a:pt x="36951" y="12575"/>
                  </a:lnTo>
                  <a:lnTo>
                    <a:pt x="37778" y="11517"/>
                  </a:lnTo>
                  <a:lnTo>
                    <a:pt x="38585" y="11821"/>
                  </a:lnTo>
                  <a:lnTo>
                    <a:pt x="39318" y="11476"/>
                  </a:lnTo>
                  <a:lnTo>
                    <a:pt x="24627" y="6879"/>
                  </a:lnTo>
                  <a:lnTo>
                    <a:pt x="21507" y="3779"/>
                  </a:lnTo>
                  <a:lnTo>
                    <a:pt x="19999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8970219" y="8427864"/>
              <a:ext cx="3509645" cy="835025"/>
            </a:xfrm>
            <a:custGeom>
              <a:avLst/>
              <a:gdLst/>
              <a:ahLst/>
              <a:cxnLst/>
              <a:rect l="l" t="t" r="r" b="b"/>
              <a:pathLst>
                <a:path w="3509645" h="835025">
                  <a:moveTo>
                    <a:pt x="3509024" y="721140"/>
                  </a:moveTo>
                  <a:lnTo>
                    <a:pt x="2385445" y="797912"/>
                  </a:lnTo>
                  <a:lnTo>
                    <a:pt x="2406130" y="803876"/>
                  </a:lnTo>
                  <a:lnTo>
                    <a:pt x="2426763" y="809602"/>
                  </a:lnTo>
                  <a:lnTo>
                    <a:pt x="2447365" y="815098"/>
                  </a:lnTo>
                  <a:lnTo>
                    <a:pt x="2467956" y="820372"/>
                  </a:lnTo>
                  <a:lnTo>
                    <a:pt x="2981207" y="785305"/>
                  </a:lnTo>
                  <a:lnTo>
                    <a:pt x="3509024" y="721140"/>
                  </a:lnTo>
                  <a:close/>
                </a:path>
                <a:path w="3509645" h="835025">
                  <a:moveTo>
                    <a:pt x="1250412" y="442646"/>
                  </a:moveTo>
                  <a:lnTo>
                    <a:pt x="1328043" y="492142"/>
                  </a:lnTo>
                  <a:lnTo>
                    <a:pt x="2250517" y="833985"/>
                  </a:lnTo>
                  <a:lnTo>
                    <a:pt x="2256350" y="834833"/>
                  </a:lnTo>
                  <a:lnTo>
                    <a:pt x="2276873" y="833430"/>
                  </a:lnTo>
                  <a:lnTo>
                    <a:pt x="2246406" y="821136"/>
                  </a:lnTo>
                  <a:lnTo>
                    <a:pt x="2216172" y="808341"/>
                  </a:lnTo>
                  <a:lnTo>
                    <a:pt x="2186179" y="795036"/>
                  </a:lnTo>
                  <a:lnTo>
                    <a:pt x="2156436" y="781211"/>
                  </a:lnTo>
                  <a:lnTo>
                    <a:pt x="2092910" y="750710"/>
                  </a:lnTo>
                  <a:lnTo>
                    <a:pt x="2085381" y="750710"/>
                  </a:lnTo>
                  <a:lnTo>
                    <a:pt x="2079465" y="749861"/>
                  </a:lnTo>
                  <a:lnTo>
                    <a:pt x="1250412" y="442646"/>
                  </a:lnTo>
                  <a:close/>
                </a:path>
                <a:path w="3509645" h="835025">
                  <a:moveTo>
                    <a:pt x="2091915" y="750228"/>
                  </a:moveTo>
                  <a:lnTo>
                    <a:pt x="2085381" y="750710"/>
                  </a:lnTo>
                  <a:lnTo>
                    <a:pt x="2092910" y="750710"/>
                  </a:lnTo>
                  <a:lnTo>
                    <a:pt x="2091915" y="750228"/>
                  </a:lnTo>
                  <a:close/>
                </a:path>
                <a:path w="3509645" h="835025">
                  <a:moveTo>
                    <a:pt x="746605" y="255939"/>
                  </a:moveTo>
                  <a:lnTo>
                    <a:pt x="935102" y="346533"/>
                  </a:lnTo>
                  <a:lnTo>
                    <a:pt x="1203397" y="445955"/>
                  </a:lnTo>
                  <a:lnTo>
                    <a:pt x="1124897" y="396124"/>
                  </a:lnTo>
                  <a:lnTo>
                    <a:pt x="746605" y="255939"/>
                  </a:lnTo>
                  <a:close/>
                </a:path>
                <a:path w="3509645" h="835025">
                  <a:moveTo>
                    <a:pt x="364104" y="133985"/>
                  </a:moveTo>
                  <a:lnTo>
                    <a:pt x="363036" y="134173"/>
                  </a:lnTo>
                  <a:lnTo>
                    <a:pt x="362407" y="134310"/>
                  </a:lnTo>
                  <a:lnTo>
                    <a:pt x="372721" y="138131"/>
                  </a:lnTo>
                  <a:lnTo>
                    <a:pt x="364104" y="133985"/>
                  </a:lnTo>
                  <a:close/>
                </a:path>
                <a:path w="3509645" h="835025">
                  <a:moveTo>
                    <a:pt x="219082" y="61327"/>
                  </a:moveTo>
                  <a:lnTo>
                    <a:pt x="212600" y="64385"/>
                  </a:lnTo>
                  <a:lnTo>
                    <a:pt x="205292" y="68249"/>
                  </a:lnTo>
                  <a:lnTo>
                    <a:pt x="197229" y="73097"/>
                  </a:lnTo>
                  <a:lnTo>
                    <a:pt x="321047" y="118980"/>
                  </a:lnTo>
                  <a:lnTo>
                    <a:pt x="329202" y="115436"/>
                  </a:lnTo>
                  <a:lnTo>
                    <a:pt x="336597" y="112576"/>
                  </a:lnTo>
                  <a:lnTo>
                    <a:pt x="343214" y="110326"/>
                  </a:lnTo>
                  <a:lnTo>
                    <a:pt x="349036" y="108614"/>
                  </a:lnTo>
                  <a:lnTo>
                    <a:pt x="234474" y="66165"/>
                  </a:lnTo>
                  <a:lnTo>
                    <a:pt x="219082" y="61327"/>
                  </a:lnTo>
                  <a:close/>
                </a:path>
                <a:path w="3509645" h="835025">
                  <a:moveTo>
                    <a:pt x="137220" y="35569"/>
                  </a:moveTo>
                  <a:lnTo>
                    <a:pt x="132561" y="38773"/>
                  </a:lnTo>
                  <a:lnTo>
                    <a:pt x="127912" y="42145"/>
                  </a:lnTo>
                  <a:lnTo>
                    <a:pt x="123263" y="45684"/>
                  </a:lnTo>
                  <a:lnTo>
                    <a:pt x="164036" y="60793"/>
                  </a:lnTo>
                  <a:lnTo>
                    <a:pt x="170130" y="56595"/>
                  </a:lnTo>
                  <a:lnTo>
                    <a:pt x="175942" y="52846"/>
                  </a:lnTo>
                  <a:lnTo>
                    <a:pt x="181481" y="49495"/>
                  </a:lnTo>
                  <a:lnTo>
                    <a:pt x="137220" y="35569"/>
                  </a:lnTo>
                  <a:close/>
                </a:path>
                <a:path w="3509645" h="835025">
                  <a:moveTo>
                    <a:pt x="10638" y="0"/>
                  </a:moveTo>
                  <a:lnTo>
                    <a:pt x="1120" y="10"/>
                  </a:lnTo>
                  <a:lnTo>
                    <a:pt x="0" y="10"/>
                  </a:lnTo>
                  <a:lnTo>
                    <a:pt x="93473" y="34648"/>
                  </a:lnTo>
                  <a:lnTo>
                    <a:pt x="97274" y="31454"/>
                  </a:lnTo>
                  <a:lnTo>
                    <a:pt x="101085" y="28376"/>
                  </a:lnTo>
                  <a:lnTo>
                    <a:pt x="104897" y="25402"/>
                  </a:lnTo>
                  <a:lnTo>
                    <a:pt x="25004" y="272"/>
                  </a:lnTo>
                  <a:lnTo>
                    <a:pt x="17831" y="94"/>
                  </a:lnTo>
                  <a:lnTo>
                    <a:pt x="10638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9134246" y="8477370"/>
              <a:ext cx="771525" cy="297180"/>
            </a:xfrm>
            <a:custGeom>
              <a:avLst/>
              <a:gdLst/>
              <a:ahLst/>
              <a:cxnLst/>
              <a:rect l="l" t="t" r="r" b="b"/>
              <a:pathLst>
                <a:path w="771525" h="297179">
                  <a:moveTo>
                    <a:pt x="55041" y="11823"/>
                  </a:moveTo>
                  <a:lnTo>
                    <a:pt x="17449" y="0"/>
                  </a:lnTo>
                  <a:lnTo>
                    <a:pt x="11899" y="3352"/>
                  </a:lnTo>
                  <a:lnTo>
                    <a:pt x="6096" y="7099"/>
                  </a:lnTo>
                  <a:lnTo>
                    <a:pt x="0" y="11290"/>
                  </a:lnTo>
                  <a:lnTo>
                    <a:pt x="33197" y="23596"/>
                  </a:lnTo>
                  <a:lnTo>
                    <a:pt x="41249" y="18745"/>
                  </a:lnTo>
                  <a:lnTo>
                    <a:pt x="48564" y="14884"/>
                  </a:lnTo>
                  <a:lnTo>
                    <a:pt x="55041" y="11823"/>
                  </a:lnTo>
                  <a:close/>
                </a:path>
                <a:path w="771525" h="297179">
                  <a:moveTo>
                    <a:pt x="487705" y="192024"/>
                  </a:moveTo>
                  <a:lnTo>
                    <a:pt x="296773" y="100533"/>
                  </a:lnTo>
                  <a:lnTo>
                    <a:pt x="185000" y="59118"/>
                  </a:lnTo>
                  <a:lnTo>
                    <a:pt x="179171" y="60820"/>
                  </a:lnTo>
                  <a:lnTo>
                    <a:pt x="172554" y="63080"/>
                  </a:lnTo>
                  <a:lnTo>
                    <a:pt x="165163" y="65938"/>
                  </a:lnTo>
                  <a:lnTo>
                    <a:pt x="157010" y="69481"/>
                  </a:lnTo>
                  <a:lnTo>
                    <a:pt x="198374" y="84810"/>
                  </a:lnTo>
                  <a:lnTo>
                    <a:pt x="200063" y="84480"/>
                  </a:lnTo>
                  <a:lnTo>
                    <a:pt x="208686" y="88633"/>
                  </a:lnTo>
                  <a:lnTo>
                    <a:pt x="487705" y="192024"/>
                  </a:lnTo>
                  <a:close/>
                </a:path>
                <a:path w="771525" h="297179">
                  <a:moveTo>
                    <a:pt x="771067" y="297040"/>
                  </a:moveTo>
                  <a:lnTo>
                    <a:pt x="582574" y="206438"/>
                  </a:lnTo>
                  <a:lnTo>
                    <a:pt x="302374" y="102616"/>
                  </a:lnTo>
                  <a:lnTo>
                    <a:pt x="494576" y="194576"/>
                  </a:lnTo>
                  <a:lnTo>
                    <a:pt x="771067" y="29704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9431033" y="8577902"/>
              <a:ext cx="198120" cy="94615"/>
            </a:xfrm>
            <a:custGeom>
              <a:avLst/>
              <a:gdLst/>
              <a:ahLst/>
              <a:cxnLst/>
              <a:rect l="l" t="t" r="r" b="b"/>
              <a:pathLst>
                <a:path w="198120" h="94615">
                  <a:moveTo>
                    <a:pt x="0" y="0"/>
                  </a:moveTo>
                  <a:lnTo>
                    <a:pt x="190915" y="91484"/>
                  </a:lnTo>
                  <a:lnTo>
                    <a:pt x="197795" y="94039"/>
                  </a:lnTo>
                  <a:lnTo>
                    <a:pt x="5591" y="20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11305440" y="9225774"/>
              <a:ext cx="133350" cy="26034"/>
            </a:xfrm>
            <a:custGeom>
              <a:avLst/>
              <a:gdLst/>
              <a:ahLst/>
              <a:cxnLst/>
              <a:rect l="l" t="t" r="r" b="b"/>
              <a:pathLst>
                <a:path w="133350" h="26034">
                  <a:moveTo>
                    <a:pt x="50218" y="0"/>
                  </a:moveTo>
                  <a:lnTo>
                    <a:pt x="0" y="3434"/>
                  </a:lnTo>
                  <a:lnTo>
                    <a:pt x="20900" y="9412"/>
                  </a:lnTo>
                  <a:lnTo>
                    <a:pt x="41748" y="15142"/>
                  </a:lnTo>
                  <a:lnTo>
                    <a:pt x="62528" y="20622"/>
                  </a:lnTo>
                  <a:lnTo>
                    <a:pt x="83222" y="25852"/>
                  </a:lnTo>
                  <a:lnTo>
                    <a:pt x="132728" y="22470"/>
                  </a:lnTo>
                  <a:lnTo>
                    <a:pt x="91544" y="11690"/>
                  </a:lnTo>
                  <a:lnTo>
                    <a:pt x="70908" y="5964"/>
                  </a:lnTo>
                  <a:lnTo>
                    <a:pt x="50218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9063688" y="8453271"/>
              <a:ext cx="1235075" cy="467359"/>
            </a:xfrm>
            <a:custGeom>
              <a:avLst/>
              <a:gdLst/>
              <a:ahLst/>
              <a:cxnLst/>
              <a:rect l="l" t="t" r="r" b="b"/>
              <a:pathLst>
                <a:path w="1235075" h="467359">
                  <a:moveTo>
                    <a:pt x="1031424" y="370721"/>
                  </a:moveTo>
                  <a:lnTo>
                    <a:pt x="1109934" y="420552"/>
                  </a:lnTo>
                  <a:lnTo>
                    <a:pt x="1234569" y="466739"/>
                  </a:lnTo>
                  <a:lnTo>
                    <a:pt x="1156938" y="417233"/>
                  </a:lnTo>
                  <a:lnTo>
                    <a:pt x="1031424" y="370721"/>
                  </a:lnTo>
                  <a:close/>
                </a:path>
                <a:path w="1235075" h="467359">
                  <a:moveTo>
                    <a:pt x="11423" y="0"/>
                  </a:moveTo>
                  <a:lnTo>
                    <a:pt x="7612" y="2973"/>
                  </a:lnTo>
                  <a:lnTo>
                    <a:pt x="3811" y="6052"/>
                  </a:lnTo>
                  <a:lnTo>
                    <a:pt x="0" y="9245"/>
                  </a:lnTo>
                  <a:lnTo>
                    <a:pt x="29800" y="20282"/>
                  </a:lnTo>
                  <a:lnTo>
                    <a:pt x="34438" y="16732"/>
                  </a:lnTo>
                  <a:lnTo>
                    <a:pt x="39087" y="13360"/>
                  </a:lnTo>
                  <a:lnTo>
                    <a:pt x="43747" y="10167"/>
                  </a:lnTo>
                  <a:lnTo>
                    <a:pt x="11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8657323" y="8428081"/>
              <a:ext cx="4095750" cy="742950"/>
            </a:xfrm>
            <a:custGeom>
              <a:avLst/>
              <a:gdLst/>
              <a:ahLst/>
              <a:cxnLst/>
              <a:rect l="l" t="t" r="r" b="b"/>
              <a:pathLst>
                <a:path w="4095750" h="742950">
                  <a:moveTo>
                    <a:pt x="31800" y="371932"/>
                  </a:moveTo>
                  <a:lnTo>
                    <a:pt x="28270" y="365442"/>
                  </a:lnTo>
                  <a:lnTo>
                    <a:pt x="24739" y="358813"/>
                  </a:lnTo>
                  <a:lnTo>
                    <a:pt x="21196" y="352044"/>
                  </a:lnTo>
                  <a:lnTo>
                    <a:pt x="17640" y="345147"/>
                  </a:lnTo>
                  <a:lnTo>
                    <a:pt x="0" y="368300"/>
                  </a:lnTo>
                  <a:lnTo>
                    <a:pt x="1981" y="388683"/>
                  </a:lnTo>
                  <a:lnTo>
                    <a:pt x="3860" y="408749"/>
                  </a:lnTo>
                  <a:lnTo>
                    <a:pt x="31800" y="371932"/>
                  </a:lnTo>
                  <a:close/>
                </a:path>
                <a:path w="4095750" h="742950">
                  <a:moveTo>
                    <a:pt x="55270" y="340855"/>
                  </a:moveTo>
                  <a:lnTo>
                    <a:pt x="51511" y="334632"/>
                  </a:lnTo>
                  <a:lnTo>
                    <a:pt x="47752" y="328307"/>
                  </a:lnTo>
                  <a:lnTo>
                    <a:pt x="44005" y="321894"/>
                  </a:lnTo>
                  <a:lnTo>
                    <a:pt x="40246" y="315391"/>
                  </a:lnTo>
                  <a:lnTo>
                    <a:pt x="36474" y="320382"/>
                  </a:lnTo>
                  <a:lnTo>
                    <a:pt x="39928" y="327342"/>
                  </a:lnTo>
                  <a:lnTo>
                    <a:pt x="43395" y="334162"/>
                  </a:lnTo>
                  <a:lnTo>
                    <a:pt x="46850" y="340868"/>
                  </a:lnTo>
                  <a:lnTo>
                    <a:pt x="50304" y="347433"/>
                  </a:lnTo>
                  <a:lnTo>
                    <a:pt x="55270" y="340855"/>
                  </a:lnTo>
                  <a:close/>
                </a:path>
                <a:path w="4095750" h="742950">
                  <a:moveTo>
                    <a:pt x="67805" y="307149"/>
                  </a:moveTo>
                  <a:lnTo>
                    <a:pt x="65798" y="291084"/>
                  </a:lnTo>
                  <a:lnTo>
                    <a:pt x="64757" y="282994"/>
                  </a:lnTo>
                  <a:lnTo>
                    <a:pt x="58661" y="291096"/>
                  </a:lnTo>
                  <a:lnTo>
                    <a:pt x="61696" y="296532"/>
                  </a:lnTo>
                  <a:lnTo>
                    <a:pt x="64757" y="301904"/>
                  </a:lnTo>
                  <a:lnTo>
                    <a:pt x="67805" y="307149"/>
                  </a:lnTo>
                  <a:close/>
                </a:path>
                <a:path w="4095750" h="742950">
                  <a:moveTo>
                    <a:pt x="110375" y="267296"/>
                  </a:moveTo>
                  <a:lnTo>
                    <a:pt x="107746" y="259575"/>
                  </a:lnTo>
                  <a:lnTo>
                    <a:pt x="105156" y="251777"/>
                  </a:lnTo>
                  <a:lnTo>
                    <a:pt x="102628" y="243903"/>
                  </a:lnTo>
                  <a:lnTo>
                    <a:pt x="100126" y="235966"/>
                  </a:lnTo>
                  <a:lnTo>
                    <a:pt x="88849" y="251015"/>
                  </a:lnTo>
                  <a:lnTo>
                    <a:pt x="91389" y="270332"/>
                  </a:lnTo>
                  <a:lnTo>
                    <a:pt x="93840" y="289483"/>
                  </a:lnTo>
                  <a:lnTo>
                    <a:pt x="110375" y="267296"/>
                  </a:lnTo>
                  <a:close/>
                </a:path>
                <a:path w="4095750" h="742950">
                  <a:moveTo>
                    <a:pt x="202222" y="141617"/>
                  </a:moveTo>
                  <a:lnTo>
                    <a:pt x="184391" y="143954"/>
                  </a:lnTo>
                  <a:lnTo>
                    <a:pt x="166344" y="146570"/>
                  </a:lnTo>
                  <a:lnTo>
                    <a:pt x="155638" y="161188"/>
                  </a:lnTo>
                  <a:lnTo>
                    <a:pt x="121056" y="207949"/>
                  </a:lnTo>
                  <a:lnTo>
                    <a:pt x="123405" y="216027"/>
                  </a:lnTo>
                  <a:lnTo>
                    <a:pt x="125793" y="224028"/>
                  </a:lnTo>
                  <a:lnTo>
                    <a:pt x="128244" y="231952"/>
                  </a:lnTo>
                  <a:lnTo>
                    <a:pt x="130746" y="239814"/>
                  </a:lnTo>
                  <a:lnTo>
                    <a:pt x="150025" y="213639"/>
                  </a:lnTo>
                  <a:lnTo>
                    <a:pt x="168389" y="188506"/>
                  </a:lnTo>
                  <a:lnTo>
                    <a:pt x="185801" y="164490"/>
                  </a:lnTo>
                  <a:lnTo>
                    <a:pt x="202222" y="141617"/>
                  </a:lnTo>
                  <a:close/>
                </a:path>
                <a:path w="4095750" h="742950">
                  <a:moveTo>
                    <a:pt x="296697" y="0"/>
                  </a:moveTo>
                  <a:lnTo>
                    <a:pt x="282054" y="431"/>
                  </a:lnTo>
                  <a:lnTo>
                    <a:pt x="267284" y="1066"/>
                  </a:lnTo>
                  <a:lnTo>
                    <a:pt x="253580" y="22644"/>
                  </a:lnTo>
                  <a:lnTo>
                    <a:pt x="235902" y="48958"/>
                  </a:lnTo>
                  <a:lnTo>
                    <a:pt x="214426" y="79781"/>
                  </a:lnTo>
                  <a:lnTo>
                    <a:pt x="189331" y="114935"/>
                  </a:lnTo>
                  <a:lnTo>
                    <a:pt x="206768" y="112763"/>
                  </a:lnTo>
                  <a:lnTo>
                    <a:pt x="224002" y="110871"/>
                  </a:lnTo>
                  <a:lnTo>
                    <a:pt x="247497" y="76949"/>
                  </a:lnTo>
                  <a:lnTo>
                    <a:pt x="267563" y="47028"/>
                  </a:lnTo>
                  <a:lnTo>
                    <a:pt x="284022" y="21310"/>
                  </a:lnTo>
                  <a:lnTo>
                    <a:pt x="296697" y="0"/>
                  </a:lnTo>
                  <a:close/>
                </a:path>
                <a:path w="4095750" h="742950">
                  <a:moveTo>
                    <a:pt x="4095419" y="730351"/>
                  </a:moveTo>
                  <a:lnTo>
                    <a:pt x="4036987" y="727786"/>
                  </a:lnTo>
                  <a:lnTo>
                    <a:pt x="3917569" y="742505"/>
                  </a:lnTo>
                  <a:lnTo>
                    <a:pt x="4095419" y="730351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8823677" y="8538944"/>
              <a:ext cx="57785" cy="36195"/>
            </a:xfrm>
            <a:custGeom>
              <a:avLst/>
              <a:gdLst/>
              <a:ahLst/>
              <a:cxnLst/>
              <a:rect l="l" t="t" r="r" b="b"/>
              <a:pathLst>
                <a:path w="57784" h="36195">
                  <a:moveTo>
                    <a:pt x="57652" y="0"/>
                  </a:moveTo>
                  <a:lnTo>
                    <a:pt x="40420" y="1899"/>
                  </a:lnTo>
                  <a:lnTo>
                    <a:pt x="22983" y="4073"/>
                  </a:lnTo>
                  <a:lnTo>
                    <a:pt x="0" y="35705"/>
                  </a:lnTo>
                  <a:lnTo>
                    <a:pt x="18046" y="33091"/>
                  </a:lnTo>
                  <a:lnTo>
                    <a:pt x="35873" y="30752"/>
                  </a:lnTo>
                  <a:lnTo>
                    <a:pt x="57652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6978237" y="8603988"/>
              <a:ext cx="1692910" cy="2035810"/>
            </a:xfrm>
            <a:custGeom>
              <a:avLst/>
              <a:gdLst/>
              <a:ahLst/>
              <a:cxnLst/>
              <a:rect l="l" t="t" r="r" b="b"/>
              <a:pathLst>
                <a:path w="1692909" h="2035809">
                  <a:moveTo>
                    <a:pt x="1528382" y="388113"/>
                  </a:moveTo>
                  <a:lnTo>
                    <a:pt x="1506697" y="416050"/>
                  </a:lnTo>
                  <a:lnTo>
                    <a:pt x="1511460" y="433073"/>
                  </a:lnTo>
                  <a:lnTo>
                    <a:pt x="1516089" y="449923"/>
                  </a:lnTo>
                  <a:lnTo>
                    <a:pt x="1538036" y="421589"/>
                  </a:lnTo>
                  <a:lnTo>
                    <a:pt x="1533272" y="404922"/>
                  </a:lnTo>
                  <a:lnTo>
                    <a:pt x="1528382" y="388113"/>
                  </a:lnTo>
                  <a:close/>
                </a:path>
                <a:path w="1692909" h="2035809">
                  <a:moveTo>
                    <a:pt x="17329" y="1922161"/>
                  </a:moveTo>
                  <a:lnTo>
                    <a:pt x="0" y="1944401"/>
                  </a:lnTo>
                  <a:lnTo>
                    <a:pt x="92552" y="2034283"/>
                  </a:lnTo>
                  <a:lnTo>
                    <a:pt x="96070" y="2035707"/>
                  </a:lnTo>
                  <a:lnTo>
                    <a:pt x="99703" y="2035707"/>
                  </a:lnTo>
                  <a:lnTo>
                    <a:pt x="100677" y="2035686"/>
                  </a:lnTo>
                  <a:lnTo>
                    <a:pt x="104646" y="2035403"/>
                  </a:lnTo>
                  <a:lnTo>
                    <a:pt x="108310" y="2033435"/>
                  </a:lnTo>
                  <a:lnTo>
                    <a:pt x="133805" y="2000734"/>
                  </a:lnTo>
                  <a:lnTo>
                    <a:pt x="98248" y="2000734"/>
                  </a:lnTo>
                  <a:lnTo>
                    <a:pt x="17329" y="1922161"/>
                  </a:lnTo>
                  <a:close/>
                </a:path>
                <a:path w="1692909" h="2035809">
                  <a:moveTo>
                    <a:pt x="217702" y="1943783"/>
                  </a:moveTo>
                  <a:lnTo>
                    <a:pt x="178172" y="1943783"/>
                  </a:lnTo>
                  <a:lnTo>
                    <a:pt x="252264" y="2018378"/>
                  </a:lnTo>
                  <a:lnTo>
                    <a:pt x="255500" y="2020085"/>
                  </a:lnTo>
                  <a:lnTo>
                    <a:pt x="259499" y="2020085"/>
                  </a:lnTo>
                  <a:lnTo>
                    <a:pt x="259971" y="2020053"/>
                  </a:lnTo>
                  <a:lnTo>
                    <a:pt x="260442" y="2019990"/>
                  </a:lnTo>
                  <a:lnTo>
                    <a:pt x="264431" y="2019802"/>
                  </a:lnTo>
                  <a:lnTo>
                    <a:pt x="268117" y="2017907"/>
                  </a:lnTo>
                  <a:lnTo>
                    <a:pt x="294699" y="1985028"/>
                  </a:lnTo>
                  <a:lnTo>
                    <a:pt x="258662" y="1985028"/>
                  </a:lnTo>
                  <a:lnTo>
                    <a:pt x="217702" y="1943783"/>
                  </a:lnTo>
                  <a:close/>
                </a:path>
                <a:path w="1692909" h="2035809">
                  <a:moveTo>
                    <a:pt x="1446008" y="311435"/>
                  </a:moveTo>
                  <a:lnTo>
                    <a:pt x="1284437" y="519265"/>
                  </a:lnTo>
                  <a:lnTo>
                    <a:pt x="1181894" y="650033"/>
                  </a:lnTo>
                  <a:lnTo>
                    <a:pt x="827504" y="1097540"/>
                  </a:lnTo>
                  <a:lnTo>
                    <a:pt x="156068" y="1933658"/>
                  </a:lnTo>
                  <a:lnTo>
                    <a:pt x="148801" y="1935836"/>
                  </a:lnTo>
                  <a:lnTo>
                    <a:pt x="98248" y="2000734"/>
                  </a:lnTo>
                  <a:lnTo>
                    <a:pt x="133805" y="2000734"/>
                  </a:lnTo>
                  <a:lnTo>
                    <a:pt x="178172" y="1943783"/>
                  </a:lnTo>
                  <a:lnTo>
                    <a:pt x="217702" y="1943783"/>
                  </a:lnTo>
                  <a:lnTo>
                    <a:pt x="195543" y="1921470"/>
                  </a:lnTo>
                  <a:lnTo>
                    <a:pt x="1447107" y="314880"/>
                  </a:lnTo>
                  <a:lnTo>
                    <a:pt x="1446008" y="311435"/>
                  </a:lnTo>
                  <a:close/>
                </a:path>
                <a:path w="1692909" h="2035809">
                  <a:moveTo>
                    <a:pt x="1485305" y="443567"/>
                  </a:moveTo>
                  <a:lnTo>
                    <a:pt x="1426306" y="519265"/>
                  </a:lnTo>
                  <a:lnTo>
                    <a:pt x="1312846" y="664139"/>
                  </a:lnTo>
                  <a:lnTo>
                    <a:pt x="899215" y="1186816"/>
                  </a:lnTo>
                  <a:lnTo>
                    <a:pt x="258662" y="1985028"/>
                  </a:lnTo>
                  <a:lnTo>
                    <a:pt x="294699" y="1985028"/>
                  </a:lnTo>
                  <a:lnTo>
                    <a:pt x="939191" y="1182251"/>
                  </a:lnTo>
                  <a:lnTo>
                    <a:pt x="1293387" y="734993"/>
                  </a:lnTo>
                  <a:lnTo>
                    <a:pt x="1462297" y="519167"/>
                  </a:lnTo>
                  <a:lnTo>
                    <a:pt x="1494561" y="477671"/>
                  </a:lnTo>
                  <a:lnTo>
                    <a:pt x="1490008" y="460717"/>
                  </a:lnTo>
                  <a:lnTo>
                    <a:pt x="1485305" y="443567"/>
                  </a:lnTo>
                  <a:close/>
                </a:path>
                <a:path w="1692909" h="2035809">
                  <a:moveTo>
                    <a:pt x="1588548" y="310325"/>
                  </a:moveTo>
                  <a:lnTo>
                    <a:pt x="1549502" y="360847"/>
                  </a:lnTo>
                  <a:lnTo>
                    <a:pt x="1554464" y="377533"/>
                  </a:lnTo>
                  <a:lnTo>
                    <a:pt x="1559292" y="394092"/>
                  </a:lnTo>
                  <a:lnTo>
                    <a:pt x="1599448" y="341989"/>
                  </a:lnTo>
                  <a:lnTo>
                    <a:pt x="1594057" y="326181"/>
                  </a:lnTo>
                  <a:lnTo>
                    <a:pt x="1588548" y="310325"/>
                  </a:lnTo>
                  <a:close/>
                </a:path>
                <a:path w="1692909" h="2035809">
                  <a:moveTo>
                    <a:pt x="1487295" y="257866"/>
                  </a:moveTo>
                  <a:lnTo>
                    <a:pt x="1466772" y="284525"/>
                  </a:lnTo>
                  <a:lnTo>
                    <a:pt x="1467944" y="288137"/>
                  </a:lnTo>
                  <a:lnTo>
                    <a:pt x="1488572" y="261656"/>
                  </a:lnTo>
                  <a:lnTo>
                    <a:pt x="1487295" y="257866"/>
                  </a:lnTo>
                  <a:close/>
                </a:path>
                <a:path w="1692909" h="2035809">
                  <a:moveTo>
                    <a:pt x="1637028" y="247332"/>
                  </a:moveTo>
                  <a:lnTo>
                    <a:pt x="1626589" y="260913"/>
                  </a:lnTo>
                  <a:lnTo>
                    <a:pt x="1628382" y="281712"/>
                  </a:lnTo>
                  <a:lnTo>
                    <a:pt x="1630065" y="302095"/>
                  </a:lnTo>
                  <a:lnTo>
                    <a:pt x="1649059" y="277289"/>
                  </a:lnTo>
                  <a:lnTo>
                    <a:pt x="1645832" y="268988"/>
                  </a:lnTo>
                  <a:lnTo>
                    <a:pt x="1642615" y="260913"/>
                  </a:lnTo>
                  <a:lnTo>
                    <a:pt x="1639802" y="254002"/>
                  </a:lnTo>
                  <a:lnTo>
                    <a:pt x="1637028" y="247332"/>
                  </a:lnTo>
                  <a:close/>
                </a:path>
                <a:path w="1692909" h="2035809">
                  <a:moveTo>
                    <a:pt x="1541984" y="186507"/>
                  </a:moveTo>
                  <a:lnTo>
                    <a:pt x="1507776" y="231197"/>
                  </a:lnTo>
                  <a:lnTo>
                    <a:pt x="1509168" y="235228"/>
                  </a:lnTo>
                  <a:lnTo>
                    <a:pt x="1543733" y="190852"/>
                  </a:lnTo>
                  <a:lnTo>
                    <a:pt x="1541984" y="186507"/>
                  </a:lnTo>
                  <a:close/>
                </a:path>
                <a:path w="1692909" h="2035809">
                  <a:moveTo>
                    <a:pt x="1585459" y="129420"/>
                  </a:moveTo>
                  <a:lnTo>
                    <a:pt x="1561711" y="160644"/>
                  </a:lnTo>
                  <a:lnTo>
                    <a:pt x="1563627" y="165314"/>
                  </a:lnTo>
                  <a:lnTo>
                    <a:pt x="1586213" y="136320"/>
                  </a:lnTo>
                  <a:lnTo>
                    <a:pt x="1585459" y="129420"/>
                  </a:lnTo>
                  <a:close/>
                </a:path>
                <a:path w="1692909" h="2035809">
                  <a:moveTo>
                    <a:pt x="1636526" y="61788"/>
                  </a:moveTo>
                  <a:lnTo>
                    <a:pt x="1610013" y="96991"/>
                  </a:lnTo>
                  <a:lnTo>
                    <a:pt x="1610882" y="104646"/>
                  </a:lnTo>
                  <a:lnTo>
                    <a:pt x="1637562" y="70395"/>
                  </a:lnTo>
                  <a:lnTo>
                    <a:pt x="1636526" y="61788"/>
                  </a:lnTo>
                  <a:close/>
                </a:path>
                <a:path w="1692909" h="2035809">
                  <a:moveTo>
                    <a:pt x="1692409" y="0"/>
                  </a:moveTo>
                  <a:lnTo>
                    <a:pt x="1683278" y="2041"/>
                  </a:lnTo>
                  <a:lnTo>
                    <a:pt x="1685885" y="8376"/>
                  </a:lnTo>
                  <a:lnTo>
                    <a:pt x="1692409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8465515" y="8606033"/>
              <a:ext cx="198755" cy="419734"/>
            </a:xfrm>
            <a:custGeom>
              <a:avLst/>
              <a:gdLst/>
              <a:ahLst/>
              <a:cxnLst/>
              <a:rect l="l" t="t" r="r" b="b"/>
              <a:pathLst>
                <a:path w="198754" h="419734">
                  <a:moveTo>
                    <a:pt x="21882" y="233184"/>
                  </a:moveTo>
                  <a:lnTo>
                    <a:pt x="20497" y="229146"/>
                  </a:lnTo>
                  <a:lnTo>
                    <a:pt x="0" y="255828"/>
                  </a:lnTo>
                  <a:lnTo>
                    <a:pt x="1282" y="259626"/>
                  </a:lnTo>
                  <a:lnTo>
                    <a:pt x="21882" y="233184"/>
                  </a:lnTo>
                  <a:close/>
                </a:path>
                <a:path w="198754" h="419734">
                  <a:moveTo>
                    <a:pt x="72009" y="392049"/>
                  </a:moveTo>
                  <a:lnTo>
                    <a:pt x="67183" y="375488"/>
                  </a:lnTo>
                  <a:lnTo>
                    <a:pt x="62217" y="358813"/>
                  </a:lnTo>
                  <a:lnTo>
                    <a:pt x="41097" y="386080"/>
                  </a:lnTo>
                  <a:lnTo>
                    <a:pt x="45999" y="402882"/>
                  </a:lnTo>
                  <a:lnTo>
                    <a:pt x="50761" y="419557"/>
                  </a:lnTo>
                  <a:lnTo>
                    <a:pt x="72009" y="392049"/>
                  </a:lnTo>
                  <a:close/>
                </a:path>
                <a:path w="198754" h="419734">
                  <a:moveTo>
                    <a:pt x="76352" y="163271"/>
                  </a:moveTo>
                  <a:lnTo>
                    <a:pt x="74434" y="158610"/>
                  </a:lnTo>
                  <a:lnTo>
                    <a:pt x="54698" y="184467"/>
                  </a:lnTo>
                  <a:lnTo>
                    <a:pt x="56438" y="188810"/>
                  </a:lnTo>
                  <a:lnTo>
                    <a:pt x="76352" y="163271"/>
                  </a:lnTo>
                  <a:close/>
                </a:path>
                <a:path w="198754" h="419734">
                  <a:moveTo>
                    <a:pt x="117284" y="333298"/>
                  </a:moveTo>
                  <a:lnTo>
                    <a:pt x="115697" y="312775"/>
                  </a:lnTo>
                  <a:lnTo>
                    <a:pt x="113995" y="291782"/>
                  </a:lnTo>
                  <a:lnTo>
                    <a:pt x="101257" y="308292"/>
                  </a:lnTo>
                  <a:lnTo>
                    <a:pt x="106768" y="324142"/>
                  </a:lnTo>
                  <a:lnTo>
                    <a:pt x="112166" y="339940"/>
                  </a:lnTo>
                  <a:lnTo>
                    <a:pt x="117284" y="333298"/>
                  </a:lnTo>
                  <a:close/>
                </a:path>
                <a:path w="198754" h="419734">
                  <a:moveTo>
                    <a:pt x="160312" y="55486"/>
                  </a:moveTo>
                  <a:lnTo>
                    <a:pt x="157708" y="48475"/>
                  </a:lnTo>
                  <a:lnTo>
                    <a:pt x="149250" y="59753"/>
                  </a:lnTo>
                  <a:lnTo>
                    <a:pt x="150279" y="68364"/>
                  </a:lnTo>
                  <a:lnTo>
                    <a:pt x="160312" y="55486"/>
                  </a:lnTo>
                  <a:close/>
                </a:path>
                <a:path w="198754" h="419734">
                  <a:moveTo>
                    <a:pt x="198602" y="6337"/>
                  </a:moveTo>
                  <a:lnTo>
                    <a:pt x="195999" y="0"/>
                  </a:lnTo>
                  <a:lnTo>
                    <a:pt x="193484" y="558"/>
                  </a:lnTo>
                  <a:lnTo>
                    <a:pt x="177812" y="21602"/>
                  </a:lnTo>
                  <a:lnTo>
                    <a:pt x="180581" y="29476"/>
                  </a:lnTo>
                  <a:lnTo>
                    <a:pt x="198602" y="6337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8424240" y="8627637"/>
              <a:ext cx="222250" cy="454659"/>
            </a:xfrm>
            <a:custGeom>
              <a:avLst/>
              <a:gdLst/>
              <a:ahLst/>
              <a:cxnLst/>
              <a:rect l="l" t="t" r="r" b="b"/>
              <a:pathLst>
                <a:path w="222250" h="454659">
                  <a:moveTo>
                    <a:pt x="21932" y="264502"/>
                  </a:moveTo>
                  <a:lnTo>
                    <a:pt x="20764" y="260883"/>
                  </a:lnTo>
                  <a:lnTo>
                    <a:pt x="0" y="287782"/>
                  </a:lnTo>
                  <a:lnTo>
                    <a:pt x="1092" y="291236"/>
                  </a:lnTo>
                  <a:lnTo>
                    <a:pt x="21932" y="264502"/>
                  </a:lnTo>
                  <a:close/>
                </a:path>
                <a:path w="222250" h="454659">
                  <a:moveTo>
                    <a:pt x="70091" y="426288"/>
                  </a:moveTo>
                  <a:lnTo>
                    <a:pt x="65455" y="409435"/>
                  </a:lnTo>
                  <a:lnTo>
                    <a:pt x="60693" y="392417"/>
                  </a:lnTo>
                  <a:lnTo>
                    <a:pt x="39306" y="419925"/>
                  </a:lnTo>
                  <a:lnTo>
                    <a:pt x="44005" y="437070"/>
                  </a:lnTo>
                  <a:lnTo>
                    <a:pt x="48564" y="454037"/>
                  </a:lnTo>
                  <a:lnTo>
                    <a:pt x="70091" y="426288"/>
                  </a:lnTo>
                  <a:close/>
                </a:path>
                <a:path w="222250" h="454659">
                  <a:moveTo>
                    <a:pt x="164884" y="81013"/>
                  </a:moveTo>
                  <a:lnTo>
                    <a:pt x="163995" y="73342"/>
                  </a:lnTo>
                  <a:lnTo>
                    <a:pt x="139446" y="105778"/>
                  </a:lnTo>
                  <a:lnTo>
                    <a:pt x="140195" y="112687"/>
                  </a:lnTo>
                  <a:lnTo>
                    <a:pt x="164884" y="81013"/>
                  </a:lnTo>
                  <a:close/>
                </a:path>
                <a:path w="222250" h="454659">
                  <a:moveTo>
                    <a:pt x="173926" y="291668"/>
                  </a:moveTo>
                  <a:lnTo>
                    <a:pt x="162902" y="260261"/>
                  </a:lnTo>
                  <a:lnTo>
                    <a:pt x="155257" y="270179"/>
                  </a:lnTo>
                  <a:lnTo>
                    <a:pt x="158559" y="311683"/>
                  </a:lnTo>
                  <a:lnTo>
                    <a:pt x="173926" y="291668"/>
                  </a:lnTo>
                  <a:close/>
                </a:path>
                <a:path w="222250" h="454659">
                  <a:moveTo>
                    <a:pt x="184061" y="278460"/>
                  </a:moveTo>
                  <a:lnTo>
                    <a:pt x="182372" y="258076"/>
                  </a:lnTo>
                  <a:lnTo>
                    <a:pt x="180581" y="237274"/>
                  </a:lnTo>
                  <a:lnTo>
                    <a:pt x="162915" y="260261"/>
                  </a:lnTo>
                  <a:lnTo>
                    <a:pt x="168478" y="275983"/>
                  </a:lnTo>
                  <a:lnTo>
                    <a:pt x="173926" y="291668"/>
                  </a:lnTo>
                  <a:lnTo>
                    <a:pt x="184061" y="278460"/>
                  </a:lnTo>
                  <a:close/>
                </a:path>
                <a:path w="222250" h="454659">
                  <a:moveTo>
                    <a:pt x="221856" y="7874"/>
                  </a:moveTo>
                  <a:lnTo>
                    <a:pt x="220929" y="5270"/>
                  </a:lnTo>
                  <a:lnTo>
                    <a:pt x="219087" y="0"/>
                  </a:lnTo>
                  <a:lnTo>
                    <a:pt x="217004" y="2794"/>
                  </a:lnTo>
                  <a:lnTo>
                    <a:pt x="214757" y="5803"/>
                  </a:lnTo>
                  <a:lnTo>
                    <a:pt x="198983" y="26873"/>
                  </a:lnTo>
                  <a:lnTo>
                    <a:pt x="201587" y="33883"/>
                  </a:lnTo>
                  <a:lnTo>
                    <a:pt x="215963" y="15430"/>
                  </a:lnTo>
                  <a:lnTo>
                    <a:pt x="220141" y="10071"/>
                  </a:lnTo>
                  <a:lnTo>
                    <a:pt x="221856" y="7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6376158" y="9732062"/>
              <a:ext cx="645160" cy="656590"/>
            </a:xfrm>
            <a:custGeom>
              <a:avLst/>
              <a:gdLst/>
              <a:ahLst/>
              <a:cxnLst/>
              <a:rect l="l" t="t" r="r" b="b"/>
              <a:pathLst>
                <a:path w="645159" h="656590">
                  <a:moveTo>
                    <a:pt x="525648" y="519554"/>
                  </a:moveTo>
                  <a:lnTo>
                    <a:pt x="512183" y="534810"/>
                  </a:lnTo>
                  <a:lnTo>
                    <a:pt x="632546" y="656000"/>
                  </a:lnTo>
                  <a:lnTo>
                    <a:pt x="645132" y="639854"/>
                  </a:lnTo>
                  <a:lnTo>
                    <a:pt x="525648" y="519554"/>
                  </a:lnTo>
                  <a:close/>
                </a:path>
                <a:path w="645159" h="656590">
                  <a:moveTo>
                    <a:pt x="426939" y="420165"/>
                  </a:moveTo>
                  <a:lnTo>
                    <a:pt x="413484" y="435431"/>
                  </a:lnTo>
                  <a:lnTo>
                    <a:pt x="491440" y="513921"/>
                  </a:lnTo>
                  <a:lnTo>
                    <a:pt x="504916" y="498686"/>
                  </a:lnTo>
                  <a:lnTo>
                    <a:pt x="426939" y="420165"/>
                  </a:lnTo>
                  <a:close/>
                </a:path>
                <a:path w="645159" h="656590">
                  <a:moveTo>
                    <a:pt x="395726" y="388731"/>
                  </a:moveTo>
                  <a:lnTo>
                    <a:pt x="382281" y="404008"/>
                  </a:lnTo>
                  <a:lnTo>
                    <a:pt x="392762" y="414563"/>
                  </a:lnTo>
                  <a:lnTo>
                    <a:pt x="406238" y="399317"/>
                  </a:lnTo>
                  <a:lnTo>
                    <a:pt x="395726" y="388731"/>
                  </a:lnTo>
                  <a:close/>
                </a:path>
                <a:path w="645159" h="656590">
                  <a:moveTo>
                    <a:pt x="258243" y="250306"/>
                  </a:moveTo>
                  <a:lnTo>
                    <a:pt x="245961" y="266756"/>
                  </a:lnTo>
                  <a:lnTo>
                    <a:pt x="361591" y="383182"/>
                  </a:lnTo>
                  <a:lnTo>
                    <a:pt x="375046" y="367915"/>
                  </a:lnTo>
                  <a:lnTo>
                    <a:pt x="258243" y="250306"/>
                  </a:lnTo>
                  <a:close/>
                </a:path>
                <a:path w="645159" h="656590">
                  <a:moveTo>
                    <a:pt x="158340" y="149712"/>
                  </a:moveTo>
                  <a:lnTo>
                    <a:pt x="146079" y="166183"/>
                  </a:lnTo>
                  <a:lnTo>
                    <a:pt x="226003" y="246662"/>
                  </a:lnTo>
                  <a:lnTo>
                    <a:pt x="238275" y="230202"/>
                  </a:lnTo>
                  <a:lnTo>
                    <a:pt x="158340" y="149712"/>
                  </a:lnTo>
                  <a:close/>
                </a:path>
                <a:path w="645159" h="656590">
                  <a:moveTo>
                    <a:pt x="124655" y="115797"/>
                  </a:moveTo>
                  <a:lnTo>
                    <a:pt x="112415" y="132289"/>
                  </a:lnTo>
                  <a:lnTo>
                    <a:pt x="121954" y="141890"/>
                  </a:lnTo>
                  <a:lnTo>
                    <a:pt x="131126" y="122310"/>
                  </a:lnTo>
                  <a:lnTo>
                    <a:pt x="124655" y="115797"/>
                  </a:lnTo>
                  <a:close/>
                </a:path>
                <a:path w="645159" h="656590">
                  <a:moveTo>
                    <a:pt x="49181" y="39799"/>
                  </a:moveTo>
                  <a:lnTo>
                    <a:pt x="39998" y="59369"/>
                  </a:lnTo>
                  <a:lnTo>
                    <a:pt x="92447" y="112185"/>
                  </a:lnTo>
                  <a:lnTo>
                    <a:pt x="104687" y="95693"/>
                  </a:lnTo>
                  <a:lnTo>
                    <a:pt x="49181" y="39799"/>
                  </a:lnTo>
                  <a:close/>
                </a:path>
                <a:path w="645159" h="656590">
                  <a:moveTo>
                    <a:pt x="8963" y="0"/>
                  </a:moveTo>
                  <a:lnTo>
                    <a:pt x="0" y="19098"/>
                  </a:lnTo>
                  <a:lnTo>
                    <a:pt x="18962" y="38197"/>
                  </a:lnTo>
                  <a:lnTo>
                    <a:pt x="28145" y="18627"/>
                  </a:lnTo>
                  <a:lnTo>
                    <a:pt x="11015" y="1361"/>
                  </a:lnTo>
                  <a:lnTo>
                    <a:pt x="10020" y="607"/>
                  </a:lnTo>
                  <a:lnTo>
                    <a:pt x="8963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6498107" y="9854380"/>
              <a:ext cx="403860" cy="412750"/>
            </a:xfrm>
            <a:custGeom>
              <a:avLst/>
              <a:gdLst/>
              <a:ahLst/>
              <a:cxnLst/>
              <a:rect l="l" t="t" r="r" b="b"/>
              <a:pathLst>
                <a:path w="403859" h="412750">
                  <a:moveTo>
                    <a:pt x="16421" y="7302"/>
                  </a:moveTo>
                  <a:lnTo>
                    <a:pt x="9169" y="0"/>
                  </a:lnTo>
                  <a:lnTo>
                    <a:pt x="0" y="19570"/>
                  </a:lnTo>
                  <a:lnTo>
                    <a:pt x="4152" y="23774"/>
                  </a:lnTo>
                  <a:lnTo>
                    <a:pt x="16421" y="7302"/>
                  </a:lnTo>
                  <a:close/>
                </a:path>
                <a:path w="403859" h="412750">
                  <a:moveTo>
                    <a:pt x="36385" y="27406"/>
                  </a:moveTo>
                  <a:lnTo>
                    <a:pt x="30200" y="21183"/>
                  </a:lnTo>
                  <a:lnTo>
                    <a:pt x="21031" y="40754"/>
                  </a:lnTo>
                  <a:lnTo>
                    <a:pt x="24117" y="43878"/>
                  </a:lnTo>
                  <a:lnTo>
                    <a:pt x="36385" y="27406"/>
                  </a:lnTo>
                  <a:close/>
                </a:path>
                <a:path w="403859" h="412750">
                  <a:moveTo>
                    <a:pt x="136283" y="127990"/>
                  </a:moveTo>
                  <a:lnTo>
                    <a:pt x="116319" y="107886"/>
                  </a:lnTo>
                  <a:lnTo>
                    <a:pt x="104051" y="124345"/>
                  </a:lnTo>
                  <a:lnTo>
                    <a:pt x="124002" y="144449"/>
                  </a:lnTo>
                  <a:lnTo>
                    <a:pt x="136283" y="127990"/>
                  </a:lnTo>
                  <a:close/>
                </a:path>
                <a:path w="403859" h="412750">
                  <a:moveTo>
                    <a:pt x="403694" y="397243"/>
                  </a:moveTo>
                  <a:lnTo>
                    <a:pt x="382968" y="376377"/>
                  </a:lnTo>
                  <a:lnTo>
                    <a:pt x="369493" y="391617"/>
                  </a:lnTo>
                  <a:lnTo>
                    <a:pt x="390232" y="412508"/>
                  </a:lnTo>
                  <a:lnTo>
                    <a:pt x="403694" y="397243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6502276" y="9861676"/>
              <a:ext cx="26034" cy="33655"/>
            </a:xfrm>
            <a:custGeom>
              <a:avLst/>
              <a:gdLst/>
              <a:ahLst/>
              <a:cxnLst/>
              <a:rect l="l" t="t" r="r" b="b"/>
              <a:pathLst>
                <a:path w="26034" h="33654">
                  <a:moveTo>
                    <a:pt x="12261" y="0"/>
                  </a:moveTo>
                  <a:lnTo>
                    <a:pt x="0" y="16470"/>
                  </a:lnTo>
                  <a:lnTo>
                    <a:pt x="16868" y="33454"/>
                  </a:lnTo>
                  <a:lnTo>
                    <a:pt x="26041" y="13884"/>
                  </a:lnTo>
                  <a:lnTo>
                    <a:pt x="122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6395123" y="9750698"/>
              <a:ext cx="408305" cy="417195"/>
            </a:xfrm>
            <a:custGeom>
              <a:avLst/>
              <a:gdLst/>
              <a:ahLst/>
              <a:cxnLst/>
              <a:rect l="l" t="t" r="r" b="b"/>
              <a:pathLst>
                <a:path w="408304" h="417195">
                  <a:moveTo>
                    <a:pt x="30200" y="21170"/>
                  </a:moveTo>
                  <a:lnTo>
                    <a:pt x="9182" y="0"/>
                  </a:lnTo>
                  <a:lnTo>
                    <a:pt x="0" y="19570"/>
                  </a:lnTo>
                  <a:lnTo>
                    <a:pt x="21031" y="40741"/>
                  </a:lnTo>
                  <a:lnTo>
                    <a:pt x="30200" y="21170"/>
                  </a:lnTo>
                  <a:close/>
                </a:path>
                <a:path w="408304" h="417195">
                  <a:moveTo>
                    <a:pt x="407974" y="401535"/>
                  </a:moveTo>
                  <a:lnTo>
                    <a:pt x="387261" y="380695"/>
                  </a:lnTo>
                  <a:lnTo>
                    <a:pt x="373786" y="395935"/>
                  </a:lnTo>
                  <a:lnTo>
                    <a:pt x="394512" y="416801"/>
                  </a:lnTo>
                  <a:lnTo>
                    <a:pt x="407974" y="401535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6364795" y="9730225"/>
              <a:ext cx="407670" cy="406400"/>
            </a:xfrm>
            <a:custGeom>
              <a:avLst/>
              <a:gdLst/>
              <a:ahLst/>
              <a:cxnLst/>
              <a:rect l="l" t="t" r="r" b="b"/>
              <a:pathLst>
                <a:path w="407670" h="406400">
                  <a:moveTo>
                    <a:pt x="20320" y="1854"/>
                  </a:moveTo>
                  <a:lnTo>
                    <a:pt x="18173" y="622"/>
                  </a:lnTo>
                  <a:lnTo>
                    <a:pt x="15735" y="0"/>
                  </a:lnTo>
                  <a:lnTo>
                    <a:pt x="13246" y="0"/>
                  </a:lnTo>
                  <a:lnTo>
                    <a:pt x="12306" y="0"/>
                  </a:lnTo>
                  <a:lnTo>
                    <a:pt x="11353" y="88"/>
                  </a:lnTo>
                  <a:lnTo>
                    <a:pt x="5753" y="1257"/>
                  </a:lnTo>
                  <a:lnTo>
                    <a:pt x="1917" y="4521"/>
                  </a:lnTo>
                  <a:lnTo>
                    <a:pt x="0" y="9499"/>
                  </a:lnTo>
                  <a:lnTo>
                    <a:pt x="11353" y="20942"/>
                  </a:lnTo>
                  <a:lnTo>
                    <a:pt x="20320" y="1854"/>
                  </a:lnTo>
                  <a:close/>
                </a:path>
                <a:path w="407670" h="406400">
                  <a:moveTo>
                    <a:pt x="136017" y="117640"/>
                  </a:moveTo>
                  <a:lnTo>
                    <a:pt x="116039" y="97536"/>
                  </a:lnTo>
                  <a:lnTo>
                    <a:pt x="103809" y="114033"/>
                  </a:lnTo>
                  <a:lnTo>
                    <a:pt x="123774" y="134137"/>
                  </a:lnTo>
                  <a:lnTo>
                    <a:pt x="136017" y="117640"/>
                  </a:lnTo>
                  <a:close/>
                </a:path>
                <a:path w="407670" h="406400">
                  <a:moveTo>
                    <a:pt x="407073" y="390575"/>
                  </a:moveTo>
                  <a:lnTo>
                    <a:pt x="386410" y="369760"/>
                  </a:lnTo>
                  <a:lnTo>
                    <a:pt x="372948" y="385025"/>
                  </a:lnTo>
                  <a:lnTo>
                    <a:pt x="393636" y="405853"/>
                  </a:lnTo>
                  <a:lnTo>
                    <a:pt x="407073" y="390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6357268" y="9778193"/>
              <a:ext cx="780415" cy="727075"/>
            </a:xfrm>
            <a:custGeom>
              <a:avLst/>
              <a:gdLst/>
              <a:ahLst/>
              <a:cxnLst/>
              <a:rect l="l" t="t" r="r" b="b"/>
              <a:pathLst>
                <a:path w="780415" h="727075">
                  <a:moveTo>
                    <a:pt x="767725" y="698146"/>
                  </a:moveTo>
                  <a:lnTo>
                    <a:pt x="754888" y="714030"/>
                  </a:lnTo>
                  <a:lnTo>
                    <a:pt x="767474" y="726700"/>
                  </a:lnTo>
                  <a:lnTo>
                    <a:pt x="780311" y="710816"/>
                  </a:lnTo>
                  <a:lnTo>
                    <a:pt x="767725" y="698146"/>
                  </a:lnTo>
                  <a:close/>
                </a:path>
                <a:path w="780415" h="727075">
                  <a:moveTo>
                    <a:pt x="6209" y="0"/>
                  </a:moveTo>
                  <a:lnTo>
                    <a:pt x="0" y="13235"/>
                  </a:lnTo>
                  <a:lnTo>
                    <a:pt x="12764" y="26093"/>
                  </a:lnTo>
                  <a:lnTo>
                    <a:pt x="18166" y="12041"/>
                  </a:lnTo>
                  <a:lnTo>
                    <a:pt x="6209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6348373" y="9768421"/>
              <a:ext cx="15240" cy="23495"/>
            </a:xfrm>
            <a:custGeom>
              <a:avLst/>
              <a:gdLst/>
              <a:ahLst/>
              <a:cxnLst/>
              <a:rect l="l" t="t" r="r" b="b"/>
              <a:pathLst>
                <a:path w="15239" h="23495">
                  <a:moveTo>
                    <a:pt x="5402" y="0"/>
                  </a:moveTo>
                  <a:lnTo>
                    <a:pt x="0" y="14062"/>
                  </a:lnTo>
                  <a:lnTo>
                    <a:pt x="8900" y="23015"/>
                  </a:lnTo>
                  <a:lnTo>
                    <a:pt x="15109" y="9769"/>
                  </a:lnTo>
                  <a:lnTo>
                    <a:pt x="5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6312275" y="9818465"/>
              <a:ext cx="793115" cy="702310"/>
            </a:xfrm>
            <a:custGeom>
              <a:avLst/>
              <a:gdLst/>
              <a:ahLst/>
              <a:cxnLst/>
              <a:rect l="l" t="t" r="r" b="b"/>
              <a:pathLst>
                <a:path w="793115" h="702309">
                  <a:moveTo>
                    <a:pt x="649760" y="675120"/>
                  </a:moveTo>
                  <a:lnTo>
                    <a:pt x="638765" y="689235"/>
                  </a:lnTo>
                  <a:lnTo>
                    <a:pt x="652053" y="702146"/>
                  </a:lnTo>
                  <a:lnTo>
                    <a:pt x="663047" y="688020"/>
                  </a:lnTo>
                  <a:lnTo>
                    <a:pt x="649760" y="675120"/>
                  </a:lnTo>
                  <a:close/>
                </a:path>
                <a:path w="793115" h="702309">
                  <a:moveTo>
                    <a:pt x="761913" y="606724"/>
                  </a:moveTo>
                  <a:lnTo>
                    <a:pt x="749338" y="622871"/>
                  </a:lnTo>
                  <a:lnTo>
                    <a:pt x="780007" y="653749"/>
                  </a:lnTo>
                  <a:lnTo>
                    <a:pt x="792834" y="637865"/>
                  </a:lnTo>
                  <a:lnTo>
                    <a:pt x="761913" y="606724"/>
                  </a:lnTo>
                  <a:close/>
                </a:path>
                <a:path w="793115" h="702309">
                  <a:moveTo>
                    <a:pt x="728920" y="573500"/>
                  </a:moveTo>
                  <a:lnTo>
                    <a:pt x="716334" y="589646"/>
                  </a:lnTo>
                  <a:lnTo>
                    <a:pt x="729422" y="602819"/>
                  </a:lnTo>
                  <a:lnTo>
                    <a:pt x="742008" y="586673"/>
                  </a:lnTo>
                  <a:lnTo>
                    <a:pt x="728920" y="573500"/>
                  </a:lnTo>
                  <a:close/>
                </a:path>
                <a:path w="793115" h="702309">
                  <a:moveTo>
                    <a:pt x="502215" y="531837"/>
                  </a:moveTo>
                  <a:lnTo>
                    <a:pt x="490382" y="545145"/>
                  </a:lnTo>
                  <a:lnTo>
                    <a:pt x="618525" y="669581"/>
                  </a:lnTo>
                  <a:lnTo>
                    <a:pt x="629520" y="655466"/>
                  </a:lnTo>
                  <a:lnTo>
                    <a:pt x="502215" y="531837"/>
                  </a:lnTo>
                  <a:close/>
                </a:path>
                <a:path w="793115" h="702309">
                  <a:moveTo>
                    <a:pt x="401872" y="434395"/>
                  </a:moveTo>
                  <a:lnTo>
                    <a:pt x="390050" y="447714"/>
                  </a:lnTo>
                  <a:lnTo>
                    <a:pt x="469189" y="524570"/>
                  </a:lnTo>
                  <a:lnTo>
                    <a:pt x="481032" y="511261"/>
                  </a:lnTo>
                  <a:lnTo>
                    <a:pt x="401872" y="434395"/>
                  </a:lnTo>
                  <a:close/>
                </a:path>
                <a:path w="793115" h="702309">
                  <a:moveTo>
                    <a:pt x="370219" y="403663"/>
                  </a:moveTo>
                  <a:lnTo>
                    <a:pt x="358407" y="416992"/>
                  </a:lnTo>
                  <a:lnTo>
                    <a:pt x="368868" y="427149"/>
                  </a:lnTo>
                  <a:lnTo>
                    <a:pt x="380700" y="413840"/>
                  </a:lnTo>
                  <a:lnTo>
                    <a:pt x="370219" y="403663"/>
                  </a:lnTo>
                  <a:close/>
                </a:path>
                <a:path w="793115" h="702309">
                  <a:moveTo>
                    <a:pt x="238359" y="275604"/>
                  </a:moveTo>
                  <a:lnTo>
                    <a:pt x="227553" y="289917"/>
                  </a:lnTo>
                  <a:lnTo>
                    <a:pt x="337256" y="396448"/>
                  </a:lnTo>
                  <a:lnTo>
                    <a:pt x="349078" y="383129"/>
                  </a:lnTo>
                  <a:lnTo>
                    <a:pt x="238359" y="275604"/>
                  </a:lnTo>
                  <a:close/>
                </a:path>
                <a:path w="793115" h="702309">
                  <a:moveTo>
                    <a:pt x="152634" y="192371"/>
                  </a:moveTo>
                  <a:lnTo>
                    <a:pt x="144644" y="209407"/>
                  </a:lnTo>
                  <a:lnTo>
                    <a:pt x="207292" y="270243"/>
                  </a:lnTo>
                  <a:lnTo>
                    <a:pt x="218098" y="255929"/>
                  </a:lnTo>
                  <a:lnTo>
                    <a:pt x="152634" y="192371"/>
                  </a:lnTo>
                  <a:close/>
                </a:path>
                <a:path w="793115" h="702309">
                  <a:moveTo>
                    <a:pt x="102949" y="144110"/>
                  </a:moveTo>
                  <a:lnTo>
                    <a:pt x="92175" y="158455"/>
                  </a:lnTo>
                  <a:lnTo>
                    <a:pt x="105933" y="171806"/>
                  </a:lnTo>
                  <a:lnTo>
                    <a:pt x="116718" y="157492"/>
                  </a:lnTo>
                  <a:lnTo>
                    <a:pt x="102949" y="144110"/>
                  </a:lnTo>
                  <a:close/>
                </a:path>
                <a:path w="793115" h="702309">
                  <a:moveTo>
                    <a:pt x="48459" y="91201"/>
                  </a:moveTo>
                  <a:lnTo>
                    <a:pt x="40469" y="108248"/>
                  </a:lnTo>
                  <a:lnTo>
                    <a:pt x="71914" y="138781"/>
                  </a:lnTo>
                  <a:lnTo>
                    <a:pt x="82678" y="124436"/>
                  </a:lnTo>
                  <a:lnTo>
                    <a:pt x="48459" y="91201"/>
                  </a:lnTo>
                  <a:close/>
                </a:path>
                <a:path w="793115" h="702309">
                  <a:moveTo>
                    <a:pt x="32313" y="0"/>
                  </a:moveTo>
                  <a:lnTo>
                    <a:pt x="0" y="68940"/>
                  </a:lnTo>
                  <a:lnTo>
                    <a:pt x="19193" y="87588"/>
                  </a:lnTo>
                  <a:lnTo>
                    <a:pt x="27182" y="70542"/>
                  </a:lnTo>
                  <a:lnTo>
                    <a:pt x="25747" y="69149"/>
                  </a:lnTo>
                  <a:lnTo>
                    <a:pt x="46731" y="14523"/>
                  </a:lnTo>
                  <a:lnTo>
                    <a:pt x="32313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6418211" y="9975957"/>
              <a:ext cx="396875" cy="387985"/>
            </a:xfrm>
            <a:custGeom>
              <a:avLst/>
              <a:gdLst/>
              <a:ahLst/>
              <a:cxnLst/>
              <a:rect l="l" t="t" r="r" b="b"/>
              <a:pathLst>
                <a:path w="396875" h="387984">
                  <a:moveTo>
                    <a:pt x="25412" y="14211"/>
                  </a:moveTo>
                  <a:lnTo>
                    <a:pt x="10782" y="0"/>
                  </a:lnTo>
                  <a:lnTo>
                    <a:pt x="0" y="14325"/>
                  </a:lnTo>
                  <a:lnTo>
                    <a:pt x="17424" y="31254"/>
                  </a:lnTo>
                  <a:lnTo>
                    <a:pt x="25412" y="14211"/>
                  </a:lnTo>
                  <a:close/>
                </a:path>
                <a:path w="396875" h="387984">
                  <a:moveTo>
                    <a:pt x="46697" y="34886"/>
                  </a:moveTo>
                  <a:lnTo>
                    <a:pt x="31038" y="19685"/>
                  </a:lnTo>
                  <a:lnTo>
                    <a:pt x="20256" y="34010"/>
                  </a:lnTo>
                  <a:lnTo>
                    <a:pt x="38709" y="51917"/>
                  </a:lnTo>
                  <a:lnTo>
                    <a:pt x="46697" y="34886"/>
                  </a:lnTo>
                  <a:close/>
                </a:path>
                <a:path w="396875" h="387984">
                  <a:moveTo>
                    <a:pt x="132410" y="118122"/>
                  </a:moveTo>
                  <a:lnTo>
                    <a:pt x="112153" y="98450"/>
                  </a:lnTo>
                  <a:lnTo>
                    <a:pt x="101358" y="112763"/>
                  </a:lnTo>
                  <a:lnTo>
                    <a:pt x="121602" y="132435"/>
                  </a:lnTo>
                  <a:lnTo>
                    <a:pt x="132410" y="118122"/>
                  </a:lnTo>
                  <a:close/>
                </a:path>
                <a:path w="396875" h="387984">
                  <a:moveTo>
                    <a:pt x="396265" y="374345"/>
                  </a:moveTo>
                  <a:lnTo>
                    <a:pt x="375081" y="353783"/>
                  </a:lnTo>
                  <a:lnTo>
                    <a:pt x="363245" y="367080"/>
                  </a:lnTo>
                  <a:lnTo>
                    <a:pt x="384441" y="387667"/>
                  </a:lnTo>
                  <a:lnTo>
                    <a:pt x="396265" y="374345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6435642" y="9990167"/>
              <a:ext cx="13970" cy="20320"/>
            </a:xfrm>
            <a:custGeom>
              <a:avLst/>
              <a:gdLst/>
              <a:ahLst/>
              <a:cxnLst/>
              <a:rect l="l" t="t" r="r" b="b"/>
              <a:pathLst>
                <a:path w="13970" h="20320">
                  <a:moveTo>
                    <a:pt x="7989" y="0"/>
                  </a:moveTo>
                  <a:lnTo>
                    <a:pt x="0" y="17046"/>
                  </a:lnTo>
                  <a:lnTo>
                    <a:pt x="2827" y="19789"/>
                  </a:lnTo>
                  <a:lnTo>
                    <a:pt x="13612" y="5465"/>
                  </a:lnTo>
                  <a:lnTo>
                    <a:pt x="79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6331458" y="9889013"/>
              <a:ext cx="382905" cy="377190"/>
            </a:xfrm>
            <a:custGeom>
              <a:avLst/>
              <a:gdLst/>
              <a:ahLst/>
              <a:cxnLst/>
              <a:rect l="l" t="t" r="r" b="b"/>
              <a:pathLst>
                <a:path w="382904" h="377190">
                  <a:moveTo>
                    <a:pt x="29273" y="20650"/>
                  </a:moveTo>
                  <a:lnTo>
                    <a:pt x="7988" y="0"/>
                  </a:lnTo>
                  <a:lnTo>
                    <a:pt x="0" y="17043"/>
                  </a:lnTo>
                  <a:lnTo>
                    <a:pt x="21285" y="37706"/>
                  </a:lnTo>
                  <a:lnTo>
                    <a:pt x="29273" y="20650"/>
                  </a:lnTo>
                  <a:close/>
                </a:path>
                <a:path w="382904" h="377190">
                  <a:moveTo>
                    <a:pt x="382676" y="363855"/>
                  </a:moveTo>
                  <a:lnTo>
                    <a:pt x="361505" y="343293"/>
                  </a:lnTo>
                  <a:lnTo>
                    <a:pt x="349681" y="356603"/>
                  </a:lnTo>
                  <a:lnTo>
                    <a:pt x="370865" y="377164"/>
                  </a:lnTo>
                  <a:lnTo>
                    <a:pt x="382676" y="363855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6309207" y="9811188"/>
              <a:ext cx="373380" cy="424815"/>
            </a:xfrm>
            <a:custGeom>
              <a:avLst/>
              <a:gdLst/>
              <a:ahLst/>
              <a:cxnLst/>
              <a:rect l="l" t="t" r="r" b="b"/>
              <a:pathLst>
                <a:path w="373379" h="424815">
                  <a:moveTo>
                    <a:pt x="35369" y="7289"/>
                  </a:moveTo>
                  <a:lnTo>
                    <a:pt x="28143" y="0"/>
                  </a:lnTo>
                  <a:lnTo>
                    <a:pt x="0" y="73253"/>
                  </a:lnTo>
                  <a:lnTo>
                    <a:pt x="3060" y="76225"/>
                  </a:lnTo>
                  <a:lnTo>
                    <a:pt x="35369" y="7289"/>
                  </a:lnTo>
                  <a:close/>
                </a:path>
                <a:path w="373379" h="424815">
                  <a:moveTo>
                    <a:pt x="106006" y="151396"/>
                  </a:moveTo>
                  <a:lnTo>
                    <a:pt x="85737" y="131711"/>
                  </a:lnTo>
                  <a:lnTo>
                    <a:pt x="74980" y="146062"/>
                  </a:lnTo>
                  <a:lnTo>
                    <a:pt x="95237" y="165735"/>
                  </a:lnTo>
                  <a:lnTo>
                    <a:pt x="106006" y="151396"/>
                  </a:lnTo>
                  <a:close/>
                </a:path>
                <a:path w="373379" h="424815">
                  <a:moveTo>
                    <a:pt x="373278" y="410946"/>
                  </a:moveTo>
                  <a:lnTo>
                    <a:pt x="352132" y="390410"/>
                  </a:lnTo>
                  <a:lnTo>
                    <a:pt x="340309" y="403733"/>
                  </a:lnTo>
                  <a:lnTo>
                    <a:pt x="361480" y="424268"/>
                  </a:lnTo>
                  <a:lnTo>
                    <a:pt x="373278" y="4109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8660776" y="8569399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815" y="0"/>
                  </a:moveTo>
                  <a:lnTo>
                    <a:pt x="23664" y="2816"/>
                  </a:lnTo>
                  <a:lnTo>
                    <a:pt x="0" y="34805"/>
                  </a:lnTo>
                  <a:lnTo>
                    <a:pt x="743" y="36627"/>
                  </a:lnTo>
                  <a:lnTo>
                    <a:pt x="9874" y="34585"/>
                  </a:lnTo>
                  <a:lnTo>
                    <a:pt x="36815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8658994" y="860420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780" y="0"/>
                  </a:moveTo>
                  <a:lnTo>
                    <a:pt x="0" y="2387"/>
                  </a:lnTo>
                  <a:lnTo>
                    <a:pt x="2523" y="1821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8775514" y="8401847"/>
              <a:ext cx="219710" cy="44450"/>
            </a:xfrm>
            <a:custGeom>
              <a:avLst/>
              <a:gdLst/>
              <a:ahLst/>
              <a:cxnLst/>
              <a:rect l="l" t="t" r="r" b="b"/>
              <a:pathLst>
                <a:path w="219709" h="44450">
                  <a:moveTo>
                    <a:pt x="45705" y="8858"/>
                  </a:moveTo>
                  <a:lnTo>
                    <a:pt x="37778" y="9894"/>
                  </a:lnTo>
                  <a:lnTo>
                    <a:pt x="21821" y="12188"/>
                  </a:lnTo>
                  <a:lnTo>
                    <a:pt x="16662" y="19773"/>
                  </a:lnTo>
                  <a:lnTo>
                    <a:pt x="11303" y="27590"/>
                  </a:lnTo>
                  <a:lnTo>
                    <a:pt x="0" y="43904"/>
                  </a:lnTo>
                  <a:lnTo>
                    <a:pt x="13999" y="41663"/>
                  </a:lnTo>
                  <a:lnTo>
                    <a:pt x="20962" y="40627"/>
                  </a:lnTo>
                  <a:lnTo>
                    <a:pt x="45705" y="8858"/>
                  </a:lnTo>
                  <a:close/>
                </a:path>
                <a:path w="219709" h="44450">
                  <a:moveTo>
                    <a:pt x="136111" y="0"/>
                  </a:moveTo>
                  <a:lnTo>
                    <a:pt x="126226" y="649"/>
                  </a:lnTo>
                  <a:lnTo>
                    <a:pt x="157775" y="12345"/>
                  </a:lnTo>
                  <a:lnTo>
                    <a:pt x="155429" y="16669"/>
                  </a:lnTo>
                  <a:lnTo>
                    <a:pt x="152529" y="21674"/>
                  </a:lnTo>
                  <a:lnTo>
                    <a:pt x="149094" y="27297"/>
                  </a:lnTo>
                  <a:lnTo>
                    <a:pt x="163869" y="26658"/>
                  </a:lnTo>
                  <a:lnTo>
                    <a:pt x="178518" y="26240"/>
                  </a:lnTo>
                  <a:lnTo>
                    <a:pt x="181366" y="21088"/>
                  </a:lnTo>
                  <a:lnTo>
                    <a:pt x="203155" y="21088"/>
                  </a:lnTo>
                  <a:lnTo>
                    <a:pt x="136111" y="0"/>
                  </a:lnTo>
                  <a:close/>
                </a:path>
                <a:path w="219709" h="44450">
                  <a:moveTo>
                    <a:pt x="218834" y="26020"/>
                  </a:moveTo>
                  <a:lnTo>
                    <a:pt x="205344" y="26020"/>
                  </a:lnTo>
                  <a:lnTo>
                    <a:pt x="212538" y="26114"/>
                  </a:lnTo>
                  <a:lnTo>
                    <a:pt x="219700" y="26292"/>
                  </a:lnTo>
                  <a:lnTo>
                    <a:pt x="218834" y="26020"/>
                  </a:lnTo>
                  <a:close/>
                </a:path>
                <a:path w="219709" h="44450">
                  <a:moveTo>
                    <a:pt x="203155" y="21088"/>
                  </a:moveTo>
                  <a:lnTo>
                    <a:pt x="181366" y="21088"/>
                  </a:lnTo>
                  <a:lnTo>
                    <a:pt x="194706" y="26030"/>
                  </a:lnTo>
                  <a:lnTo>
                    <a:pt x="218834" y="26020"/>
                  </a:lnTo>
                  <a:lnTo>
                    <a:pt x="203155" y="21088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9130026" y="8601220"/>
              <a:ext cx="4233545" cy="812165"/>
            </a:xfrm>
            <a:custGeom>
              <a:avLst/>
              <a:gdLst/>
              <a:ahLst/>
              <a:cxnLst/>
              <a:rect l="l" t="t" r="r" b="b"/>
              <a:pathLst>
                <a:path w="4233544" h="812165">
                  <a:moveTo>
                    <a:pt x="2678023" y="736522"/>
                  </a:moveTo>
                  <a:lnTo>
                    <a:pt x="2547189" y="751725"/>
                  </a:lnTo>
                  <a:lnTo>
                    <a:pt x="2597602" y="760437"/>
                  </a:lnTo>
                  <a:lnTo>
                    <a:pt x="2648275" y="768206"/>
                  </a:lnTo>
                  <a:lnTo>
                    <a:pt x="2882279" y="741024"/>
                  </a:lnTo>
                  <a:lnTo>
                    <a:pt x="2852918" y="741024"/>
                  </a:lnTo>
                  <a:lnTo>
                    <a:pt x="2819883" y="740808"/>
                  </a:lnTo>
                  <a:lnTo>
                    <a:pt x="2786947" y="740150"/>
                  </a:lnTo>
                  <a:lnTo>
                    <a:pt x="2753912" y="739036"/>
                  </a:lnTo>
                  <a:lnTo>
                    <a:pt x="2720775" y="737453"/>
                  </a:lnTo>
                  <a:lnTo>
                    <a:pt x="2678023" y="736522"/>
                  </a:lnTo>
                  <a:close/>
                </a:path>
                <a:path w="4233544" h="812165">
                  <a:moveTo>
                    <a:pt x="2883901" y="740836"/>
                  </a:moveTo>
                  <a:lnTo>
                    <a:pt x="2852918" y="741024"/>
                  </a:lnTo>
                  <a:lnTo>
                    <a:pt x="2882279" y="741024"/>
                  </a:lnTo>
                  <a:lnTo>
                    <a:pt x="2883901" y="740836"/>
                  </a:lnTo>
                  <a:close/>
                </a:path>
                <a:path w="4233544" h="812165">
                  <a:moveTo>
                    <a:pt x="3478763" y="643488"/>
                  </a:moveTo>
                  <a:lnTo>
                    <a:pt x="3400514" y="652576"/>
                  </a:lnTo>
                  <a:lnTo>
                    <a:pt x="3341305" y="666050"/>
                  </a:lnTo>
                  <a:lnTo>
                    <a:pt x="3281774" y="678691"/>
                  </a:lnTo>
                  <a:lnTo>
                    <a:pt x="3331417" y="670818"/>
                  </a:lnTo>
                  <a:lnTo>
                    <a:pt x="3380791" y="662295"/>
                  </a:lnTo>
                  <a:lnTo>
                    <a:pt x="3429903" y="653169"/>
                  </a:lnTo>
                  <a:lnTo>
                    <a:pt x="3478763" y="643488"/>
                  </a:lnTo>
                  <a:close/>
                </a:path>
                <a:path w="4233544" h="812165">
                  <a:moveTo>
                    <a:pt x="4056787" y="576328"/>
                  </a:moveTo>
                  <a:lnTo>
                    <a:pt x="3731603" y="614106"/>
                  </a:lnTo>
                  <a:lnTo>
                    <a:pt x="3682586" y="626289"/>
                  </a:lnTo>
                  <a:lnTo>
                    <a:pt x="3583683" y="649596"/>
                  </a:lnTo>
                  <a:lnTo>
                    <a:pt x="3533800" y="660618"/>
                  </a:lnTo>
                  <a:lnTo>
                    <a:pt x="3483632" y="671152"/>
                  </a:lnTo>
                  <a:lnTo>
                    <a:pt x="4233022" y="584086"/>
                  </a:lnTo>
                  <a:lnTo>
                    <a:pt x="4056787" y="576328"/>
                  </a:lnTo>
                  <a:close/>
                </a:path>
                <a:path w="4233544" h="812165">
                  <a:moveTo>
                    <a:pt x="1473368" y="510413"/>
                  </a:moveTo>
                  <a:lnTo>
                    <a:pt x="1650651" y="596714"/>
                  </a:lnTo>
                  <a:lnTo>
                    <a:pt x="2266077" y="811189"/>
                  </a:lnTo>
                  <a:lnTo>
                    <a:pt x="2272307" y="811891"/>
                  </a:lnTo>
                  <a:lnTo>
                    <a:pt x="2515337" y="783662"/>
                  </a:lnTo>
                  <a:lnTo>
                    <a:pt x="2272276" y="783662"/>
                  </a:lnTo>
                  <a:lnTo>
                    <a:pt x="2111812" y="727747"/>
                  </a:lnTo>
                  <a:lnTo>
                    <a:pt x="2101349" y="727747"/>
                  </a:lnTo>
                  <a:lnTo>
                    <a:pt x="2095035" y="727056"/>
                  </a:lnTo>
                  <a:lnTo>
                    <a:pt x="1473368" y="510413"/>
                  </a:lnTo>
                  <a:close/>
                </a:path>
                <a:path w="4233544" h="812165">
                  <a:moveTo>
                    <a:pt x="2457108" y="762186"/>
                  </a:moveTo>
                  <a:lnTo>
                    <a:pt x="2272276" y="783662"/>
                  </a:lnTo>
                  <a:lnTo>
                    <a:pt x="2515337" y="783662"/>
                  </a:lnTo>
                  <a:lnTo>
                    <a:pt x="2546707" y="780018"/>
                  </a:lnTo>
                  <a:lnTo>
                    <a:pt x="2501786" y="771490"/>
                  </a:lnTo>
                  <a:lnTo>
                    <a:pt x="2457108" y="762186"/>
                  </a:lnTo>
                  <a:close/>
                </a:path>
                <a:path w="4233544" h="812165">
                  <a:moveTo>
                    <a:pt x="2109108" y="726805"/>
                  </a:moveTo>
                  <a:lnTo>
                    <a:pt x="2101349" y="727747"/>
                  </a:lnTo>
                  <a:lnTo>
                    <a:pt x="2111812" y="727747"/>
                  </a:lnTo>
                  <a:lnTo>
                    <a:pt x="2109108" y="726805"/>
                  </a:lnTo>
                  <a:close/>
                </a:path>
                <a:path w="4233544" h="812165">
                  <a:moveTo>
                    <a:pt x="90227" y="28397"/>
                  </a:moveTo>
                  <a:lnTo>
                    <a:pt x="85556" y="32610"/>
                  </a:lnTo>
                  <a:lnTo>
                    <a:pt x="80811" y="36992"/>
                  </a:lnTo>
                  <a:lnTo>
                    <a:pt x="75991" y="41544"/>
                  </a:lnTo>
                  <a:lnTo>
                    <a:pt x="71097" y="46270"/>
                  </a:lnTo>
                  <a:lnTo>
                    <a:pt x="1204612" y="441284"/>
                  </a:lnTo>
                  <a:lnTo>
                    <a:pt x="1021309" y="352879"/>
                  </a:lnTo>
                  <a:lnTo>
                    <a:pt x="90227" y="28397"/>
                  </a:lnTo>
                  <a:close/>
                </a:path>
                <a:path w="4233544" h="812165">
                  <a:moveTo>
                    <a:pt x="8732" y="0"/>
                  </a:moveTo>
                  <a:lnTo>
                    <a:pt x="5936" y="1633"/>
                  </a:lnTo>
                  <a:lnTo>
                    <a:pt x="3685" y="4230"/>
                  </a:lnTo>
                  <a:lnTo>
                    <a:pt x="0" y="14847"/>
                  </a:lnTo>
                  <a:lnTo>
                    <a:pt x="3863" y="22816"/>
                  </a:lnTo>
                  <a:lnTo>
                    <a:pt x="41422" y="35936"/>
                  </a:lnTo>
                  <a:lnTo>
                    <a:pt x="46115" y="31188"/>
                  </a:lnTo>
                  <a:lnTo>
                    <a:pt x="50752" y="26588"/>
                  </a:lnTo>
                  <a:lnTo>
                    <a:pt x="55334" y="22133"/>
                  </a:lnTo>
                  <a:lnTo>
                    <a:pt x="59862" y="17821"/>
                  </a:lnTo>
                  <a:lnTo>
                    <a:pt x="8732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9171432" y="8619051"/>
              <a:ext cx="2607310" cy="762635"/>
            </a:xfrm>
            <a:custGeom>
              <a:avLst/>
              <a:gdLst/>
              <a:ahLst/>
              <a:cxnLst/>
              <a:rect l="l" t="t" r="r" b="b"/>
              <a:pathLst>
                <a:path w="2607309" h="762634">
                  <a:moveTo>
                    <a:pt x="48806" y="10566"/>
                  </a:moveTo>
                  <a:lnTo>
                    <a:pt x="18453" y="0"/>
                  </a:lnTo>
                  <a:lnTo>
                    <a:pt x="13919" y="4305"/>
                  </a:lnTo>
                  <a:lnTo>
                    <a:pt x="9334" y="8763"/>
                  </a:lnTo>
                  <a:lnTo>
                    <a:pt x="4699" y="13360"/>
                  </a:lnTo>
                  <a:lnTo>
                    <a:pt x="0" y="18110"/>
                  </a:lnTo>
                  <a:lnTo>
                    <a:pt x="29679" y="28448"/>
                  </a:lnTo>
                  <a:lnTo>
                    <a:pt x="34569" y="23710"/>
                  </a:lnTo>
                  <a:lnTo>
                    <a:pt x="39395" y="19164"/>
                  </a:lnTo>
                  <a:lnTo>
                    <a:pt x="44132" y="14782"/>
                  </a:lnTo>
                  <a:lnTo>
                    <a:pt x="48806" y="10566"/>
                  </a:lnTo>
                  <a:close/>
                </a:path>
                <a:path w="2607309" h="762634">
                  <a:moveTo>
                    <a:pt x="1383372" y="500176"/>
                  </a:moveTo>
                  <a:lnTo>
                    <a:pt x="1203147" y="412851"/>
                  </a:lnTo>
                  <a:lnTo>
                    <a:pt x="979906" y="335051"/>
                  </a:lnTo>
                  <a:lnTo>
                    <a:pt x="1163205" y="423456"/>
                  </a:lnTo>
                  <a:lnTo>
                    <a:pt x="1383372" y="500176"/>
                  </a:lnTo>
                  <a:close/>
                </a:path>
                <a:path w="2607309" h="762634">
                  <a:moveTo>
                    <a:pt x="1398892" y="505587"/>
                  </a:moveTo>
                  <a:lnTo>
                    <a:pt x="1309344" y="449859"/>
                  </a:lnTo>
                  <a:lnTo>
                    <a:pt x="1212507" y="416102"/>
                  </a:lnTo>
                  <a:lnTo>
                    <a:pt x="1393913" y="503859"/>
                  </a:lnTo>
                  <a:lnTo>
                    <a:pt x="1398892" y="505587"/>
                  </a:lnTo>
                  <a:close/>
                </a:path>
                <a:path w="2607309" h="762634">
                  <a:moveTo>
                    <a:pt x="1609242" y="578891"/>
                  </a:moveTo>
                  <a:lnTo>
                    <a:pt x="1431950" y="492582"/>
                  </a:lnTo>
                  <a:lnTo>
                    <a:pt x="1430388" y="492048"/>
                  </a:lnTo>
                  <a:lnTo>
                    <a:pt x="1525612" y="549744"/>
                  </a:lnTo>
                  <a:lnTo>
                    <a:pt x="1609242" y="578891"/>
                  </a:lnTo>
                  <a:close/>
                </a:path>
                <a:path w="2607309" h="762634">
                  <a:moveTo>
                    <a:pt x="2606865" y="750392"/>
                  </a:moveTo>
                  <a:lnTo>
                    <a:pt x="2581503" y="746620"/>
                  </a:lnTo>
                  <a:lnTo>
                    <a:pt x="2556192" y="742607"/>
                  </a:lnTo>
                  <a:lnTo>
                    <a:pt x="2530945" y="738378"/>
                  </a:lnTo>
                  <a:lnTo>
                    <a:pt x="2505773" y="733894"/>
                  </a:lnTo>
                  <a:lnTo>
                    <a:pt x="2415705" y="744359"/>
                  </a:lnTo>
                  <a:lnTo>
                    <a:pt x="2460371" y="753668"/>
                  </a:lnTo>
                  <a:lnTo>
                    <a:pt x="2505291" y="762190"/>
                  </a:lnTo>
                  <a:lnTo>
                    <a:pt x="2606865" y="750392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10374587" y="9031897"/>
              <a:ext cx="191135" cy="91440"/>
            </a:xfrm>
            <a:custGeom>
              <a:avLst/>
              <a:gdLst/>
              <a:ahLst/>
              <a:cxnLst/>
              <a:rect l="l" t="t" r="r" b="b"/>
              <a:pathLst>
                <a:path w="191134" h="91440">
                  <a:moveTo>
                    <a:pt x="0" y="0"/>
                  </a:moveTo>
                  <a:lnTo>
                    <a:pt x="180224" y="87327"/>
                  </a:lnTo>
                  <a:lnTo>
                    <a:pt x="190758" y="91002"/>
                  </a:lnTo>
                  <a:lnTo>
                    <a:pt x="9350" y="3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11850803" y="9215327"/>
              <a:ext cx="1010919" cy="127000"/>
            </a:xfrm>
            <a:custGeom>
              <a:avLst/>
              <a:gdLst/>
              <a:ahLst/>
              <a:cxnLst/>
              <a:rect l="l" t="t" r="r" b="b"/>
              <a:pathLst>
                <a:path w="1010920" h="127000">
                  <a:moveTo>
                    <a:pt x="1010827" y="0"/>
                  </a:moveTo>
                  <a:lnTo>
                    <a:pt x="757987" y="29381"/>
                  </a:lnTo>
                  <a:lnTo>
                    <a:pt x="709127" y="39060"/>
                  </a:lnTo>
                  <a:lnTo>
                    <a:pt x="660015" y="48184"/>
                  </a:lnTo>
                  <a:lnTo>
                    <a:pt x="610641" y="56707"/>
                  </a:lnTo>
                  <a:lnTo>
                    <a:pt x="560998" y="64584"/>
                  </a:lnTo>
                  <a:lnTo>
                    <a:pt x="513638" y="73931"/>
                  </a:lnTo>
                  <a:lnTo>
                    <a:pt x="466049" y="82637"/>
                  </a:lnTo>
                  <a:lnTo>
                    <a:pt x="418221" y="90650"/>
                  </a:lnTo>
                  <a:lnTo>
                    <a:pt x="370139" y="97918"/>
                  </a:lnTo>
                  <a:lnTo>
                    <a:pt x="321794" y="104388"/>
                  </a:lnTo>
                  <a:lnTo>
                    <a:pt x="273171" y="110006"/>
                  </a:lnTo>
                  <a:lnTo>
                    <a:pt x="224260" y="114721"/>
                  </a:lnTo>
                  <a:lnTo>
                    <a:pt x="175048" y="118480"/>
                  </a:lnTo>
                  <a:lnTo>
                    <a:pt x="125523" y="121230"/>
                  </a:lnTo>
                  <a:lnTo>
                    <a:pt x="75673" y="122919"/>
                  </a:lnTo>
                  <a:lnTo>
                    <a:pt x="0" y="123347"/>
                  </a:lnTo>
                  <a:lnTo>
                    <a:pt x="33136" y="124925"/>
                  </a:lnTo>
                  <a:lnTo>
                    <a:pt x="66172" y="126039"/>
                  </a:lnTo>
                  <a:lnTo>
                    <a:pt x="99107" y="126699"/>
                  </a:lnTo>
                  <a:lnTo>
                    <a:pt x="163125" y="126729"/>
                  </a:lnTo>
                  <a:lnTo>
                    <a:pt x="762856" y="57045"/>
                  </a:lnTo>
                  <a:lnTo>
                    <a:pt x="813019" y="46511"/>
                  </a:lnTo>
                  <a:lnTo>
                    <a:pt x="862899" y="35489"/>
                  </a:lnTo>
                  <a:lnTo>
                    <a:pt x="912495" y="24028"/>
                  </a:lnTo>
                  <a:lnTo>
                    <a:pt x="961805" y="12182"/>
                  </a:lnTo>
                  <a:lnTo>
                    <a:pt x="101082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10480777" y="9068911"/>
              <a:ext cx="2049780" cy="270510"/>
            </a:xfrm>
            <a:custGeom>
              <a:avLst/>
              <a:gdLst/>
              <a:ahLst/>
              <a:cxnLst/>
              <a:rect l="l" t="t" r="r" b="b"/>
              <a:pathLst>
                <a:path w="2049779" h="270509">
                  <a:moveTo>
                    <a:pt x="216268" y="99898"/>
                  </a:moveTo>
                  <a:lnTo>
                    <a:pt x="145135" y="56934"/>
                  </a:lnTo>
                  <a:lnTo>
                    <a:pt x="121043" y="42189"/>
                  </a:lnTo>
                  <a:lnTo>
                    <a:pt x="0" y="0"/>
                  </a:lnTo>
                  <a:lnTo>
                    <a:pt x="89547" y="55740"/>
                  </a:lnTo>
                  <a:lnTo>
                    <a:pt x="216268" y="99898"/>
                  </a:lnTo>
                  <a:close/>
                </a:path>
                <a:path w="2049779" h="270509">
                  <a:moveTo>
                    <a:pt x="2049754" y="184899"/>
                  </a:moveTo>
                  <a:lnTo>
                    <a:pt x="1533271" y="244906"/>
                  </a:lnTo>
                  <a:lnTo>
                    <a:pt x="1336903" y="267716"/>
                  </a:lnTo>
                  <a:lnTo>
                    <a:pt x="1327264" y="268833"/>
                  </a:lnTo>
                  <a:lnTo>
                    <a:pt x="1370012" y="269773"/>
                  </a:lnTo>
                  <a:lnTo>
                    <a:pt x="1395501" y="269913"/>
                  </a:lnTo>
                  <a:lnTo>
                    <a:pt x="1445691" y="269341"/>
                  </a:lnTo>
                  <a:lnTo>
                    <a:pt x="1495539" y="267652"/>
                  </a:lnTo>
                  <a:lnTo>
                    <a:pt x="1545069" y="264896"/>
                  </a:lnTo>
                  <a:lnTo>
                    <a:pt x="1594281" y="261137"/>
                  </a:lnTo>
                  <a:lnTo>
                    <a:pt x="1643189" y="256425"/>
                  </a:lnTo>
                  <a:lnTo>
                    <a:pt x="1691805" y="250812"/>
                  </a:lnTo>
                  <a:lnTo>
                    <a:pt x="1740154" y="244335"/>
                  </a:lnTo>
                  <a:lnTo>
                    <a:pt x="1788236" y="237070"/>
                  </a:lnTo>
                  <a:lnTo>
                    <a:pt x="1836064" y="229057"/>
                  </a:lnTo>
                  <a:lnTo>
                    <a:pt x="1883651" y="220357"/>
                  </a:lnTo>
                  <a:lnTo>
                    <a:pt x="1930971" y="211023"/>
                  </a:lnTo>
                  <a:lnTo>
                    <a:pt x="1990547" y="198361"/>
                  </a:lnTo>
                  <a:lnTo>
                    <a:pt x="2049754" y="184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12862231" y="9101349"/>
              <a:ext cx="572770" cy="40005"/>
            </a:xfrm>
            <a:custGeom>
              <a:avLst/>
              <a:gdLst/>
              <a:ahLst/>
              <a:cxnLst/>
              <a:rect l="l" t="t" r="r" b="b"/>
              <a:pathLst>
                <a:path w="572769" h="40004">
                  <a:moveTo>
                    <a:pt x="14470" y="32019"/>
                  </a:moveTo>
                  <a:lnTo>
                    <a:pt x="0" y="33800"/>
                  </a:lnTo>
                  <a:lnTo>
                    <a:pt x="7046" y="34114"/>
                  </a:lnTo>
                  <a:lnTo>
                    <a:pt x="14470" y="32019"/>
                  </a:lnTo>
                  <a:close/>
                </a:path>
                <a:path w="572769" h="40004">
                  <a:moveTo>
                    <a:pt x="407160" y="3245"/>
                  </a:moveTo>
                  <a:lnTo>
                    <a:pt x="319236" y="27789"/>
                  </a:lnTo>
                  <a:lnTo>
                    <a:pt x="572160" y="10512"/>
                  </a:lnTo>
                  <a:lnTo>
                    <a:pt x="407160" y="3245"/>
                  </a:lnTo>
                  <a:close/>
                </a:path>
                <a:path w="572769" h="40004">
                  <a:moveTo>
                    <a:pt x="314493" y="0"/>
                  </a:moveTo>
                  <a:lnTo>
                    <a:pt x="224003" y="6188"/>
                  </a:lnTo>
                  <a:lnTo>
                    <a:pt x="197292" y="9476"/>
                  </a:lnTo>
                  <a:lnTo>
                    <a:pt x="96080" y="38040"/>
                  </a:lnTo>
                  <a:lnTo>
                    <a:pt x="140571" y="39998"/>
                  </a:lnTo>
                  <a:lnTo>
                    <a:pt x="179910" y="37307"/>
                  </a:lnTo>
                  <a:lnTo>
                    <a:pt x="314493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13042144" y="9100839"/>
              <a:ext cx="227329" cy="38100"/>
            </a:xfrm>
            <a:custGeom>
              <a:avLst/>
              <a:gdLst/>
              <a:ahLst/>
              <a:cxnLst/>
              <a:rect l="l" t="t" r="r" b="b"/>
              <a:pathLst>
                <a:path w="227330" h="38100">
                  <a:moveTo>
                    <a:pt x="142068" y="0"/>
                  </a:moveTo>
                  <a:lnTo>
                    <a:pt x="134582" y="513"/>
                  </a:lnTo>
                  <a:lnTo>
                    <a:pt x="0" y="37810"/>
                  </a:lnTo>
                  <a:lnTo>
                    <a:pt x="139315" y="28302"/>
                  </a:lnTo>
                  <a:lnTo>
                    <a:pt x="227239" y="3748"/>
                  </a:lnTo>
                  <a:lnTo>
                    <a:pt x="142068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12869277" y="9110829"/>
              <a:ext cx="190500" cy="28575"/>
            </a:xfrm>
            <a:custGeom>
              <a:avLst/>
              <a:gdLst/>
              <a:ahLst/>
              <a:cxnLst/>
              <a:rect l="l" t="t" r="r" b="b"/>
              <a:pathLst>
                <a:path w="190500" h="28575">
                  <a:moveTo>
                    <a:pt x="190245" y="0"/>
                  </a:moveTo>
                  <a:lnTo>
                    <a:pt x="7423" y="22543"/>
                  </a:lnTo>
                  <a:lnTo>
                    <a:pt x="0" y="24637"/>
                  </a:lnTo>
                  <a:lnTo>
                    <a:pt x="89033" y="28554"/>
                  </a:lnTo>
                  <a:lnTo>
                    <a:pt x="1902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13362168" y="9122003"/>
              <a:ext cx="2292985" cy="565785"/>
            </a:xfrm>
            <a:custGeom>
              <a:avLst/>
              <a:gdLst/>
              <a:ahLst/>
              <a:cxnLst/>
              <a:rect l="l" t="t" r="r" b="b"/>
              <a:pathLst>
                <a:path w="2292984" h="565784">
                  <a:moveTo>
                    <a:pt x="2288150" y="554098"/>
                  </a:moveTo>
                  <a:lnTo>
                    <a:pt x="2287668" y="559951"/>
                  </a:lnTo>
                  <a:lnTo>
                    <a:pt x="2287406" y="562841"/>
                  </a:lnTo>
                  <a:lnTo>
                    <a:pt x="2292118" y="565197"/>
                  </a:lnTo>
                  <a:lnTo>
                    <a:pt x="2292872" y="559543"/>
                  </a:lnTo>
                  <a:lnTo>
                    <a:pt x="2291825" y="557396"/>
                  </a:lnTo>
                  <a:lnTo>
                    <a:pt x="2290223" y="555501"/>
                  </a:lnTo>
                  <a:lnTo>
                    <a:pt x="2288150" y="554098"/>
                  </a:lnTo>
                  <a:close/>
                </a:path>
                <a:path w="2292984" h="565784">
                  <a:moveTo>
                    <a:pt x="2203189" y="515481"/>
                  </a:moveTo>
                  <a:lnTo>
                    <a:pt x="2202393" y="520371"/>
                  </a:lnTo>
                  <a:lnTo>
                    <a:pt x="2260266" y="549281"/>
                  </a:lnTo>
                  <a:lnTo>
                    <a:pt x="2260852" y="541533"/>
                  </a:lnTo>
                  <a:lnTo>
                    <a:pt x="2203189" y="515481"/>
                  </a:lnTo>
                  <a:close/>
                </a:path>
                <a:path w="2292984" h="565784">
                  <a:moveTo>
                    <a:pt x="2173001" y="501838"/>
                  </a:moveTo>
                  <a:lnTo>
                    <a:pt x="2172604" y="505492"/>
                  </a:lnTo>
                  <a:lnTo>
                    <a:pt x="2176111" y="507251"/>
                  </a:lnTo>
                  <a:lnTo>
                    <a:pt x="2176698" y="503502"/>
                  </a:lnTo>
                  <a:lnTo>
                    <a:pt x="2173001" y="501838"/>
                  </a:lnTo>
                  <a:close/>
                </a:path>
                <a:path w="2292984" h="565784">
                  <a:moveTo>
                    <a:pt x="2116584" y="476341"/>
                  </a:moveTo>
                  <a:lnTo>
                    <a:pt x="2116480" y="477461"/>
                  </a:lnTo>
                  <a:lnTo>
                    <a:pt x="2121223" y="479828"/>
                  </a:lnTo>
                  <a:lnTo>
                    <a:pt x="2121401" y="478519"/>
                  </a:lnTo>
                  <a:lnTo>
                    <a:pt x="2116584" y="476341"/>
                  </a:lnTo>
                  <a:close/>
                </a:path>
                <a:path w="2292984" h="565784">
                  <a:moveTo>
                    <a:pt x="302660" y="0"/>
                  </a:moveTo>
                  <a:lnTo>
                    <a:pt x="0" y="35171"/>
                  </a:lnTo>
                  <a:lnTo>
                    <a:pt x="176235" y="42930"/>
                  </a:lnTo>
                  <a:lnTo>
                    <a:pt x="478885" y="7758"/>
                  </a:lnTo>
                  <a:lnTo>
                    <a:pt x="30266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15622430" y="9663539"/>
              <a:ext cx="27940" cy="21590"/>
            </a:xfrm>
            <a:custGeom>
              <a:avLst/>
              <a:gdLst/>
              <a:ahLst/>
              <a:cxnLst/>
              <a:rect l="l" t="t" r="r" b="b"/>
              <a:pathLst>
                <a:path w="27940" h="21590">
                  <a:moveTo>
                    <a:pt x="586" y="0"/>
                  </a:moveTo>
                  <a:lnTo>
                    <a:pt x="0" y="7748"/>
                  </a:lnTo>
                  <a:lnTo>
                    <a:pt x="27151" y="21308"/>
                  </a:lnTo>
                  <a:lnTo>
                    <a:pt x="27883" y="12565"/>
                  </a:lnTo>
                  <a:lnTo>
                    <a:pt x="27234" y="12114"/>
                  </a:lnTo>
                  <a:lnTo>
                    <a:pt x="26533" y="11727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15654285" y="9681544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40" h="6984">
                  <a:moveTo>
                    <a:pt x="753" y="0"/>
                  </a:moveTo>
                  <a:lnTo>
                    <a:pt x="0" y="5654"/>
                  </a:lnTo>
                  <a:lnTo>
                    <a:pt x="2167" y="6732"/>
                  </a:lnTo>
                  <a:lnTo>
                    <a:pt x="2261" y="4397"/>
                  </a:lnTo>
                  <a:lnTo>
                    <a:pt x="1759" y="2073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15509868" y="9612570"/>
              <a:ext cx="25400" cy="15240"/>
            </a:xfrm>
            <a:custGeom>
              <a:avLst/>
              <a:gdLst/>
              <a:ahLst/>
              <a:cxnLst/>
              <a:rect l="l" t="t" r="r" b="b"/>
              <a:pathLst>
                <a:path w="25400" h="15240">
                  <a:moveTo>
                    <a:pt x="356" y="0"/>
                  </a:moveTo>
                  <a:lnTo>
                    <a:pt x="0" y="2492"/>
                  </a:lnTo>
                  <a:lnTo>
                    <a:pt x="24899" y="14921"/>
                  </a:lnTo>
                  <a:lnTo>
                    <a:pt x="25297" y="11266"/>
                  </a:lnTo>
                  <a:lnTo>
                    <a:pt x="356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15454262" y="9587287"/>
              <a:ext cx="111125" cy="55244"/>
            </a:xfrm>
            <a:custGeom>
              <a:avLst/>
              <a:gdLst/>
              <a:ahLst/>
              <a:cxnLst/>
              <a:rect l="l" t="t" r="r" b="b"/>
              <a:pathLst>
                <a:path w="111125" h="55245">
                  <a:moveTo>
                    <a:pt x="24472" y="11061"/>
                  </a:moveTo>
                  <a:lnTo>
                    <a:pt x="0" y="0"/>
                  </a:lnTo>
                  <a:lnTo>
                    <a:pt x="24384" y="12179"/>
                  </a:lnTo>
                  <a:lnTo>
                    <a:pt x="24472" y="11061"/>
                  </a:lnTo>
                  <a:close/>
                </a:path>
                <a:path w="111125" h="55245">
                  <a:moveTo>
                    <a:pt x="55956" y="25285"/>
                  </a:moveTo>
                  <a:lnTo>
                    <a:pt x="53835" y="24333"/>
                  </a:lnTo>
                  <a:lnTo>
                    <a:pt x="29298" y="13246"/>
                  </a:lnTo>
                  <a:lnTo>
                    <a:pt x="29121" y="14554"/>
                  </a:lnTo>
                  <a:lnTo>
                    <a:pt x="53581" y="26771"/>
                  </a:lnTo>
                  <a:lnTo>
                    <a:pt x="53695" y="25628"/>
                  </a:lnTo>
                  <a:lnTo>
                    <a:pt x="53670" y="25946"/>
                  </a:lnTo>
                  <a:lnTo>
                    <a:pt x="53594" y="26771"/>
                  </a:lnTo>
                  <a:lnTo>
                    <a:pt x="55600" y="27787"/>
                  </a:lnTo>
                  <a:lnTo>
                    <a:pt x="55727" y="26949"/>
                  </a:lnTo>
                  <a:lnTo>
                    <a:pt x="55956" y="25285"/>
                  </a:lnTo>
                  <a:close/>
                </a:path>
                <a:path w="111125" h="55245">
                  <a:moveTo>
                    <a:pt x="111099" y="50203"/>
                  </a:moveTo>
                  <a:lnTo>
                    <a:pt x="84594" y="38227"/>
                  </a:lnTo>
                  <a:lnTo>
                    <a:pt x="84010" y="41973"/>
                  </a:lnTo>
                  <a:lnTo>
                    <a:pt x="110286" y="55092"/>
                  </a:lnTo>
                  <a:lnTo>
                    <a:pt x="111099" y="502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13457323" y="9036703"/>
              <a:ext cx="1647189" cy="420370"/>
            </a:xfrm>
            <a:custGeom>
              <a:avLst/>
              <a:gdLst/>
              <a:ahLst/>
              <a:cxnLst/>
              <a:rect l="l" t="t" r="r" b="b"/>
              <a:pathLst>
                <a:path w="1647190" h="420370">
                  <a:moveTo>
                    <a:pt x="631896" y="49830"/>
                  </a:moveTo>
                  <a:lnTo>
                    <a:pt x="571364" y="70636"/>
                  </a:lnTo>
                  <a:lnTo>
                    <a:pt x="575259" y="70814"/>
                  </a:lnTo>
                  <a:lnTo>
                    <a:pt x="636556" y="63694"/>
                  </a:lnTo>
                  <a:lnTo>
                    <a:pt x="631896" y="49830"/>
                  </a:lnTo>
                  <a:close/>
                </a:path>
                <a:path w="1647190" h="420370">
                  <a:moveTo>
                    <a:pt x="562537" y="44051"/>
                  </a:moveTo>
                  <a:lnTo>
                    <a:pt x="399024" y="63045"/>
                  </a:lnTo>
                  <a:lnTo>
                    <a:pt x="492644" y="67170"/>
                  </a:lnTo>
                  <a:lnTo>
                    <a:pt x="562537" y="44051"/>
                  </a:lnTo>
                  <a:close/>
                </a:path>
                <a:path w="1647190" h="420370">
                  <a:moveTo>
                    <a:pt x="616473" y="3350"/>
                  </a:moveTo>
                  <a:lnTo>
                    <a:pt x="0" y="45475"/>
                  </a:lnTo>
                  <a:lnTo>
                    <a:pt x="250180" y="56490"/>
                  </a:lnTo>
                  <a:lnTo>
                    <a:pt x="595154" y="32930"/>
                  </a:lnTo>
                  <a:lnTo>
                    <a:pt x="623038" y="23234"/>
                  </a:lnTo>
                  <a:lnTo>
                    <a:pt x="616473" y="3350"/>
                  </a:lnTo>
                  <a:close/>
                </a:path>
                <a:path w="1647190" h="420370">
                  <a:moveTo>
                    <a:pt x="677843" y="33475"/>
                  </a:moveTo>
                  <a:lnTo>
                    <a:pt x="658294" y="40501"/>
                  </a:lnTo>
                  <a:lnTo>
                    <a:pt x="662786" y="53935"/>
                  </a:lnTo>
                  <a:lnTo>
                    <a:pt x="664974" y="60385"/>
                  </a:lnTo>
                  <a:lnTo>
                    <a:pt x="686806" y="57851"/>
                  </a:lnTo>
                  <a:lnTo>
                    <a:pt x="677843" y="33475"/>
                  </a:lnTo>
                  <a:close/>
                </a:path>
                <a:path w="1647190" h="420370">
                  <a:moveTo>
                    <a:pt x="754987" y="22449"/>
                  </a:moveTo>
                  <a:lnTo>
                    <a:pt x="748417" y="22449"/>
                  </a:lnTo>
                  <a:lnTo>
                    <a:pt x="705496" y="27444"/>
                  </a:lnTo>
                  <a:lnTo>
                    <a:pt x="715465" y="54521"/>
                  </a:lnTo>
                  <a:lnTo>
                    <a:pt x="764751" y="48794"/>
                  </a:lnTo>
                  <a:lnTo>
                    <a:pt x="754987" y="22449"/>
                  </a:lnTo>
                  <a:close/>
                </a:path>
                <a:path w="1647190" h="420370">
                  <a:moveTo>
                    <a:pt x="749181" y="6847"/>
                  </a:moveTo>
                  <a:lnTo>
                    <a:pt x="741569" y="9789"/>
                  </a:lnTo>
                  <a:lnTo>
                    <a:pt x="704187" y="23852"/>
                  </a:lnTo>
                  <a:lnTo>
                    <a:pt x="704763" y="25433"/>
                  </a:lnTo>
                  <a:lnTo>
                    <a:pt x="748417" y="22449"/>
                  </a:lnTo>
                  <a:lnTo>
                    <a:pt x="754987" y="22449"/>
                  </a:lnTo>
                  <a:lnTo>
                    <a:pt x="749181" y="6847"/>
                  </a:lnTo>
                  <a:close/>
                </a:path>
                <a:path w="1647190" h="420370">
                  <a:moveTo>
                    <a:pt x="777149" y="1570"/>
                  </a:moveTo>
                  <a:lnTo>
                    <a:pt x="787661" y="29865"/>
                  </a:lnTo>
                  <a:lnTo>
                    <a:pt x="797546" y="56668"/>
                  </a:lnTo>
                  <a:lnTo>
                    <a:pt x="1226517" y="245144"/>
                  </a:lnTo>
                  <a:lnTo>
                    <a:pt x="1646745" y="420070"/>
                  </a:lnTo>
                  <a:lnTo>
                    <a:pt x="1613856" y="402563"/>
                  </a:lnTo>
                  <a:lnTo>
                    <a:pt x="777149" y="1570"/>
                  </a:lnTo>
                  <a:close/>
                </a:path>
                <a:path w="1647190" h="420370">
                  <a:moveTo>
                    <a:pt x="665581" y="0"/>
                  </a:moveTo>
                  <a:lnTo>
                    <a:pt x="645331" y="1382"/>
                  </a:lnTo>
                  <a:lnTo>
                    <a:pt x="649456" y="13884"/>
                  </a:lnTo>
                  <a:lnTo>
                    <a:pt x="668199" y="7151"/>
                  </a:lnTo>
                  <a:lnTo>
                    <a:pt x="665581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13949960" y="9031319"/>
              <a:ext cx="305435" cy="76200"/>
            </a:xfrm>
            <a:custGeom>
              <a:avLst/>
              <a:gdLst/>
              <a:ahLst/>
              <a:cxnLst/>
              <a:rect l="l" t="t" r="r" b="b"/>
              <a:pathLst>
                <a:path w="305434" h="76200">
                  <a:moveTo>
                    <a:pt x="132918" y="36233"/>
                  </a:moveTo>
                  <a:lnTo>
                    <a:pt x="130403" y="28625"/>
                  </a:lnTo>
                  <a:lnTo>
                    <a:pt x="102514" y="38315"/>
                  </a:lnTo>
                  <a:lnTo>
                    <a:pt x="132918" y="36233"/>
                  </a:lnTo>
                  <a:close/>
                </a:path>
                <a:path w="305434" h="76200">
                  <a:moveTo>
                    <a:pt x="139255" y="55219"/>
                  </a:moveTo>
                  <a:lnTo>
                    <a:pt x="134810" y="41897"/>
                  </a:lnTo>
                  <a:lnTo>
                    <a:pt x="69900" y="49441"/>
                  </a:lnTo>
                  <a:lnTo>
                    <a:pt x="0" y="72555"/>
                  </a:lnTo>
                  <a:lnTo>
                    <a:pt x="78727" y="76022"/>
                  </a:lnTo>
                  <a:lnTo>
                    <a:pt x="139255" y="55219"/>
                  </a:lnTo>
                  <a:close/>
                </a:path>
                <a:path w="305434" h="76200">
                  <a:moveTo>
                    <a:pt x="182981" y="32829"/>
                  </a:moveTo>
                  <a:lnTo>
                    <a:pt x="175564" y="12547"/>
                  </a:lnTo>
                  <a:lnTo>
                    <a:pt x="156819" y="19278"/>
                  </a:lnTo>
                  <a:lnTo>
                    <a:pt x="161785" y="34264"/>
                  </a:lnTo>
                  <a:lnTo>
                    <a:pt x="182981" y="32829"/>
                  </a:lnTo>
                  <a:close/>
                </a:path>
                <a:path w="305434" h="76200">
                  <a:moveTo>
                    <a:pt x="185191" y="38862"/>
                  </a:moveTo>
                  <a:lnTo>
                    <a:pt x="184213" y="36169"/>
                  </a:lnTo>
                  <a:lnTo>
                    <a:pt x="163220" y="38608"/>
                  </a:lnTo>
                  <a:lnTo>
                    <a:pt x="165658" y="45885"/>
                  </a:lnTo>
                  <a:lnTo>
                    <a:pt x="185191" y="38862"/>
                  </a:lnTo>
                  <a:close/>
                </a:path>
                <a:path w="305434" h="76200">
                  <a:moveTo>
                    <a:pt x="256540" y="12242"/>
                  </a:moveTo>
                  <a:lnTo>
                    <a:pt x="251942" y="0"/>
                  </a:lnTo>
                  <a:lnTo>
                    <a:pt x="202082" y="3403"/>
                  </a:lnTo>
                  <a:lnTo>
                    <a:pt x="211531" y="29248"/>
                  </a:lnTo>
                  <a:lnTo>
                    <a:pt x="248932" y="15176"/>
                  </a:lnTo>
                  <a:lnTo>
                    <a:pt x="256540" y="12242"/>
                  </a:lnTo>
                  <a:close/>
                </a:path>
                <a:path w="305434" h="76200">
                  <a:moveTo>
                    <a:pt x="304901" y="62064"/>
                  </a:moveTo>
                  <a:lnTo>
                    <a:pt x="284505" y="6959"/>
                  </a:lnTo>
                  <a:lnTo>
                    <a:pt x="272199" y="1054"/>
                  </a:lnTo>
                  <a:lnTo>
                    <a:pt x="270878" y="4622"/>
                  </a:lnTo>
                  <a:lnTo>
                    <a:pt x="268097" y="7658"/>
                  </a:lnTo>
                  <a:lnTo>
                    <a:pt x="256540" y="12242"/>
                  </a:lnTo>
                  <a:lnTo>
                    <a:pt x="272110" y="54190"/>
                  </a:lnTo>
                  <a:lnTo>
                    <a:pt x="283870" y="52819"/>
                  </a:lnTo>
                  <a:lnTo>
                    <a:pt x="304901" y="62064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14201912" y="9030240"/>
              <a:ext cx="20320" cy="13335"/>
            </a:xfrm>
            <a:custGeom>
              <a:avLst/>
              <a:gdLst/>
              <a:ahLst/>
              <a:cxnLst/>
              <a:rect l="l" t="t" r="r" b="b"/>
              <a:pathLst>
                <a:path w="20319" h="13334">
                  <a:moveTo>
                    <a:pt x="15601" y="0"/>
                  </a:moveTo>
                  <a:lnTo>
                    <a:pt x="0" y="1068"/>
                  </a:lnTo>
                  <a:lnTo>
                    <a:pt x="4586" y="13318"/>
                  </a:lnTo>
                  <a:lnTo>
                    <a:pt x="9120" y="11559"/>
                  </a:lnTo>
                  <a:lnTo>
                    <a:pt x="16156" y="8722"/>
                  </a:lnTo>
                  <a:lnTo>
                    <a:pt x="18920" y="5706"/>
                  </a:lnTo>
                  <a:lnTo>
                    <a:pt x="20250" y="2125"/>
                  </a:lnTo>
                  <a:lnTo>
                    <a:pt x="15915" y="52"/>
                  </a:lnTo>
                  <a:lnTo>
                    <a:pt x="156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8615257" y="8829064"/>
              <a:ext cx="20955" cy="52705"/>
            </a:xfrm>
            <a:custGeom>
              <a:avLst/>
              <a:gdLst/>
              <a:ahLst/>
              <a:cxnLst/>
              <a:rect l="l" t="t" r="r" b="b"/>
              <a:pathLst>
                <a:path w="20954" h="52704">
                  <a:moveTo>
                    <a:pt x="17067" y="0"/>
                  </a:moveTo>
                  <a:lnTo>
                    <a:pt x="0" y="22250"/>
                  </a:lnTo>
                  <a:lnTo>
                    <a:pt x="5722" y="36149"/>
                  </a:lnTo>
                  <a:lnTo>
                    <a:pt x="12041" y="52207"/>
                  </a:lnTo>
                  <a:lnTo>
                    <a:pt x="20763" y="40794"/>
                  </a:lnTo>
                  <a:lnTo>
                    <a:pt x="1706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8632323" y="8825853"/>
              <a:ext cx="15240" cy="44450"/>
            </a:xfrm>
            <a:custGeom>
              <a:avLst/>
              <a:gdLst/>
              <a:ahLst/>
              <a:cxnLst/>
              <a:rect l="l" t="t" r="r" b="b"/>
              <a:pathLst>
                <a:path w="15240" h="44450">
                  <a:moveTo>
                    <a:pt x="2460" y="0"/>
                  </a:moveTo>
                  <a:lnTo>
                    <a:pt x="0" y="3214"/>
                  </a:lnTo>
                  <a:lnTo>
                    <a:pt x="3696" y="43998"/>
                  </a:lnTo>
                  <a:lnTo>
                    <a:pt x="14805" y="29433"/>
                  </a:lnTo>
                  <a:lnTo>
                    <a:pt x="8169" y="13267"/>
                  </a:lnTo>
                  <a:lnTo>
                    <a:pt x="24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8826453" y="8356798"/>
              <a:ext cx="4712335" cy="828675"/>
            </a:xfrm>
            <a:custGeom>
              <a:avLst/>
              <a:gdLst/>
              <a:ahLst/>
              <a:cxnLst/>
              <a:rect l="l" t="t" r="r" b="b"/>
              <a:pathLst>
                <a:path w="4712334" h="828675">
                  <a:moveTo>
                    <a:pt x="4535715" y="800373"/>
                  </a:moveTo>
                  <a:lnTo>
                    <a:pt x="4360359" y="820749"/>
                  </a:lnTo>
                  <a:lnTo>
                    <a:pt x="4536594" y="828508"/>
                  </a:lnTo>
                  <a:lnTo>
                    <a:pt x="4711950" y="808132"/>
                  </a:lnTo>
                  <a:lnTo>
                    <a:pt x="4535715" y="800373"/>
                  </a:lnTo>
                  <a:close/>
                </a:path>
                <a:path w="4712334" h="828675">
                  <a:moveTo>
                    <a:pt x="4035772" y="778353"/>
                  </a:moveTo>
                  <a:lnTo>
                    <a:pt x="3867871" y="799054"/>
                  </a:lnTo>
                  <a:lnTo>
                    <a:pt x="3926299" y="801630"/>
                  </a:lnTo>
                  <a:lnTo>
                    <a:pt x="4176344" y="784552"/>
                  </a:lnTo>
                  <a:lnTo>
                    <a:pt x="4035772" y="778353"/>
                  </a:lnTo>
                  <a:close/>
                </a:path>
                <a:path w="4712334" h="828675">
                  <a:moveTo>
                    <a:pt x="7915" y="0"/>
                  </a:moveTo>
                  <a:lnTo>
                    <a:pt x="5465" y="4052"/>
                  </a:lnTo>
                  <a:lnTo>
                    <a:pt x="2827" y="8334"/>
                  </a:lnTo>
                  <a:lnTo>
                    <a:pt x="0" y="12858"/>
                  </a:lnTo>
                  <a:lnTo>
                    <a:pt x="1497" y="16638"/>
                  </a:lnTo>
                  <a:lnTo>
                    <a:pt x="4628" y="19727"/>
                  </a:lnTo>
                  <a:lnTo>
                    <a:pt x="378239" y="137231"/>
                  </a:lnTo>
                  <a:lnTo>
                    <a:pt x="7915" y="0"/>
                  </a:lnTo>
                  <a:close/>
                </a:path>
              </a:pathLst>
            </a:custGeom>
            <a:solidFill>
              <a:srgbClr val="7971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8711622" y="8264599"/>
              <a:ext cx="6835140" cy="1398905"/>
            </a:xfrm>
            <a:custGeom>
              <a:avLst/>
              <a:gdLst/>
              <a:ahLst/>
              <a:cxnLst/>
              <a:rect l="l" t="t" r="r" b="b"/>
              <a:pathLst>
                <a:path w="6835140" h="1398904">
                  <a:moveTo>
                    <a:pt x="12418" y="0"/>
                  </a:moveTo>
                  <a:lnTo>
                    <a:pt x="4638" y="4167"/>
                  </a:lnTo>
                  <a:lnTo>
                    <a:pt x="0" y="18920"/>
                  </a:lnTo>
                  <a:lnTo>
                    <a:pt x="4094" y="26805"/>
                  </a:lnTo>
                  <a:lnTo>
                    <a:pt x="2257648" y="735600"/>
                  </a:lnTo>
                  <a:lnTo>
                    <a:pt x="2261229" y="736260"/>
                  </a:lnTo>
                  <a:lnTo>
                    <a:pt x="5574709" y="882182"/>
                  </a:lnTo>
                  <a:lnTo>
                    <a:pt x="6813258" y="1397727"/>
                  </a:lnTo>
                  <a:lnTo>
                    <a:pt x="6818651" y="1398795"/>
                  </a:lnTo>
                  <a:lnTo>
                    <a:pt x="6824127" y="1398795"/>
                  </a:lnTo>
                  <a:lnTo>
                    <a:pt x="6829352" y="1395538"/>
                  </a:lnTo>
                  <a:lnTo>
                    <a:pt x="6834566" y="1383025"/>
                  </a:lnTo>
                  <a:lnTo>
                    <a:pt x="6831195" y="1374806"/>
                  </a:lnTo>
                  <a:lnTo>
                    <a:pt x="5583191" y="855324"/>
                  </a:lnTo>
                  <a:lnTo>
                    <a:pt x="5578427" y="854256"/>
                  </a:lnTo>
                  <a:lnTo>
                    <a:pt x="2264297" y="708303"/>
                  </a:lnTo>
                  <a:lnTo>
                    <a:pt x="12418" y="0"/>
                  </a:lnTo>
                  <a:close/>
                </a:path>
              </a:pathLst>
            </a:custGeom>
            <a:solidFill>
              <a:srgbClr val="3D3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7137574" y="8626948"/>
              <a:ext cx="1473835" cy="1878964"/>
            </a:xfrm>
            <a:custGeom>
              <a:avLst/>
              <a:gdLst/>
              <a:ahLst/>
              <a:cxnLst/>
              <a:rect l="l" t="t" r="r" b="b"/>
              <a:pathLst>
                <a:path w="1473834" h="1878965">
                  <a:moveTo>
                    <a:pt x="1276170" y="256138"/>
                  </a:moveTo>
                  <a:lnTo>
                    <a:pt x="1046034" y="551097"/>
                  </a:lnTo>
                  <a:lnTo>
                    <a:pt x="623195" y="1085417"/>
                  </a:lnTo>
                  <a:lnTo>
                    <a:pt x="0" y="1862058"/>
                  </a:lnTo>
                  <a:lnTo>
                    <a:pt x="16292" y="1878466"/>
                  </a:lnTo>
                  <a:lnTo>
                    <a:pt x="1277343" y="259677"/>
                  </a:lnTo>
                  <a:lnTo>
                    <a:pt x="1276170" y="256138"/>
                  </a:lnTo>
                  <a:close/>
                </a:path>
                <a:path w="1473834" h="1878965">
                  <a:moveTo>
                    <a:pt x="1317048" y="203239"/>
                  </a:moveTo>
                  <a:lnTo>
                    <a:pt x="1296798" y="229469"/>
                  </a:lnTo>
                  <a:lnTo>
                    <a:pt x="1298033" y="233123"/>
                  </a:lnTo>
                  <a:lnTo>
                    <a:pt x="1318368" y="207019"/>
                  </a:lnTo>
                  <a:lnTo>
                    <a:pt x="1317048" y="203239"/>
                  </a:lnTo>
                  <a:close/>
                </a:path>
                <a:path w="1473834" h="1878965">
                  <a:moveTo>
                    <a:pt x="1370450" y="133838"/>
                  </a:moveTo>
                  <a:lnTo>
                    <a:pt x="1337414" y="176821"/>
                  </a:lnTo>
                  <a:lnTo>
                    <a:pt x="1338817" y="180758"/>
                  </a:lnTo>
                  <a:lnTo>
                    <a:pt x="1372167" y="137964"/>
                  </a:lnTo>
                  <a:lnTo>
                    <a:pt x="1370450" y="133838"/>
                  </a:lnTo>
                  <a:close/>
                </a:path>
                <a:path w="1473834" h="1878965">
                  <a:moveTo>
                    <a:pt x="1421642" y="66867"/>
                  </a:moveTo>
                  <a:lnTo>
                    <a:pt x="1390072" y="108216"/>
                  </a:lnTo>
                  <a:lnTo>
                    <a:pt x="1391926" y="112593"/>
                  </a:lnTo>
                  <a:lnTo>
                    <a:pt x="1422406" y="73463"/>
                  </a:lnTo>
                  <a:lnTo>
                    <a:pt x="1421642" y="66867"/>
                  </a:lnTo>
                  <a:close/>
                </a:path>
                <a:path w="1473834" h="1878965">
                  <a:moveTo>
                    <a:pt x="1472353" y="0"/>
                  </a:moveTo>
                  <a:lnTo>
                    <a:pt x="1446039" y="34773"/>
                  </a:lnTo>
                  <a:lnTo>
                    <a:pt x="1446908" y="42009"/>
                  </a:lnTo>
                  <a:lnTo>
                    <a:pt x="1473379" y="8041"/>
                  </a:lnTo>
                  <a:lnTo>
                    <a:pt x="1472353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8454618" y="8623623"/>
              <a:ext cx="160655" cy="210820"/>
            </a:xfrm>
            <a:custGeom>
              <a:avLst/>
              <a:gdLst/>
              <a:ahLst/>
              <a:cxnLst/>
              <a:rect l="l" t="t" r="r" b="b"/>
              <a:pathLst>
                <a:path w="160654" h="210820">
                  <a:moveTo>
                    <a:pt x="21767" y="184099"/>
                  </a:moveTo>
                  <a:lnTo>
                    <a:pt x="20370" y="180149"/>
                  </a:lnTo>
                  <a:lnTo>
                    <a:pt x="0" y="206578"/>
                  </a:lnTo>
                  <a:lnTo>
                    <a:pt x="1320" y="210350"/>
                  </a:lnTo>
                  <a:lnTo>
                    <a:pt x="21767" y="184099"/>
                  </a:lnTo>
                  <a:close/>
                </a:path>
                <a:path w="160654" h="210820">
                  <a:moveTo>
                    <a:pt x="74866" y="115925"/>
                  </a:moveTo>
                  <a:lnTo>
                    <a:pt x="73012" y="111556"/>
                  </a:lnTo>
                  <a:lnTo>
                    <a:pt x="53390" y="137172"/>
                  </a:lnTo>
                  <a:lnTo>
                    <a:pt x="55118" y="141287"/>
                  </a:lnTo>
                  <a:lnTo>
                    <a:pt x="74866" y="115925"/>
                  </a:lnTo>
                  <a:close/>
                </a:path>
                <a:path w="160654" h="210820">
                  <a:moveTo>
                    <a:pt x="160045" y="6604"/>
                  </a:moveTo>
                  <a:lnTo>
                    <a:pt x="157822" y="0"/>
                  </a:lnTo>
                  <a:lnTo>
                    <a:pt x="155308" y="3340"/>
                  </a:lnTo>
                  <a:lnTo>
                    <a:pt x="156324" y="11366"/>
                  </a:lnTo>
                  <a:lnTo>
                    <a:pt x="160045" y="6604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8413737" y="8613819"/>
              <a:ext cx="213995" cy="273050"/>
            </a:xfrm>
            <a:custGeom>
              <a:avLst/>
              <a:gdLst/>
              <a:ahLst/>
              <a:cxnLst/>
              <a:rect l="l" t="t" r="r" b="b"/>
              <a:pathLst>
                <a:path w="213995" h="273050">
                  <a:moveTo>
                    <a:pt x="21869" y="246265"/>
                  </a:moveTo>
                  <a:lnTo>
                    <a:pt x="20624" y="242608"/>
                  </a:lnTo>
                  <a:lnTo>
                    <a:pt x="0" y="269278"/>
                  </a:lnTo>
                  <a:lnTo>
                    <a:pt x="1168" y="272808"/>
                  </a:lnTo>
                  <a:lnTo>
                    <a:pt x="21869" y="246265"/>
                  </a:lnTo>
                  <a:close/>
                </a:path>
                <a:path w="213995" h="273050">
                  <a:moveTo>
                    <a:pt x="170738" y="55143"/>
                  </a:moveTo>
                  <a:lnTo>
                    <a:pt x="169875" y="47904"/>
                  </a:lnTo>
                  <a:lnTo>
                    <a:pt x="145478" y="80010"/>
                  </a:lnTo>
                  <a:lnTo>
                    <a:pt x="146240" y="86601"/>
                  </a:lnTo>
                  <a:lnTo>
                    <a:pt x="170738" y="55143"/>
                  </a:lnTo>
                  <a:close/>
                </a:path>
                <a:path w="213995" h="273050">
                  <a:moveTo>
                    <a:pt x="213702" y="0"/>
                  </a:moveTo>
                  <a:lnTo>
                    <a:pt x="204482" y="2146"/>
                  </a:lnTo>
                  <a:lnTo>
                    <a:pt x="198704" y="9804"/>
                  </a:lnTo>
                  <a:lnTo>
                    <a:pt x="200926" y="16395"/>
                  </a:lnTo>
                  <a:lnTo>
                    <a:pt x="213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7094416" y="10498280"/>
              <a:ext cx="42545" cy="41910"/>
            </a:xfrm>
            <a:custGeom>
              <a:avLst/>
              <a:gdLst/>
              <a:ahLst/>
              <a:cxnLst/>
              <a:rect l="l" t="t" r="r" b="b"/>
              <a:pathLst>
                <a:path w="42545" h="41909">
                  <a:moveTo>
                    <a:pt x="12847" y="0"/>
                  </a:moveTo>
                  <a:lnTo>
                    <a:pt x="0" y="15894"/>
                  </a:lnTo>
                  <a:lnTo>
                    <a:pt x="23978" y="40019"/>
                  </a:lnTo>
                  <a:lnTo>
                    <a:pt x="27475" y="41632"/>
                  </a:lnTo>
                  <a:lnTo>
                    <a:pt x="32627" y="41548"/>
                  </a:lnTo>
                  <a:lnTo>
                    <a:pt x="42072" y="29423"/>
                  </a:lnTo>
                  <a:lnTo>
                    <a:pt x="12847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8651190" y="85787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49" y="0"/>
                  </a:moveTo>
                  <a:lnTo>
                    <a:pt x="1172" y="534"/>
                  </a:lnTo>
                  <a:lnTo>
                    <a:pt x="0" y="806"/>
                  </a:lnTo>
                  <a:lnTo>
                    <a:pt x="952" y="3340"/>
                  </a:lnTo>
                  <a:lnTo>
                    <a:pt x="3549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8618220" y="8579580"/>
              <a:ext cx="34290" cy="36830"/>
            </a:xfrm>
            <a:custGeom>
              <a:avLst/>
              <a:gdLst/>
              <a:ahLst/>
              <a:cxnLst/>
              <a:rect l="l" t="t" r="r" b="b"/>
              <a:pathLst>
                <a:path w="34290" h="36829">
                  <a:moveTo>
                    <a:pt x="33909" y="2540"/>
                  </a:moveTo>
                  <a:lnTo>
                    <a:pt x="32956" y="0"/>
                  </a:lnTo>
                  <a:lnTo>
                    <a:pt x="26174" y="1536"/>
                  </a:lnTo>
                  <a:lnTo>
                    <a:pt x="15786" y="15392"/>
                  </a:lnTo>
                  <a:lnTo>
                    <a:pt x="16789" y="22974"/>
                  </a:lnTo>
                  <a:lnTo>
                    <a:pt x="15786" y="15392"/>
                  </a:lnTo>
                  <a:lnTo>
                    <a:pt x="14820" y="16687"/>
                  </a:lnTo>
                  <a:lnTo>
                    <a:pt x="11125" y="21615"/>
                  </a:lnTo>
                  <a:lnTo>
                    <a:pt x="11887" y="23622"/>
                  </a:lnTo>
                  <a:lnTo>
                    <a:pt x="11112" y="21615"/>
                  </a:lnTo>
                  <a:lnTo>
                    <a:pt x="0" y="36385"/>
                  </a:lnTo>
                  <a:lnTo>
                    <a:pt x="9220" y="34239"/>
                  </a:lnTo>
                  <a:lnTo>
                    <a:pt x="13779" y="28384"/>
                  </a:lnTo>
                  <a:lnTo>
                    <a:pt x="16967" y="24295"/>
                  </a:lnTo>
                  <a:lnTo>
                    <a:pt x="17132" y="24066"/>
                  </a:lnTo>
                  <a:lnTo>
                    <a:pt x="33909" y="25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8743922" y="8416484"/>
              <a:ext cx="37465" cy="34925"/>
            </a:xfrm>
            <a:custGeom>
              <a:avLst/>
              <a:gdLst/>
              <a:ahLst/>
              <a:cxnLst/>
              <a:rect l="l" t="t" r="r" b="b"/>
              <a:pathLst>
                <a:path w="37465" h="34925">
                  <a:moveTo>
                    <a:pt x="37244" y="0"/>
                  </a:moveTo>
                  <a:lnTo>
                    <a:pt x="31496" y="910"/>
                  </a:lnTo>
                  <a:lnTo>
                    <a:pt x="25098" y="4554"/>
                  </a:lnTo>
                  <a:lnTo>
                    <a:pt x="12209" y="12167"/>
                  </a:lnTo>
                  <a:lnTo>
                    <a:pt x="0" y="29287"/>
                  </a:lnTo>
                  <a:lnTo>
                    <a:pt x="439" y="34627"/>
                  </a:lnTo>
                  <a:lnTo>
                    <a:pt x="11853" y="32595"/>
                  </a:lnTo>
                  <a:lnTo>
                    <a:pt x="37244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8739454" y="8417401"/>
              <a:ext cx="36195" cy="34925"/>
            </a:xfrm>
            <a:custGeom>
              <a:avLst/>
              <a:gdLst/>
              <a:ahLst/>
              <a:cxnLst/>
              <a:rect l="l" t="t" r="r" b="b"/>
              <a:pathLst>
                <a:path w="36195" h="34925">
                  <a:moveTo>
                    <a:pt x="4889" y="33718"/>
                  </a:moveTo>
                  <a:lnTo>
                    <a:pt x="4597" y="30175"/>
                  </a:lnTo>
                  <a:lnTo>
                    <a:pt x="4470" y="28384"/>
                  </a:lnTo>
                  <a:lnTo>
                    <a:pt x="1498" y="32512"/>
                  </a:lnTo>
                  <a:lnTo>
                    <a:pt x="0" y="34594"/>
                  </a:lnTo>
                  <a:lnTo>
                    <a:pt x="3276" y="33997"/>
                  </a:lnTo>
                  <a:lnTo>
                    <a:pt x="4889" y="33718"/>
                  </a:lnTo>
                  <a:close/>
                </a:path>
                <a:path w="36195" h="34925">
                  <a:moveTo>
                    <a:pt x="35966" y="0"/>
                  </a:moveTo>
                  <a:lnTo>
                    <a:pt x="27406" y="1384"/>
                  </a:lnTo>
                  <a:lnTo>
                    <a:pt x="23126" y="2108"/>
                  </a:lnTo>
                  <a:lnTo>
                    <a:pt x="16662" y="11264"/>
                  </a:lnTo>
                  <a:lnTo>
                    <a:pt x="23075" y="7416"/>
                  </a:lnTo>
                  <a:lnTo>
                    <a:pt x="29565" y="3632"/>
                  </a:lnTo>
                  <a:lnTo>
                    <a:pt x="35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8828112" y="8354884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70" h="1904">
                  <a:moveTo>
                    <a:pt x="1099" y="0"/>
                  </a:moveTo>
                  <a:lnTo>
                    <a:pt x="712" y="418"/>
                  </a:lnTo>
                  <a:lnTo>
                    <a:pt x="345" y="869"/>
                  </a:lnTo>
                  <a:lnTo>
                    <a:pt x="0" y="1340"/>
                  </a:lnTo>
                  <a:lnTo>
                    <a:pt x="293" y="952"/>
                  </a:lnTo>
                  <a:lnTo>
                    <a:pt x="554" y="628"/>
                  </a:lnTo>
                  <a:lnTo>
                    <a:pt x="827" y="303"/>
                  </a:lnTo>
                  <a:lnTo>
                    <a:pt x="1109" y="0"/>
                  </a:lnTo>
                  <a:close/>
                </a:path>
              </a:pathLst>
            </a:custGeom>
            <a:solidFill>
              <a:srgbClr val="7971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8781168" y="8356221"/>
              <a:ext cx="46990" cy="60325"/>
            </a:xfrm>
            <a:custGeom>
              <a:avLst/>
              <a:gdLst/>
              <a:ahLst/>
              <a:cxnLst/>
              <a:rect l="l" t="t" r="r" b="b"/>
              <a:pathLst>
                <a:path w="46990" h="60325">
                  <a:moveTo>
                    <a:pt x="25276" y="44260"/>
                  </a:moveTo>
                  <a:lnTo>
                    <a:pt x="17936" y="48092"/>
                  </a:lnTo>
                  <a:lnTo>
                    <a:pt x="10575" y="52061"/>
                  </a:lnTo>
                  <a:lnTo>
                    <a:pt x="3204" y="56144"/>
                  </a:lnTo>
                  <a:lnTo>
                    <a:pt x="0" y="60259"/>
                  </a:lnTo>
                  <a:lnTo>
                    <a:pt x="16167" y="57809"/>
                  </a:lnTo>
                  <a:lnTo>
                    <a:pt x="22355" y="48637"/>
                  </a:lnTo>
                  <a:lnTo>
                    <a:pt x="25276" y="44260"/>
                  </a:lnTo>
                  <a:close/>
                </a:path>
                <a:path w="46990" h="60325">
                  <a:moveTo>
                    <a:pt x="46940" y="0"/>
                  </a:moveTo>
                  <a:lnTo>
                    <a:pt x="43925" y="3884"/>
                  </a:lnTo>
                  <a:lnTo>
                    <a:pt x="45181" y="3287"/>
                  </a:lnTo>
                  <a:lnTo>
                    <a:pt x="45632" y="2094"/>
                  </a:lnTo>
                  <a:lnTo>
                    <a:pt x="46228" y="994"/>
                  </a:lnTo>
                  <a:lnTo>
                    <a:pt x="4694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8784377" y="8359507"/>
              <a:ext cx="42545" cy="53340"/>
            </a:xfrm>
            <a:custGeom>
              <a:avLst/>
              <a:gdLst/>
              <a:ahLst/>
              <a:cxnLst/>
              <a:rect l="l" t="t" r="r" b="b"/>
              <a:pathLst>
                <a:path w="42545" h="53340">
                  <a:moveTo>
                    <a:pt x="41977" y="0"/>
                  </a:moveTo>
                  <a:lnTo>
                    <a:pt x="40710" y="596"/>
                  </a:lnTo>
                  <a:lnTo>
                    <a:pt x="0" y="52857"/>
                  </a:lnTo>
                  <a:lnTo>
                    <a:pt x="14722" y="44804"/>
                  </a:lnTo>
                  <a:lnTo>
                    <a:pt x="22072" y="40972"/>
                  </a:lnTo>
                  <a:lnTo>
                    <a:pt x="32669" y="24860"/>
                  </a:lnTo>
                  <a:lnTo>
                    <a:pt x="42072" y="10146"/>
                  </a:lnTo>
                  <a:lnTo>
                    <a:pt x="40920" y="7256"/>
                  </a:lnTo>
                  <a:lnTo>
                    <a:pt x="40710" y="3947"/>
                  </a:lnTo>
                  <a:lnTo>
                    <a:pt x="41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8654738" y="8445749"/>
              <a:ext cx="121285" cy="133350"/>
            </a:xfrm>
            <a:custGeom>
              <a:avLst/>
              <a:gdLst/>
              <a:ahLst/>
              <a:cxnLst/>
              <a:rect l="l" t="t" r="r" b="b"/>
              <a:pathLst>
                <a:path w="121284" h="133350">
                  <a:moveTo>
                    <a:pt x="40668" y="80824"/>
                  </a:moveTo>
                  <a:lnTo>
                    <a:pt x="0" y="133022"/>
                  </a:lnTo>
                  <a:lnTo>
                    <a:pt x="29695" y="126467"/>
                  </a:lnTo>
                  <a:lnTo>
                    <a:pt x="44689" y="106059"/>
                  </a:lnTo>
                  <a:lnTo>
                    <a:pt x="41690" y="87151"/>
                  </a:lnTo>
                  <a:lnTo>
                    <a:pt x="40668" y="80824"/>
                  </a:lnTo>
                  <a:close/>
                </a:path>
                <a:path w="121284" h="133350">
                  <a:moveTo>
                    <a:pt x="65882" y="48459"/>
                  </a:moveTo>
                  <a:lnTo>
                    <a:pt x="64123" y="50720"/>
                  </a:lnTo>
                  <a:lnTo>
                    <a:pt x="66710" y="66333"/>
                  </a:lnTo>
                  <a:lnTo>
                    <a:pt x="67966" y="74112"/>
                  </a:lnTo>
                  <a:lnTo>
                    <a:pt x="69212" y="72395"/>
                  </a:lnTo>
                  <a:lnTo>
                    <a:pt x="68018" y="64479"/>
                  </a:lnTo>
                  <a:lnTo>
                    <a:pt x="66908" y="56532"/>
                  </a:lnTo>
                  <a:lnTo>
                    <a:pt x="65882" y="48459"/>
                  </a:lnTo>
                  <a:close/>
                </a:path>
                <a:path w="121284" h="133350">
                  <a:moveTo>
                    <a:pt x="120771" y="0"/>
                  </a:moveTo>
                  <a:lnTo>
                    <a:pt x="101033" y="3329"/>
                  </a:lnTo>
                  <a:lnTo>
                    <a:pt x="90646" y="16680"/>
                  </a:lnTo>
                  <a:lnTo>
                    <a:pt x="91368" y="24261"/>
                  </a:lnTo>
                  <a:lnTo>
                    <a:pt x="92185" y="31768"/>
                  </a:lnTo>
                  <a:lnTo>
                    <a:pt x="93086" y="39223"/>
                  </a:lnTo>
                  <a:lnTo>
                    <a:pt x="107384" y="19089"/>
                  </a:lnTo>
                  <a:lnTo>
                    <a:pt x="120771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8695398" y="8462435"/>
              <a:ext cx="52705" cy="89535"/>
            </a:xfrm>
            <a:custGeom>
              <a:avLst/>
              <a:gdLst/>
              <a:ahLst/>
              <a:cxnLst/>
              <a:rect l="l" t="t" r="r" b="b"/>
              <a:pathLst>
                <a:path w="52704" h="89534">
                  <a:moveTo>
                    <a:pt x="27305" y="57429"/>
                  </a:moveTo>
                  <a:lnTo>
                    <a:pt x="23456" y="34036"/>
                  </a:lnTo>
                  <a:lnTo>
                    <a:pt x="0" y="64147"/>
                  </a:lnTo>
                  <a:lnTo>
                    <a:pt x="4025" y="89382"/>
                  </a:lnTo>
                  <a:lnTo>
                    <a:pt x="27305" y="57429"/>
                  </a:lnTo>
                  <a:close/>
                </a:path>
                <a:path w="52704" h="89534">
                  <a:moveTo>
                    <a:pt x="52412" y="22542"/>
                  </a:moveTo>
                  <a:lnTo>
                    <a:pt x="50711" y="7581"/>
                  </a:lnTo>
                  <a:lnTo>
                    <a:pt x="49974" y="0"/>
                  </a:lnTo>
                  <a:lnTo>
                    <a:pt x="25209" y="31775"/>
                  </a:lnTo>
                  <a:lnTo>
                    <a:pt x="27355" y="47790"/>
                  </a:lnTo>
                  <a:lnTo>
                    <a:pt x="28549" y="55727"/>
                  </a:lnTo>
                  <a:lnTo>
                    <a:pt x="52412" y="225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7107268" y="8634984"/>
              <a:ext cx="1508125" cy="1905000"/>
            </a:xfrm>
            <a:custGeom>
              <a:avLst/>
              <a:gdLst/>
              <a:ahLst/>
              <a:cxnLst/>
              <a:rect l="l" t="t" r="r" b="b"/>
              <a:pathLst>
                <a:path w="1508125" h="1905000">
                  <a:moveTo>
                    <a:pt x="4889" y="1857241"/>
                  </a:moveTo>
                  <a:lnTo>
                    <a:pt x="0" y="1863294"/>
                  </a:lnTo>
                  <a:lnTo>
                    <a:pt x="29213" y="1892717"/>
                  </a:lnTo>
                  <a:lnTo>
                    <a:pt x="19779" y="1904842"/>
                  </a:lnTo>
                  <a:lnTo>
                    <a:pt x="23559" y="1904517"/>
                  </a:lnTo>
                  <a:lnTo>
                    <a:pt x="27035" y="1902654"/>
                  </a:lnTo>
                  <a:lnTo>
                    <a:pt x="53091" y="1870424"/>
                  </a:lnTo>
                  <a:lnTo>
                    <a:pt x="46595" y="1870424"/>
                  </a:lnTo>
                  <a:lnTo>
                    <a:pt x="46085" y="1869911"/>
                  </a:lnTo>
                  <a:lnTo>
                    <a:pt x="17465" y="1869911"/>
                  </a:lnTo>
                  <a:lnTo>
                    <a:pt x="4889" y="1857241"/>
                  </a:lnTo>
                  <a:close/>
                </a:path>
                <a:path w="1508125" h="1905000">
                  <a:moveTo>
                    <a:pt x="1307646" y="251646"/>
                  </a:moveTo>
                  <a:lnTo>
                    <a:pt x="46595" y="1870424"/>
                  </a:lnTo>
                  <a:lnTo>
                    <a:pt x="53091" y="1870424"/>
                  </a:lnTo>
                  <a:lnTo>
                    <a:pt x="698471" y="1066544"/>
                  </a:lnTo>
                  <a:lnTo>
                    <a:pt x="1052862" y="619034"/>
                  </a:lnTo>
                  <a:lnTo>
                    <a:pt x="1254095" y="361623"/>
                  </a:lnTo>
                  <a:lnTo>
                    <a:pt x="1316975" y="280431"/>
                  </a:lnTo>
                  <a:lnTo>
                    <a:pt x="1312357" y="266070"/>
                  </a:lnTo>
                  <a:lnTo>
                    <a:pt x="1307646" y="251646"/>
                  </a:lnTo>
                  <a:close/>
                </a:path>
                <a:path w="1508125" h="1905000">
                  <a:moveTo>
                    <a:pt x="30302" y="1854027"/>
                  </a:moveTo>
                  <a:lnTo>
                    <a:pt x="17465" y="1869911"/>
                  </a:lnTo>
                  <a:lnTo>
                    <a:pt x="46085" y="1869911"/>
                  </a:lnTo>
                  <a:lnTo>
                    <a:pt x="30302" y="1854027"/>
                  </a:lnTo>
                  <a:close/>
                </a:path>
                <a:path w="1508125" h="1905000">
                  <a:moveTo>
                    <a:pt x="1348670" y="198978"/>
                  </a:moveTo>
                  <a:lnTo>
                    <a:pt x="1328336" y="225092"/>
                  </a:lnTo>
                  <a:lnTo>
                    <a:pt x="1333081" y="239335"/>
                  </a:lnTo>
                  <a:lnTo>
                    <a:pt x="1337739" y="253531"/>
                  </a:lnTo>
                  <a:lnTo>
                    <a:pt x="1358262" y="226872"/>
                  </a:lnTo>
                  <a:lnTo>
                    <a:pt x="1353509" y="212945"/>
                  </a:lnTo>
                  <a:lnTo>
                    <a:pt x="1348670" y="198978"/>
                  </a:lnTo>
                  <a:close/>
                </a:path>
                <a:path w="1508125" h="1905000">
                  <a:moveTo>
                    <a:pt x="1402470" y="129922"/>
                  </a:moveTo>
                  <a:lnTo>
                    <a:pt x="1369131" y="172727"/>
                  </a:lnTo>
                  <a:lnTo>
                    <a:pt x="1373981" y="186481"/>
                  </a:lnTo>
                  <a:lnTo>
                    <a:pt x="1378753" y="200203"/>
                  </a:lnTo>
                  <a:lnTo>
                    <a:pt x="1412951" y="155513"/>
                  </a:lnTo>
                  <a:lnTo>
                    <a:pt x="1407750" y="142718"/>
                  </a:lnTo>
                  <a:lnTo>
                    <a:pt x="1402470" y="129922"/>
                  </a:lnTo>
                  <a:close/>
                </a:path>
                <a:path w="1508125" h="1905000">
                  <a:moveTo>
                    <a:pt x="1452709" y="65432"/>
                  </a:moveTo>
                  <a:lnTo>
                    <a:pt x="1422228" y="104562"/>
                  </a:lnTo>
                  <a:lnTo>
                    <a:pt x="1427494" y="117098"/>
                  </a:lnTo>
                  <a:lnTo>
                    <a:pt x="1432689" y="129650"/>
                  </a:lnTo>
                  <a:lnTo>
                    <a:pt x="1456426" y="98426"/>
                  </a:lnTo>
                  <a:lnTo>
                    <a:pt x="1453664" y="73741"/>
                  </a:lnTo>
                  <a:lnTo>
                    <a:pt x="1452709" y="65432"/>
                  </a:lnTo>
                  <a:close/>
                </a:path>
                <a:path w="1508125" h="1905000">
                  <a:moveTo>
                    <a:pt x="1503681" y="0"/>
                  </a:moveTo>
                  <a:lnTo>
                    <a:pt x="1477222" y="33978"/>
                  </a:lnTo>
                  <a:lnTo>
                    <a:pt x="1480062" y="58036"/>
                  </a:lnTo>
                  <a:lnTo>
                    <a:pt x="1480981" y="65987"/>
                  </a:lnTo>
                  <a:lnTo>
                    <a:pt x="1507503" y="30794"/>
                  </a:lnTo>
                  <a:lnTo>
                    <a:pt x="1504657" y="7738"/>
                  </a:lnTo>
                  <a:lnTo>
                    <a:pt x="1503681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8414906" y="8414035"/>
              <a:ext cx="382905" cy="501650"/>
            </a:xfrm>
            <a:custGeom>
              <a:avLst/>
              <a:gdLst/>
              <a:ahLst/>
              <a:cxnLst/>
              <a:rect l="l" t="t" r="r" b="b"/>
              <a:pathLst>
                <a:path w="382904" h="501650">
                  <a:moveTo>
                    <a:pt x="30099" y="474484"/>
                  </a:moveTo>
                  <a:lnTo>
                    <a:pt x="20688" y="446049"/>
                  </a:lnTo>
                  <a:lnTo>
                    <a:pt x="0" y="472592"/>
                  </a:lnTo>
                  <a:lnTo>
                    <a:pt x="9334" y="501396"/>
                  </a:lnTo>
                  <a:lnTo>
                    <a:pt x="30099" y="474484"/>
                  </a:lnTo>
                  <a:close/>
                </a:path>
                <a:path w="382904" h="501650">
                  <a:moveTo>
                    <a:pt x="71107" y="421157"/>
                  </a:moveTo>
                  <a:lnTo>
                    <a:pt x="61480" y="393687"/>
                  </a:lnTo>
                  <a:lnTo>
                    <a:pt x="41033" y="419938"/>
                  </a:lnTo>
                  <a:lnTo>
                    <a:pt x="50609" y="447827"/>
                  </a:lnTo>
                  <a:lnTo>
                    <a:pt x="71107" y="421157"/>
                  </a:lnTo>
                  <a:close/>
                </a:path>
                <a:path w="382904" h="501650">
                  <a:moveTo>
                    <a:pt x="125031" y="350608"/>
                  </a:moveTo>
                  <a:lnTo>
                    <a:pt x="114592" y="325513"/>
                  </a:lnTo>
                  <a:lnTo>
                    <a:pt x="94830" y="350875"/>
                  </a:lnTo>
                  <a:lnTo>
                    <a:pt x="105308" y="376466"/>
                  </a:lnTo>
                  <a:lnTo>
                    <a:pt x="125031" y="350608"/>
                  </a:lnTo>
                  <a:close/>
                </a:path>
                <a:path w="382904" h="501650">
                  <a:moveTo>
                    <a:pt x="173329" y="286943"/>
                  </a:moveTo>
                  <a:lnTo>
                    <a:pt x="169570" y="254927"/>
                  </a:lnTo>
                  <a:lnTo>
                    <a:pt x="145059" y="286397"/>
                  </a:lnTo>
                  <a:lnTo>
                    <a:pt x="148780" y="319379"/>
                  </a:lnTo>
                  <a:lnTo>
                    <a:pt x="173329" y="286943"/>
                  </a:lnTo>
                  <a:close/>
                </a:path>
                <a:path w="382904" h="501650">
                  <a:moveTo>
                    <a:pt x="269519" y="158191"/>
                  </a:moveTo>
                  <a:lnTo>
                    <a:pt x="239826" y="164744"/>
                  </a:lnTo>
                  <a:lnTo>
                    <a:pt x="237236" y="168084"/>
                  </a:lnTo>
                  <a:lnTo>
                    <a:pt x="240042" y="175526"/>
                  </a:lnTo>
                  <a:lnTo>
                    <a:pt x="242925" y="182918"/>
                  </a:lnTo>
                  <a:lnTo>
                    <a:pt x="240030" y="175539"/>
                  </a:lnTo>
                  <a:lnTo>
                    <a:pt x="237223" y="168084"/>
                  </a:lnTo>
                  <a:lnTo>
                    <a:pt x="221932" y="187731"/>
                  </a:lnTo>
                  <a:lnTo>
                    <a:pt x="221932" y="202577"/>
                  </a:lnTo>
                  <a:lnTo>
                    <a:pt x="221310" y="197764"/>
                  </a:lnTo>
                  <a:lnTo>
                    <a:pt x="221932" y="202577"/>
                  </a:lnTo>
                  <a:lnTo>
                    <a:pt x="221932" y="187731"/>
                  </a:lnTo>
                  <a:lnTo>
                    <a:pt x="220459" y="189623"/>
                  </a:lnTo>
                  <a:lnTo>
                    <a:pt x="220281" y="189839"/>
                  </a:lnTo>
                  <a:lnTo>
                    <a:pt x="219837" y="190411"/>
                  </a:lnTo>
                  <a:lnTo>
                    <a:pt x="219837" y="200774"/>
                  </a:lnTo>
                  <a:lnTo>
                    <a:pt x="218846" y="198323"/>
                  </a:lnTo>
                  <a:lnTo>
                    <a:pt x="219837" y="200774"/>
                  </a:lnTo>
                  <a:lnTo>
                    <a:pt x="219837" y="190411"/>
                  </a:lnTo>
                  <a:lnTo>
                    <a:pt x="217093" y="193929"/>
                  </a:lnTo>
                  <a:lnTo>
                    <a:pt x="212534" y="199783"/>
                  </a:lnTo>
                  <a:lnTo>
                    <a:pt x="205257" y="209118"/>
                  </a:lnTo>
                  <a:lnTo>
                    <a:pt x="205257" y="231965"/>
                  </a:lnTo>
                  <a:lnTo>
                    <a:pt x="204000" y="228447"/>
                  </a:lnTo>
                  <a:lnTo>
                    <a:pt x="200914" y="219570"/>
                  </a:lnTo>
                  <a:lnTo>
                    <a:pt x="205257" y="231965"/>
                  </a:lnTo>
                  <a:lnTo>
                    <a:pt x="205257" y="209118"/>
                  </a:lnTo>
                  <a:lnTo>
                    <a:pt x="199745" y="216179"/>
                  </a:lnTo>
                  <a:lnTo>
                    <a:pt x="196037" y="220954"/>
                  </a:lnTo>
                  <a:lnTo>
                    <a:pt x="199859" y="251739"/>
                  </a:lnTo>
                  <a:lnTo>
                    <a:pt x="208318" y="240474"/>
                  </a:lnTo>
                  <a:lnTo>
                    <a:pt x="224091" y="219405"/>
                  </a:lnTo>
                  <a:lnTo>
                    <a:pt x="226339" y="216382"/>
                  </a:lnTo>
                  <a:lnTo>
                    <a:pt x="225056" y="213398"/>
                  </a:lnTo>
                  <a:lnTo>
                    <a:pt x="222554" y="207391"/>
                  </a:lnTo>
                  <a:lnTo>
                    <a:pt x="222059" y="206197"/>
                  </a:lnTo>
                  <a:lnTo>
                    <a:pt x="222542" y="207352"/>
                  </a:lnTo>
                  <a:lnTo>
                    <a:pt x="226339" y="216382"/>
                  </a:lnTo>
                  <a:lnTo>
                    <a:pt x="228434" y="213588"/>
                  </a:lnTo>
                  <a:lnTo>
                    <a:pt x="244081" y="192570"/>
                  </a:lnTo>
                  <a:lnTo>
                    <a:pt x="245872" y="190182"/>
                  </a:lnTo>
                  <a:lnTo>
                    <a:pt x="269519" y="158191"/>
                  </a:lnTo>
                  <a:close/>
                </a:path>
                <a:path w="382904" h="501650">
                  <a:moveTo>
                    <a:pt x="382422" y="0"/>
                  </a:moveTo>
                  <a:lnTo>
                    <a:pt x="366255" y="2451"/>
                  </a:lnTo>
                  <a:lnTo>
                    <a:pt x="340855" y="35064"/>
                  </a:lnTo>
                  <a:lnTo>
                    <a:pt x="360603" y="31724"/>
                  </a:lnTo>
                  <a:lnTo>
                    <a:pt x="377266" y="7581"/>
                  </a:lnTo>
                  <a:lnTo>
                    <a:pt x="3824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8825096" y="8354887"/>
              <a:ext cx="9525" cy="15240"/>
            </a:xfrm>
            <a:custGeom>
              <a:avLst/>
              <a:gdLst/>
              <a:ahLst/>
              <a:cxnLst/>
              <a:rect l="l" t="t" r="r" b="b"/>
              <a:pathLst>
                <a:path w="9525" h="15240">
                  <a:moveTo>
                    <a:pt x="4125" y="0"/>
                  </a:moveTo>
                  <a:lnTo>
                    <a:pt x="0" y="8565"/>
                  </a:lnTo>
                  <a:lnTo>
                    <a:pt x="198" y="11873"/>
                  </a:lnTo>
                  <a:lnTo>
                    <a:pt x="1350" y="14763"/>
                  </a:lnTo>
                  <a:lnTo>
                    <a:pt x="4188" y="10250"/>
                  </a:lnTo>
                  <a:lnTo>
                    <a:pt x="6827" y="5968"/>
                  </a:lnTo>
                  <a:lnTo>
                    <a:pt x="9266" y="1905"/>
                  </a:lnTo>
                  <a:lnTo>
                    <a:pt x="4125" y="0"/>
                  </a:lnTo>
                  <a:close/>
                </a:path>
              </a:pathLst>
            </a:custGeom>
            <a:solidFill>
              <a:srgbClr val="F1DD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9029744" y="8518059"/>
              <a:ext cx="2245360" cy="782955"/>
            </a:xfrm>
            <a:custGeom>
              <a:avLst/>
              <a:gdLst/>
              <a:ahLst/>
              <a:cxnLst/>
              <a:rect l="l" t="t" r="r" b="b"/>
              <a:pathLst>
                <a:path w="2245359" h="782954">
                  <a:moveTo>
                    <a:pt x="1390585" y="479577"/>
                  </a:moveTo>
                  <a:lnTo>
                    <a:pt x="1463327" y="525439"/>
                  </a:lnTo>
                  <a:lnTo>
                    <a:pt x="2201472" y="782677"/>
                  </a:lnTo>
                  <a:lnTo>
                    <a:pt x="2245125" y="777369"/>
                  </a:lnTo>
                  <a:lnTo>
                    <a:pt x="1390585" y="479577"/>
                  </a:lnTo>
                  <a:close/>
                </a:path>
                <a:path w="2245359" h="782954">
                  <a:moveTo>
                    <a:pt x="1203617" y="414416"/>
                  </a:moveTo>
                  <a:lnTo>
                    <a:pt x="1337509" y="479126"/>
                  </a:lnTo>
                  <a:lnTo>
                    <a:pt x="1274830" y="439243"/>
                  </a:lnTo>
                  <a:lnTo>
                    <a:pt x="1203617" y="414416"/>
                  </a:lnTo>
                  <a:close/>
                </a:path>
                <a:path w="2245359" h="782954">
                  <a:moveTo>
                    <a:pt x="234683" y="76762"/>
                  </a:moveTo>
                  <a:lnTo>
                    <a:pt x="228652" y="80866"/>
                  </a:lnTo>
                  <a:lnTo>
                    <a:pt x="222286" y="85473"/>
                  </a:lnTo>
                  <a:lnTo>
                    <a:pt x="215606" y="90635"/>
                  </a:lnTo>
                  <a:lnTo>
                    <a:pt x="898025" y="328450"/>
                  </a:lnTo>
                  <a:lnTo>
                    <a:pt x="742364" y="253688"/>
                  </a:lnTo>
                  <a:lnTo>
                    <a:pt x="234683" y="76762"/>
                  </a:lnTo>
                  <a:close/>
                </a:path>
                <a:path w="2245359" h="782954">
                  <a:moveTo>
                    <a:pt x="82531" y="23747"/>
                  </a:moveTo>
                  <a:lnTo>
                    <a:pt x="77243" y="28355"/>
                  </a:lnTo>
                  <a:lnTo>
                    <a:pt x="71809" y="33286"/>
                  </a:lnTo>
                  <a:lnTo>
                    <a:pt x="66217" y="38574"/>
                  </a:lnTo>
                  <a:lnTo>
                    <a:pt x="184088" y="79652"/>
                  </a:lnTo>
                  <a:lnTo>
                    <a:pt x="190235" y="74489"/>
                  </a:lnTo>
                  <a:lnTo>
                    <a:pt x="196224" y="69725"/>
                  </a:lnTo>
                  <a:lnTo>
                    <a:pt x="201972" y="65369"/>
                  </a:lnTo>
                  <a:lnTo>
                    <a:pt x="82531" y="23747"/>
                  </a:lnTo>
                  <a:close/>
                </a:path>
                <a:path w="2245359" h="782954">
                  <a:moveTo>
                    <a:pt x="14386" y="0"/>
                  </a:moveTo>
                  <a:lnTo>
                    <a:pt x="9601" y="4973"/>
                  </a:lnTo>
                  <a:lnTo>
                    <a:pt x="4816" y="10125"/>
                  </a:lnTo>
                  <a:lnTo>
                    <a:pt x="0" y="15507"/>
                  </a:lnTo>
                  <a:lnTo>
                    <a:pt x="36313" y="28156"/>
                  </a:lnTo>
                  <a:lnTo>
                    <a:pt x="41653" y="22847"/>
                  </a:lnTo>
                  <a:lnTo>
                    <a:pt x="46878" y="17842"/>
                  </a:lnTo>
                  <a:lnTo>
                    <a:pt x="51998" y="13099"/>
                  </a:lnTo>
                  <a:lnTo>
                    <a:pt x="14386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9" name="object 999"/>
            <p:cNvPicPr/>
            <p:nvPr/>
          </p:nvPicPr>
          <p:blipFill>
            <a:blip r:embed="rId26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4360" y="8266313"/>
              <a:ext cx="9489345" cy="2289264"/>
            </a:xfrm>
            <a:prstGeom prst="rect">
              <a:avLst/>
            </a:prstGeom>
          </p:spPr>
        </p:pic>
        <p:sp>
          <p:nvSpPr>
            <p:cNvPr id="1000" name="object 1000"/>
            <p:cNvSpPr/>
            <p:nvPr/>
          </p:nvSpPr>
          <p:spPr>
            <a:xfrm>
              <a:off x="9256259" y="8461402"/>
              <a:ext cx="3033395" cy="599440"/>
            </a:xfrm>
            <a:custGeom>
              <a:avLst/>
              <a:gdLst/>
              <a:ahLst/>
              <a:cxnLst/>
              <a:rect l="l" t="t" r="r" b="b"/>
              <a:pathLst>
                <a:path w="3033395" h="599440">
                  <a:moveTo>
                    <a:pt x="1370858" y="431180"/>
                  </a:moveTo>
                  <a:lnTo>
                    <a:pt x="1447673" y="473859"/>
                  </a:lnTo>
                  <a:lnTo>
                    <a:pt x="1654138" y="538800"/>
                  </a:lnTo>
                  <a:lnTo>
                    <a:pt x="1657729" y="539460"/>
                  </a:lnTo>
                  <a:lnTo>
                    <a:pt x="3011206" y="599070"/>
                  </a:lnTo>
                  <a:lnTo>
                    <a:pt x="3033132" y="597437"/>
                  </a:lnTo>
                  <a:lnTo>
                    <a:pt x="1716596" y="539460"/>
                  </a:lnTo>
                  <a:lnTo>
                    <a:pt x="1713005" y="538800"/>
                  </a:lnTo>
                  <a:lnTo>
                    <a:pt x="1370858" y="431180"/>
                  </a:lnTo>
                  <a:close/>
                </a:path>
                <a:path w="3033395" h="599440">
                  <a:moveTo>
                    <a:pt x="1245794" y="391841"/>
                  </a:moveTo>
                  <a:lnTo>
                    <a:pt x="1265029" y="402511"/>
                  </a:lnTo>
                  <a:lnTo>
                    <a:pt x="1248328" y="392637"/>
                  </a:lnTo>
                  <a:lnTo>
                    <a:pt x="1245794" y="391841"/>
                  </a:lnTo>
                  <a:close/>
                </a:path>
                <a:path w="3033395" h="599440">
                  <a:moveTo>
                    <a:pt x="624054" y="196287"/>
                  </a:moveTo>
                  <a:lnTo>
                    <a:pt x="686827" y="234547"/>
                  </a:lnTo>
                  <a:lnTo>
                    <a:pt x="1189429" y="392637"/>
                  </a:lnTo>
                  <a:lnTo>
                    <a:pt x="1187230" y="391328"/>
                  </a:lnTo>
                  <a:lnTo>
                    <a:pt x="1114384" y="350512"/>
                  </a:lnTo>
                  <a:lnTo>
                    <a:pt x="624054" y="196287"/>
                  </a:lnTo>
                  <a:close/>
                </a:path>
                <a:path w="3033395" h="599440">
                  <a:moveTo>
                    <a:pt x="0" y="0"/>
                  </a:moveTo>
                  <a:lnTo>
                    <a:pt x="330471" y="122467"/>
                  </a:lnTo>
                  <a:lnTo>
                    <a:pt x="574579" y="199250"/>
                  </a:lnTo>
                  <a:lnTo>
                    <a:pt x="507209" y="1595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10370629" y="8811914"/>
              <a:ext cx="333375" cy="123825"/>
            </a:xfrm>
            <a:custGeom>
              <a:avLst/>
              <a:gdLst/>
              <a:ahLst/>
              <a:cxnLst/>
              <a:rect l="l" t="t" r="r" b="b"/>
              <a:pathLst>
                <a:path w="333375" h="123825">
                  <a:moveTo>
                    <a:pt x="72847" y="40817"/>
                  </a:moveTo>
                  <a:lnTo>
                    <a:pt x="10528" y="3314"/>
                  </a:lnTo>
                  <a:lnTo>
                    <a:pt x="0" y="0"/>
                  </a:lnTo>
                  <a:lnTo>
                    <a:pt x="72847" y="40817"/>
                  </a:lnTo>
                  <a:close/>
                </a:path>
                <a:path w="333375" h="123825">
                  <a:moveTo>
                    <a:pt x="202641" y="82257"/>
                  </a:moveTo>
                  <a:lnTo>
                    <a:pt x="150647" y="52006"/>
                  </a:lnTo>
                  <a:lnTo>
                    <a:pt x="131419" y="41338"/>
                  </a:lnTo>
                  <a:lnTo>
                    <a:pt x="126288" y="39725"/>
                  </a:lnTo>
                  <a:lnTo>
                    <a:pt x="197573" y="80670"/>
                  </a:lnTo>
                  <a:lnTo>
                    <a:pt x="202641" y="82257"/>
                  </a:lnTo>
                  <a:close/>
                </a:path>
                <a:path w="333375" h="123825">
                  <a:moveTo>
                    <a:pt x="333298" y="123355"/>
                  </a:moveTo>
                  <a:lnTo>
                    <a:pt x="275336" y="91287"/>
                  </a:lnTo>
                  <a:lnTo>
                    <a:pt x="256489" y="80683"/>
                  </a:lnTo>
                  <a:lnTo>
                    <a:pt x="133959" y="42138"/>
                  </a:lnTo>
                  <a:lnTo>
                    <a:pt x="150660" y="51993"/>
                  </a:lnTo>
                  <a:lnTo>
                    <a:pt x="209397" y="84391"/>
                  </a:lnTo>
                  <a:lnTo>
                    <a:pt x="333298" y="123355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10521287" y="8863911"/>
              <a:ext cx="59055" cy="32384"/>
            </a:xfrm>
            <a:custGeom>
              <a:avLst/>
              <a:gdLst/>
              <a:ahLst/>
              <a:cxnLst/>
              <a:rect l="l" t="t" r="r" b="b"/>
              <a:pathLst>
                <a:path w="59054" h="32384">
                  <a:moveTo>
                    <a:pt x="0" y="0"/>
                  </a:moveTo>
                  <a:lnTo>
                    <a:pt x="51987" y="30250"/>
                  </a:lnTo>
                  <a:lnTo>
                    <a:pt x="58752" y="323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9763468" y="8620943"/>
              <a:ext cx="682625" cy="233679"/>
            </a:xfrm>
            <a:custGeom>
              <a:avLst/>
              <a:gdLst/>
              <a:ahLst/>
              <a:cxnLst/>
              <a:rect l="l" t="t" r="r" b="b"/>
              <a:pathLst>
                <a:path w="682625" h="233679">
                  <a:moveTo>
                    <a:pt x="179616" y="75006"/>
                  </a:moveTo>
                  <a:lnTo>
                    <a:pt x="116840" y="36753"/>
                  </a:lnTo>
                  <a:lnTo>
                    <a:pt x="0" y="0"/>
                  </a:lnTo>
                  <a:lnTo>
                    <a:pt x="67373" y="39712"/>
                  </a:lnTo>
                  <a:lnTo>
                    <a:pt x="179616" y="75006"/>
                  </a:lnTo>
                  <a:close/>
                </a:path>
                <a:path w="682625" h="233679">
                  <a:moveTo>
                    <a:pt x="682523" y="233197"/>
                  </a:moveTo>
                  <a:lnTo>
                    <a:pt x="681685" y="232727"/>
                  </a:lnTo>
                  <a:lnTo>
                    <a:pt x="680847" y="232257"/>
                  </a:lnTo>
                  <a:lnTo>
                    <a:pt x="680008" y="231787"/>
                  </a:lnTo>
                  <a:lnTo>
                    <a:pt x="682218" y="233095"/>
                  </a:lnTo>
                  <a:lnTo>
                    <a:pt x="682523" y="233197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10381163" y="8815222"/>
              <a:ext cx="187325" cy="77470"/>
            </a:xfrm>
            <a:custGeom>
              <a:avLst/>
              <a:gdLst/>
              <a:ahLst/>
              <a:cxnLst/>
              <a:rect l="l" t="t" r="r" b="b"/>
              <a:pathLst>
                <a:path w="187325" h="77470">
                  <a:moveTo>
                    <a:pt x="0" y="0"/>
                  </a:moveTo>
                  <a:lnTo>
                    <a:pt x="64835" y="38909"/>
                  </a:lnTo>
                  <a:lnTo>
                    <a:pt x="187051" y="77348"/>
                  </a:lnTo>
                  <a:lnTo>
                    <a:pt x="133267" y="46587"/>
                  </a:lnTo>
                  <a:lnTo>
                    <a:pt x="115755" y="364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4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9062676" y="8389661"/>
              <a:ext cx="3442335" cy="669290"/>
            </a:xfrm>
            <a:custGeom>
              <a:avLst/>
              <a:gdLst/>
              <a:ahLst/>
              <a:cxnLst/>
              <a:rect l="l" t="t" r="r" b="b"/>
              <a:pathLst>
                <a:path w="3442334" h="669290">
                  <a:moveTo>
                    <a:pt x="0" y="0"/>
                  </a:moveTo>
                  <a:lnTo>
                    <a:pt x="193585" y="71746"/>
                  </a:lnTo>
                  <a:lnTo>
                    <a:pt x="1906591" y="610536"/>
                  </a:lnTo>
                  <a:lnTo>
                    <a:pt x="1910182" y="611196"/>
                  </a:lnTo>
                  <a:lnTo>
                    <a:pt x="3226718" y="669173"/>
                  </a:lnTo>
                  <a:lnTo>
                    <a:pt x="3442303" y="653173"/>
                  </a:lnTo>
                  <a:lnTo>
                    <a:pt x="1854372" y="583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4C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9246517" y="8458335"/>
              <a:ext cx="340360" cy="125730"/>
            </a:xfrm>
            <a:custGeom>
              <a:avLst/>
              <a:gdLst/>
              <a:ahLst/>
              <a:cxnLst/>
              <a:rect l="l" t="t" r="r" b="b"/>
              <a:pathLst>
                <a:path w="340359" h="125729">
                  <a:moveTo>
                    <a:pt x="0" y="0"/>
                  </a:moveTo>
                  <a:lnTo>
                    <a:pt x="111630" y="53631"/>
                  </a:lnTo>
                  <a:lnTo>
                    <a:pt x="340220" y="125535"/>
                  </a:lnTo>
                  <a:lnTo>
                    <a:pt x="9748" y="30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8795201" y="8305539"/>
              <a:ext cx="461645" cy="156210"/>
            </a:xfrm>
            <a:custGeom>
              <a:avLst/>
              <a:gdLst/>
              <a:ahLst/>
              <a:cxnLst/>
              <a:rect l="l" t="t" r="r" b="b"/>
              <a:pathLst>
                <a:path w="461645" h="156209">
                  <a:moveTo>
                    <a:pt x="0" y="0"/>
                  </a:moveTo>
                  <a:lnTo>
                    <a:pt x="1246" y="2429"/>
                  </a:lnTo>
                  <a:lnTo>
                    <a:pt x="1602" y="3800"/>
                  </a:lnTo>
                  <a:lnTo>
                    <a:pt x="1612" y="7423"/>
                  </a:lnTo>
                  <a:lnTo>
                    <a:pt x="71683" y="33391"/>
                  </a:lnTo>
                  <a:lnTo>
                    <a:pt x="461064" y="155859"/>
                  </a:lnTo>
                  <a:lnTo>
                    <a:pt x="267478" y="84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8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12505321" y="9069317"/>
              <a:ext cx="467995" cy="21590"/>
            </a:xfrm>
            <a:custGeom>
              <a:avLst/>
              <a:gdLst/>
              <a:ahLst/>
              <a:cxnLst/>
              <a:rect l="l" t="t" r="r" b="b"/>
              <a:pathLst>
                <a:path w="467995" h="21590">
                  <a:moveTo>
                    <a:pt x="87960" y="2908"/>
                  </a:moveTo>
                  <a:lnTo>
                    <a:pt x="21932" y="0"/>
                  </a:lnTo>
                  <a:lnTo>
                    <a:pt x="0" y="1625"/>
                  </a:lnTo>
                  <a:lnTo>
                    <a:pt x="61214" y="4330"/>
                  </a:lnTo>
                  <a:lnTo>
                    <a:pt x="87960" y="2908"/>
                  </a:lnTo>
                  <a:close/>
                </a:path>
                <a:path w="467995" h="21590">
                  <a:moveTo>
                    <a:pt x="467868" y="19646"/>
                  </a:moveTo>
                  <a:lnTo>
                    <a:pt x="377596" y="15671"/>
                  </a:lnTo>
                  <a:lnTo>
                    <a:pt x="350862" y="17081"/>
                  </a:lnTo>
                  <a:lnTo>
                    <a:pt x="452221" y="21551"/>
                  </a:lnTo>
                  <a:lnTo>
                    <a:pt x="467868" y="19646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12527253" y="9053309"/>
              <a:ext cx="574040" cy="36195"/>
            </a:xfrm>
            <a:custGeom>
              <a:avLst/>
              <a:gdLst/>
              <a:ahLst/>
              <a:cxnLst/>
              <a:rect l="l" t="t" r="r" b="b"/>
              <a:pathLst>
                <a:path w="574040" h="36195">
                  <a:moveTo>
                    <a:pt x="573438" y="20145"/>
                  </a:moveTo>
                  <a:lnTo>
                    <a:pt x="355675" y="31663"/>
                  </a:lnTo>
                  <a:lnTo>
                    <a:pt x="445955" y="35642"/>
                  </a:lnTo>
                  <a:lnTo>
                    <a:pt x="573438" y="20145"/>
                  </a:lnTo>
                  <a:close/>
                </a:path>
                <a:path w="574040" h="36195">
                  <a:moveTo>
                    <a:pt x="215585" y="0"/>
                  </a:moveTo>
                  <a:lnTo>
                    <a:pt x="0" y="15999"/>
                  </a:lnTo>
                  <a:lnTo>
                    <a:pt x="66029" y="18910"/>
                  </a:lnTo>
                  <a:lnTo>
                    <a:pt x="329016" y="4994"/>
                  </a:lnTo>
                  <a:lnTo>
                    <a:pt x="215585" y="0"/>
                  </a:lnTo>
                  <a:close/>
                </a:path>
              </a:pathLst>
            </a:custGeom>
            <a:solidFill>
              <a:srgbClr val="524C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12566539" y="9072222"/>
              <a:ext cx="316865" cy="14604"/>
            </a:xfrm>
            <a:custGeom>
              <a:avLst/>
              <a:gdLst/>
              <a:ahLst/>
              <a:cxnLst/>
              <a:rect l="l" t="t" r="r" b="b"/>
              <a:pathLst>
                <a:path w="316865" h="14604">
                  <a:moveTo>
                    <a:pt x="26742" y="0"/>
                  </a:moveTo>
                  <a:lnTo>
                    <a:pt x="0" y="1413"/>
                  </a:lnTo>
                  <a:lnTo>
                    <a:pt x="289645" y="14177"/>
                  </a:lnTo>
                  <a:lnTo>
                    <a:pt x="316388" y="12753"/>
                  </a:lnTo>
                  <a:lnTo>
                    <a:pt x="26742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12593285" y="9058302"/>
              <a:ext cx="534035" cy="26670"/>
            </a:xfrm>
            <a:custGeom>
              <a:avLst/>
              <a:gdLst/>
              <a:ahLst/>
              <a:cxnLst/>
              <a:rect l="l" t="t" r="r" b="b"/>
              <a:pathLst>
                <a:path w="534034" h="26670">
                  <a:moveTo>
                    <a:pt x="262986" y="0"/>
                  </a:moveTo>
                  <a:lnTo>
                    <a:pt x="0" y="13915"/>
                  </a:lnTo>
                  <a:lnTo>
                    <a:pt x="289645" y="26669"/>
                  </a:lnTo>
                  <a:lnTo>
                    <a:pt x="507408" y="15151"/>
                  </a:lnTo>
                  <a:lnTo>
                    <a:pt x="533889" y="11926"/>
                  </a:lnTo>
                  <a:lnTo>
                    <a:pt x="262986" y="0"/>
                  </a:lnTo>
                  <a:close/>
                </a:path>
              </a:pathLst>
            </a:custGeom>
            <a:solidFill>
              <a:srgbClr val="88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13152027" y="9097510"/>
              <a:ext cx="35560" cy="3175"/>
            </a:xfrm>
            <a:custGeom>
              <a:avLst/>
              <a:gdLst/>
              <a:ahLst/>
              <a:cxnLst/>
              <a:rect l="l" t="t" r="r" b="b"/>
              <a:pathLst>
                <a:path w="35559" h="3175">
                  <a:moveTo>
                    <a:pt x="15496" y="0"/>
                  </a:moveTo>
                  <a:lnTo>
                    <a:pt x="0" y="1916"/>
                  </a:lnTo>
                  <a:lnTo>
                    <a:pt x="27297" y="3109"/>
                  </a:lnTo>
                  <a:lnTo>
                    <a:pt x="35318" y="869"/>
                  </a:lnTo>
                  <a:lnTo>
                    <a:pt x="15496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13179330" y="9098385"/>
              <a:ext cx="28575" cy="2540"/>
            </a:xfrm>
            <a:custGeom>
              <a:avLst/>
              <a:gdLst/>
              <a:ahLst/>
              <a:cxnLst/>
              <a:rect l="l" t="t" r="r" b="b"/>
              <a:pathLst>
                <a:path w="28575" h="2540">
                  <a:moveTo>
                    <a:pt x="8010" y="0"/>
                  </a:moveTo>
                  <a:lnTo>
                    <a:pt x="0" y="2240"/>
                  </a:lnTo>
                  <a:lnTo>
                    <a:pt x="4879" y="2450"/>
                  </a:lnTo>
                  <a:lnTo>
                    <a:pt x="27967" y="879"/>
                  </a:lnTo>
                  <a:lnTo>
                    <a:pt x="801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13434390" y="9110277"/>
              <a:ext cx="1892935" cy="476884"/>
            </a:xfrm>
            <a:custGeom>
              <a:avLst/>
              <a:gdLst/>
              <a:ahLst/>
              <a:cxnLst/>
              <a:rect l="l" t="t" r="r" b="b"/>
              <a:pathLst>
                <a:path w="1892934" h="476884">
                  <a:moveTo>
                    <a:pt x="1800562" y="431369"/>
                  </a:moveTo>
                  <a:lnTo>
                    <a:pt x="1797903" y="437306"/>
                  </a:lnTo>
                  <a:lnTo>
                    <a:pt x="1892518" y="476687"/>
                  </a:lnTo>
                  <a:lnTo>
                    <a:pt x="1871639" y="460959"/>
                  </a:lnTo>
                  <a:lnTo>
                    <a:pt x="1800562" y="431369"/>
                  </a:lnTo>
                  <a:close/>
                </a:path>
                <a:path w="1892934" h="476884">
                  <a:moveTo>
                    <a:pt x="1750930" y="410710"/>
                  </a:moveTo>
                  <a:lnTo>
                    <a:pt x="1748281" y="416646"/>
                  </a:lnTo>
                  <a:lnTo>
                    <a:pt x="1772019" y="426531"/>
                  </a:lnTo>
                  <a:lnTo>
                    <a:pt x="1774678" y="420594"/>
                  </a:lnTo>
                  <a:lnTo>
                    <a:pt x="1750930" y="410710"/>
                  </a:lnTo>
                  <a:close/>
                </a:path>
                <a:path w="1892934" h="476884">
                  <a:moveTo>
                    <a:pt x="839859" y="35977"/>
                  </a:moveTo>
                  <a:lnTo>
                    <a:pt x="846738" y="54731"/>
                  </a:lnTo>
                  <a:lnTo>
                    <a:pt x="847722" y="56448"/>
                  </a:lnTo>
                  <a:lnTo>
                    <a:pt x="848633" y="58207"/>
                  </a:lnTo>
                  <a:lnTo>
                    <a:pt x="849481" y="59998"/>
                  </a:lnTo>
                  <a:lnTo>
                    <a:pt x="923322" y="90740"/>
                  </a:lnTo>
                  <a:lnTo>
                    <a:pt x="967823" y="92698"/>
                  </a:lnTo>
                  <a:lnTo>
                    <a:pt x="972588" y="93766"/>
                  </a:lnTo>
                  <a:lnTo>
                    <a:pt x="1722397" y="405872"/>
                  </a:lnTo>
                  <a:lnTo>
                    <a:pt x="1725046" y="399935"/>
                  </a:lnTo>
                  <a:lnTo>
                    <a:pt x="851942" y="36501"/>
                  </a:lnTo>
                  <a:lnTo>
                    <a:pt x="839859" y="35977"/>
                  </a:lnTo>
                  <a:close/>
                </a:path>
                <a:path w="1892934" h="476884">
                  <a:moveTo>
                    <a:pt x="519219" y="21852"/>
                  </a:moveTo>
                  <a:lnTo>
                    <a:pt x="512141" y="24135"/>
                  </a:lnTo>
                  <a:lnTo>
                    <a:pt x="673612" y="31245"/>
                  </a:lnTo>
                  <a:lnTo>
                    <a:pt x="672681" y="28606"/>
                  </a:lnTo>
                  <a:lnTo>
                    <a:pt x="519219" y="21852"/>
                  </a:lnTo>
                  <a:close/>
                </a:path>
                <a:path w="1892934" h="476884">
                  <a:moveTo>
                    <a:pt x="422856" y="17612"/>
                  </a:moveTo>
                  <a:lnTo>
                    <a:pt x="406668" y="19486"/>
                  </a:lnTo>
                  <a:lnTo>
                    <a:pt x="430458" y="20533"/>
                  </a:lnTo>
                  <a:lnTo>
                    <a:pt x="437787" y="18261"/>
                  </a:lnTo>
                  <a:lnTo>
                    <a:pt x="422856" y="17612"/>
                  </a:lnTo>
                  <a:close/>
                </a:path>
                <a:path w="1892934" h="476884">
                  <a:moveTo>
                    <a:pt x="23077" y="0"/>
                  </a:moveTo>
                  <a:lnTo>
                    <a:pt x="0" y="1581"/>
                  </a:lnTo>
                  <a:lnTo>
                    <a:pt x="230432" y="11727"/>
                  </a:lnTo>
                  <a:lnTo>
                    <a:pt x="246620" y="9853"/>
                  </a:lnTo>
                  <a:lnTo>
                    <a:pt x="23077" y="0"/>
                  </a:lnTo>
                  <a:close/>
                </a:path>
              </a:pathLst>
            </a:custGeom>
            <a:solidFill>
              <a:srgbClr val="8D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14265747" y="9145876"/>
              <a:ext cx="15875" cy="19685"/>
            </a:xfrm>
            <a:custGeom>
              <a:avLst/>
              <a:gdLst/>
              <a:ahLst/>
              <a:cxnLst/>
              <a:rect l="l" t="t" r="r" b="b"/>
              <a:pathLst>
                <a:path w="15875" h="19684">
                  <a:moveTo>
                    <a:pt x="0" y="0"/>
                  </a:moveTo>
                  <a:lnTo>
                    <a:pt x="6094" y="5507"/>
                  </a:lnTo>
                  <a:lnTo>
                    <a:pt x="11298" y="11957"/>
                  </a:lnTo>
                  <a:lnTo>
                    <a:pt x="15381" y="19140"/>
                  </a:lnTo>
                  <a:lnTo>
                    <a:pt x="8502" y="3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6" name="object 1016"/>
            <p:cNvPicPr/>
            <p:nvPr/>
          </p:nvPicPr>
          <p:blipFill>
            <a:blip r:embed="rId16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06406" y="9530872"/>
              <a:ext cx="28543" cy="16711"/>
            </a:xfrm>
            <a:prstGeom prst="rect">
              <a:avLst/>
            </a:prstGeom>
          </p:spPr>
        </p:pic>
        <p:sp>
          <p:nvSpPr>
            <p:cNvPr id="1017" name="object 1017"/>
            <p:cNvSpPr/>
            <p:nvPr/>
          </p:nvSpPr>
          <p:spPr>
            <a:xfrm>
              <a:off x="14107071" y="9138900"/>
              <a:ext cx="1078865" cy="388620"/>
            </a:xfrm>
            <a:custGeom>
              <a:avLst/>
              <a:gdLst/>
              <a:ahLst/>
              <a:cxnLst/>
              <a:rect l="l" t="t" r="r" b="b"/>
              <a:pathLst>
                <a:path w="1078865" h="388620">
                  <a:moveTo>
                    <a:pt x="5092" y="215"/>
                  </a:moveTo>
                  <a:lnTo>
                    <a:pt x="0" y="0"/>
                  </a:lnTo>
                  <a:lnTo>
                    <a:pt x="914" y="2628"/>
                  </a:lnTo>
                  <a:lnTo>
                    <a:pt x="1676" y="2667"/>
                  </a:lnTo>
                  <a:lnTo>
                    <a:pt x="2794" y="1816"/>
                  </a:lnTo>
                  <a:lnTo>
                    <a:pt x="3924" y="1003"/>
                  </a:lnTo>
                  <a:lnTo>
                    <a:pt x="5092" y="215"/>
                  </a:lnTo>
                  <a:close/>
                </a:path>
                <a:path w="1078865" h="388620">
                  <a:moveTo>
                    <a:pt x="1078242" y="382092"/>
                  </a:moveTo>
                  <a:lnTo>
                    <a:pt x="1052360" y="371322"/>
                  </a:lnTo>
                  <a:lnTo>
                    <a:pt x="1049718" y="377253"/>
                  </a:lnTo>
                  <a:lnTo>
                    <a:pt x="1075588" y="388035"/>
                  </a:lnTo>
                  <a:lnTo>
                    <a:pt x="1078242" y="382092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14203650" y="9143138"/>
              <a:ext cx="80645" cy="27305"/>
            </a:xfrm>
            <a:custGeom>
              <a:avLst/>
              <a:gdLst/>
              <a:ahLst/>
              <a:cxnLst/>
              <a:rect l="l" t="t" r="r" b="b"/>
              <a:pathLst>
                <a:path w="80644" h="27304">
                  <a:moveTo>
                    <a:pt x="77484" y="21873"/>
                  </a:moveTo>
                  <a:lnTo>
                    <a:pt x="79275" y="26742"/>
                  </a:lnTo>
                  <a:lnTo>
                    <a:pt x="80217" y="27140"/>
                  </a:lnTo>
                  <a:lnTo>
                    <a:pt x="79379" y="25350"/>
                  </a:lnTo>
                  <a:lnTo>
                    <a:pt x="78458" y="23580"/>
                  </a:lnTo>
                  <a:lnTo>
                    <a:pt x="77484" y="21873"/>
                  </a:lnTo>
                  <a:close/>
                </a:path>
                <a:path w="80644" h="27304">
                  <a:moveTo>
                    <a:pt x="0" y="0"/>
                  </a:moveTo>
                  <a:lnTo>
                    <a:pt x="1099" y="890"/>
                  </a:lnTo>
                  <a:lnTo>
                    <a:pt x="3204" y="2732"/>
                  </a:lnTo>
                  <a:lnTo>
                    <a:pt x="23779" y="3643"/>
                  </a:lnTo>
                  <a:lnTo>
                    <a:pt x="43998" y="12062"/>
                  </a:lnTo>
                  <a:lnTo>
                    <a:pt x="40229" y="17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7F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14243883" y="9144915"/>
              <a:ext cx="39370" cy="25400"/>
            </a:xfrm>
            <a:custGeom>
              <a:avLst/>
              <a:gdLst/>
              <a:ahLst/>
              <a:cxnLst/>
              <a:rect l="l" t="t" r="r" b="b"/>
              <a:pathLst>
                <a:path w="39369" h="25400">
                  <a:moveTo>
                    <a:pt x="0" y="0"/>
                  </a:moveTo>
                  <a:lnTo>
                    <a:pt x="3769" y="10292"/>
                  </a:lnTo>
                  <a:lnTo>
                    <a:pt x="39045" y="24973"/>
                  </a:lnTo>
                  <a:lnTo>
                    <a:pt x="37255" y="20093"/>
                  </a:lnTo>
                  <a:lnTo>
                    <a:pt x="33161" y="12921"/>
                  </a:lnTo>
                  <a:lnTo>
                    <a:pt x="27957" y="6460"/>
                  </a:lnTo>
                  <a:lnTo>
                    <a:pt x="21863" y="9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14137206" y="9140215"/>
              <a:ext cx="26034" cy="3810"/>
            </a:xfrm>
            <a:custGeom>
              <a:avLst/>
              <a:gdLst/>
              <a:ahLst/>
              <a:cxnLst/>
              <a:rect l="l" t="t" r="r" b="b"/>
              <a:pathLst>
                <a:path w="26034" h="3809">
                  <a:moveTo>
                    <a:pt x="0" y="0"/>
                  </a:moveTo>
                  <a:lnTo>
                    <a:pt x="942" y="2638"/>
                  </a:lnTo>
                  <a:lnTo>
                    <a:pt x="25423" y="3717"/>
                  </a:lnTo>
                  <a:lnTo>
                    <a:pt x="24418" y="10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14108748" y="9139116"/>
              <a:ext cx="85090" cy="6350"/>
            </a:xfrm>
            <a:custGeom>
              <a:avLst/>
              <a:gdLst/>
              <a:ahLst/>
              <a:cxnLst/>
              <a:rect l="l" t="t" r="r" b="b"/>
              <a:pathLst>
                <a:path w="85090" h="6350">
                  <a:moveTo>
                    <a:pt x="29400" y="3733"/>
                  </a:moveTo>
                  <a:lnTo>
                    <a:pt x="28448" y="1104"/>
                  </a:lnTo>
                  <a:lnTo>
                    <a:pt x="3416" y="0"/>
                  </a:lnTo>
                  <a:lnTo>
                    <a:pt x="1117" y="1600"/>
                  </a:lnTo>
                  <a:lnTo>
                    <a:pt x="0" y="2451"/>
                  </a:lnTo>
                  <a:lnTo>
                    <a:pt x="29400" y="3733"/>
                  </a:lnTo>
                  <a:close/>
                </a:path>
                <a:path w="85090" h="6350">
                  <a:moveTo>
                    <a:pt x="58902" y="2451"/>
                  </a:moveTo>
                  <a:lnTo>
                    <a:pt x="52870" y="2184"/>
                  </a:lnTo>
                  <a:lnTo>
                    <a:pt x="53213" y="3073"/>
                  </a:lnTo>
                  <a:lnTo>
                    <a:pt x="53873" y="4813"/>
                  </a:lnTo>
                  <a:lnTo>
                    <a:pt x="55816" y="4902"/>
                  </a:lnTo>
                  <a:lnTo>
                    <a:pt x="56819" y="4064"/>
                  </a:lnTo>
                  <a:lnTo>
                    <a:pt x="57848" y="3238"/>
                  </a:lnTo>
                  <a:lnTo>
                    <a:pt x="58902" y="2451"/>
                  </a:lnTo>
                  <a:close/>
                </a:path>
                <a:path w="85090" h="6350">
                  <a:moveTo>
                    <a:pt x="84467" y="6159"/>
                  </a:moveTo>
                  <a:lnTo>
                    <a:pt x="83439" y="3530"/>
                  </a:lnTo>
                  <a:lnTo>
                    <a:pt x="58902" y="2451"/>
                  </a:lnTo>
                  <a:lnTo>
                    <a:pt x="56832" y="4064"/>
                  </a:lnTo>
                  <a:lnTo>
                    <a:pt x="55816" y="4902"/>
                  </a:lnTo>
                  <a:lnTo>
                    <a:pt x="84467" y="61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15306031" y="9571235"/>
              <a:ext cx="121285" cy="57785"/>
            </a:xfrm>
            <a:custGeom>
              <a:avLst/>
              <a:gdLst/>
              <a:ahLst/>
              <a:cxnLst/>
              <a:rect l="l" t="t" r="r" b="b"/>
              <a:pathLst>
                <a:path w="121284" h="57784">
                  <a:moveTo>
                    <a:pt x="55212" y="22983"/>
                  </a:moveTo>
                  <a:lnTo>
                    <a:pt x="52563" y="28920"/>
                  </a:lnTo>
                  <a:lnTo>
                    <a:pt x="120739" y="57296"/>
                  </a:lnTo>
                  <a:lnTo>
                    <a:pt x="60060" y="25004"/>
                  </a:lnTo>
                  <a:lnTo>
                    <a:pt x="55212" y="22983"/>
                  </a:lnTo>
                  <a:close/>
                </a:path>
                <a:path w="121284" h="57784">
                  <a:moveTo>
                    <a:pt x="0" y="0"/>
                  </a:moveTo>
                  <a:lnTo>
                    <a:pt x="20878" y="15727"/>
                  </a:lnTo>
                  <a:lnTo>
                    <a:pt x="26669" y="18135"/>
                  </a:lnTo>
                  <a:lnTo>
                    <a:pt x="29318" y="122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15332693" y="9583439"/>
              <a:ext cx="28575" cy="17145"/>
            </a:xfrm>
            <a:custGeom>
              <a:avLst/>
              <a:gdLst/>
              <a:ahLst/>
              <a:cxnLst/>
              <a:rect l="l" t="t" r="r" b="b"/>
              <a:pathLst>
                <a:path w="28575" h="17145">
                  <a:moveTo>
                    <a:pt x="2659" y="0"/>
                  </a:moveTo>
                  <a:lnTo>
                    <a:pt x="0" y="5936"/>
                  </a:lnTo>
                  <a:lnTo>
                    <a:pt x="25894" y="16711"/>
                  </a:lnTo>
                  <a:lnTo>
                    <a:pt x="28554" y="10774"/>
                  </a:lnTo>
                  <a:lnTo>
                    <a:pt x="2659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14357715" y="9201013"/>
              <a:ext cx="1125220" cy="462915"/>
            </a:xfrm>
            <a:custGeom>
              <a:avLst/>
              <a:gdLst/>
              <a:ahLst/>
              <a:cxnLst/>
              <a:rect l="l" t="t" r="r" b="b"/>
              <a:pathLst>
                <a:path w="1125219" h="462915">
                  <a:moveTo>
                    <a:pt x="0" y="0"/>
                  </a:moveTo>
                  <a:lnTo>
                    <a:pt x="1108290" y="461315"/>
                  </a:lnTo>
                  <a:lnTo>
                    <a:pt x="1113683" y="462383"/>
                  </a:lnTo>
                  <a:lnTo>
                    <a:pt x="1117903" y="462383"/>
                  </a:lnTo>
                  <a:lnTo>
                    <a:pt x="1121976" y="460446"/>
                  </a:lnTo>
                  <a:lnTo>
                    <a:pt x="1124656" y="457106"/>
                  </a:lnTo>
                  <a:lnTo>
                    <a:pt x="1069056" y="427515"/>
                  </a:lnTo>
                  <a:lnTo>
                    <a:pt x="49265" y="3026"/>
                  </a:lnTo>
                  <a:lnTo>
                    <a:pt x="44501" y="1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4C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13269383" y="9102350"/>
              <a:ext cx="188595" cy="9525"/>
            </a:xfrm>
            <a:custGeom>
              <a:avLst/>
              <a:gdLst/>
              <a:ahLst/>
              <a:cxnLst/>
              <a:rect l="l" t="t" r="r" b="b"/>
              <a:pathLst>
                <a:path w="188594" h="9525">
                  <a:moveTo>
                    <a:pt x="8052" y="0"/>
                  </a:moveTo>
                  <a:lnTo>
                    <a:pt x="0" y="2240"/>
                  </a:lnTo>
                  <a:lnTo>
                    <a:pt x="165010" y="9507"/>
                  </a:lnTo>
                  <a:lnTo>
                    <a:pt x="188088" y="7926"/>
                  </a:lnTo>
                  <a:lnTo>
                    <a:pt x="8052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13184218" y="9099261"/>
              <a:ext cx="93345" cy="5715"/>
            </a:xfrm>
            <a:custGeom>
              <a:avLst/>
              <a:gdLst/>
              <a:ahLst/>
              <a:cxnLst/>
              <a:rect l="l" t="t" r="r" b="b"/>
              <a:pathLst>
                <a:path w="93344" h="5715">
                  <a:moveTo>
                    <a:pt x="23077" y="0"/>
                  </a:moveTo>
                  <a:lnTo>
                    <a:pt x="0" y="1581"/>
                  </a:lnTo>
                  <a:lnTo>
                    <a:pt x="85170" y="5329"/>
                  </a:lnTo>
                  <a:lnTo>
                    <a:pt x="93211" y="3088"/>
                  </a:lnTo>
                  <a:lnTo>
                    <a:pt x="23077" y="0"/>
                  </a:lnTo>
                  <a:close/>
                </a:path>
              </a:pathLst>
            </a:custGeom>
            <a:solidFill>
              <a:srgbClr val="FEF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13167526" y="9078721"/>
              <a:ext cx="2199005" cy="517525"/>
            </a:xfrm>
            <a:custGeom>
              <a:avLst/>
              <a:gdLst/>
              <a:ahLst/>
              <a:cxnLst/>
              <a:rect l="l" t="t" r="r" b="b"/>
              <a:pathLst>
                <a:path w="2199005" h="517525">
                  <a:moveTo>
                    <a:pt x="152393" y="0"/>
                  </a:moveTo>
                  <a:lnTo>
                    <a:pt x="0" y="18784"/>
                  </a:lnTo>
                  <a:lnTo>
                    <a:pt x="1118803" y="68060"/>
                  </a:lnTo>
                  <a:lnTo>
                    <a:pt x="2198561" y="517513"/>
                  </a:lnTo>
                  <a:lnTo>
                    <a:pt x="2147829" y="490508"/>
                  </a:lnTo>
                  <a:lnTo>
                    <a:pt x="1068386" y="41202"/>
                  </a:lnTo>
                  <a:lnTo>
                    <a:pt x="1063622" y="40134"/>
                  </a:lnTo>
                  <a:lnTo>
                    <a:pt x="152393" y="0"/>
                  </a:lnTo>
                  <a:close/>
                </a:path>
              </a:pathLst>
            </a:custGeom>
            <a:solidFill>
              <a:srgbClr val="524C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13128090" y="9096466"/>
              <a:ext cx="40005" cy="3175"/>
            </a:xfrm>
            <a:custGeom>
              <a:avLst/>
              <a:gdLst/>
              <a:ahLst/>
              <a:cxnLst/>
              <a:rect l="l" t="t" r="r" b="b"/>
              <a:pathLst>
                <a:path w="40005" h="3175">
                  <a:moveTo>
                    <a:pt x="15664" y="0"/>
                  </a:moveTo>
                  <a:lnTo>
                    <a:pt x="0" y="1905"/>
                  </a:lnTo>
                  <a:lnTo>
                    <a:pt x="23936" y="2952"/>
                  </a:lnTo>
                  <a:lnTo>
                    <a:pt x="39433" y="1047"/>
                  </a:lnTo>
                  <a:lnTo>
                    <a:pt x="15664" y="0"/>
                  </a:lnTo>
                  <a:close/>
                </a:path>
              </a:pathLst>
            </a:custGeom>
            <a:solidFill>
              <a:srgbClr val="8D89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13143753" y="9077744"/>
              <a:ext cx="176530" cy="20320"/>
            </a:xfrm>
            <a:custGeom>
              <a:avLst/>
              <a:gdLst/>
              <a:ahLst/>
              <a:cxnLst/>
              <a:rect l="l" t="t" r="r" b="b"/>
              <a:pathLst>
                <a:path w="176530" h="20320">
                  <a:moveTo>
                    <a:pt x="153974" y="0"/>
                  </a:moveTo>
                  <a:lnTo>
                    <a:pt x="0" y="18721"/>
                  </a:lnTo>
                  <a:lnTo>
                    <a:pt x="23768" y="19769"/>
                  </a:lnTo>
                  <a:lnTo>
                    <a:pt x="176162" y="973"/>
                  </a:lnTo>
                  <a:lnTo>
                    <a:pt x="153974" y="0"/>
                  </a:lnTo>
                  <a:close/>
                </a:path>
              </a:pathLst>
            </a:custGeom>
            <a:solidFill>
              <a:srgbClr val="887E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7021281" y="8673220"/>
              <a:ext cx="1358900" cy="1718945"/>
            </a:xfrm>
            <a:custGeom>
              <a:avLst/>
              <a:gdLst/>
              <a:ahLst/>
              <a:cxnLst/>
              <a:rect l="l" t="t" r="r" b="b"/>
              <a:pathLst>
                <a:path w="1358900" h="1718945">
                  <a:moveTo>
                    <a:pt x="1318158" y="9350"/>
                  </a:moveTo>
                  <a:lnTo>
                    <a:pt x="1315562" y="9936"/>
                  </a:lnTo>
                  <a:lnTo>
                    <a:pt x="0" y="1698691"/>
                  </a:lnTo>
                  <a:lnTo>
                    <a:pt x="19905" y="1718743"/>
                  </a:lnTo>
                  <a:lnTo>
                    <a:pt x="1329645" y="37496"/>
                  </a:lnTo>
                  <a:lnTo>
                    <a:pt x="1323945" y="23415"/>
                  </a:lnTo>
                  <a:lnTo>
                    <a:pt x="1318158" y="9350"/>
                  </a:lnTo>
                  <a:close/>
                </a:path>
                <a:path w="1358900" h="1718945">
                  <a:moveTo>
                    <a:pt x="1358848" y="0"/>
                  </a:moveTo>
                  <a:lnTo>
                    <a:pt x="1345875" y="3015"/>
                  </a:lnTo>
                  <a:lnTo>
                    <a:pt x="1349540" y="11947"/>
                  </a:lnTo>
                  <a:lnTo>
                    <a:pt x="1358848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8466656" y="8470836"/>
              <a:ext cx="64135" cy="45720"/>
            </a:xfrm>
            <a:custGeom>
              <a:avLst/>
              <a:gdLst/>
              <a:ahLst/>
              <a:cxnLst/>
              <a:rect l="l" t="t" r="r" b="b"/>
              <a:pathLst>
                <a:path w="64134" h="45720">
                  <a:moveTo>
                    <a:pt x="62218" y="0"/>
                  </a:moveTo>
                  <a:lnTo>
                    <a:pt x="28711" y="8837"/>
                  </a:lnTo>
                  <a:lnTo>
                    <a:pt x="0" y="45674"/>
                  </a:lnTo>
                  <a:lnTo>
                    <a:pt x="45024" y="33517"/>
                  </a:lnTo>
                  <a:lnTo>
                    <a:pt x="63704" y="9538"/>
                  </a:lnTo>
                  <a:lnTo>
                    <a:pt x="62218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8528877" y="8467951"/>
              <a:ext cx="11430" cy="12700"/>
            </a:xfrm>
            <a:custGeom>
              <a:avLst/>
              <a:gdLst/>
              <a:ahLst/>
              <a:cxnLst/>
              <a:rect l="l" t="t" r="r" b="b"/>
              <a:pathLst>
                <a:path w="11429" h="12700">
                  <a:moveTo>
                    <a:pt x="11161" y="0"/>
                  </a:moveTo>
                  <a:lnTo>
                    <a:pt x="0" y="2889"/>
                  </a:lnTo>
                  <a:lnTo>
                    <a:pt x="1486" y="12428"/>
                  </a:lnTo>
                  <a:lnTo>
                    <a:pt x="111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7008710" y="10371916"/>
              <a:ext cx="33020" cy="36195"/>
            </a:xfrm>
            <a:custGeom>
              <a:avLst/>
              <a:gdLst/>
              <a:ahLst/>
              <a:cxnLst/>
              <a:rect l="l" t="t" r="r" b="b"/>
              <a:pathLst>
                <a:path w="33020" h="36195">
                  <a:moveTo>
                    <a:pt x="12575" y="0"/>
                  </a:moveTo>
                  <a:lnTo>
                    <a:pt x="0" y="16146"/>
                  </a:lnTo>
                  <a:lnTo>
                    <a:pt x="19905" y="36187"/>
                  </a:lnTo>
                  <a:lnTo>
                    <a:pt x="32480" y="20041"/>
                  </a:lnTo>
                  <a:lnTo>
                    <a:pt x="12575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7105119" y="8623163"/>
              <a:ext cx="1482725" cy="1853564"/>
            </a:xfrm>
            <a:custGeom>
              <a:avLst/>
              <a:gdLst/>
              <a:ahLst/>
              <a:cxnLst/>
              <a:rect l="l" t="t" r="r" b="b"/>
              <a:pathLst>
                <a:path w="1482725" h="1853565">
                  <a:moveTo>
                    <a:pt x="1290620" y="207030"/>
                  </a:moveTo>
                  <a:lnTo>
                    <a:pt x="1264854" y="240392"/>
                  </a:lnTo>
                  <a:lnTo>
                    <a:pt x="1038839" y="530378"/>
                  </a:lnTo>
                  <a:lnTo>
                    <a:pt x="621201" y="1058524"/>
                  </a:lnTo>
                  <a:lnTo>
                    <a:pt x="0" y="1833169"/>
                  </a:lnTo>
                  <a:lnTo>
                    <a:pt x="19873" y="1853179"/>
                  </a:lnTo>
                  <a:lnTo>
                    <a:pt x="670779" y="1041904"/>
                  </a:lnTo>
                  <a:lnTo>
                    <a:pt x="1016182" y="605344"/>
                  </a:lnTo>
                  <a:lnTo>
                    <a:pt x="1211230" y="355580"/>
                  </a:lnTo>
                  <a:lnTo>
                    <a:pt x="1301520" y="238694"/>
                  </a:lnTo>
                  <a:lnTo>
                    <a:pt x="1296129" y="222885"/>
                  </a:lnTo>
                  <a:lnTo>
                    <a:pt x="1290620" y="207030"/>
                  </a:lnTo>
                  <a:close/>
                </a:path>
                <a:path w="1482725" h="1853565">
                  <a:moveTo>
                    <a:pt x="1330713" y="154948"/>
                  </a:moveTo>
                  <a:lnTo>
                    <a:pt x="1310986" y="180601"/>
                  </a:lnTo>
                  <a:lnTo>
                    <a:pt x="1316558" y="196327"/>
                  </a:lnTo>
                  <a:lnTo>
                    <a:pt x="1322012" y="212014"/>
                  </a:lnTo>
                  <a:lnTo>
                    <a:pt x="1342011" y="185910"/>
                  </a:lnTo>
                  <a:lnTo>
                    <a:pt x="1336417" y="170445"/>
                  </a:lnTo>
                  <a:lnTo>
                    <a:pt x="1330713" y="154948"/>
                  </a:lnTo>
                  <a:close/>
                </a:path>
                <a:path w="1482725" h="1853565">
                  <a:moveTo>
                    <a:pt x="1381696" y="88384"/>
                  </a:moveTo>
                  <a:lnTo>
                    <a:pt x="1350817" y="128750"/>
                  </a:lnTo>
                  <a:lnTo>
                    <a:pt x="1356575" y="144112"/>
                  </a:lnTo>
                  <a:lnTo>
                    <a:pt x="1362230" y="159450"/>
                  </a:lnTo>
                  <a:lnTo>
                    <a:pt x="1394313" y="117315"/>
                  </a:lnTo>
                  <a:lnTo>
                    <a:pt x="1391197" y="110075"/>
                  </a:lnTo>
                  <a:lnTo>
                    <a:pt x="1388055" y="102838"/>
                  </a:lnTo>
                  <a:lnTo>
                    <a:pt x="1384888" y="95607"/>
                  </a:lnTo>
                  <a:lnTo>
                    <a:pt x="1381696" y="88384"/>
                  </a:lnTo>
                  <a:close/>
                </a:path>
                <a:path w="1482725" h="1853565">
                  <a:moveTo>
                    <a:pt x="1446552" y="8690"/>
                  </a:moveTo>
                  <a:lnTo>
                    <a:pt x="1441254" y="9968"/>
                  </a:lnTo>
                  <a:lnTo>
                    <a:pt x="1401046" y="62992"/>
                  </a:lnTo>
                  <a:lnTo>
                    <a:pt x="1404262" y="70146"/>
                  </a:lnTo>
                  <a:lnTo>
                    <a:pt x="1410623" y="84484"/>
                  </a:lnTo>
                  <a:lnTo>
                    <a:pt x="1413768" y="91662"/>
                  </a:lnTo>
                  <a:lnTo>
                    <a:pt x="1450762" y="42616"/>
                  </a:lnTo>
                  <a:lnTo>
                    <a:pt x="1447628" y="17220"/>
                  </a:lnTo>
                  <a:lnTo>
                    <a:pt x="1446552" y="8690"/>
                  </a:lnTo>
                  <a:close/>
                </a:path>
                <a:path w="1482725" h="1853565">
                  <a:moveTo>
                    <a:pt x="1482666" y="0"/>
                  </a:moveTo>
                  <a:lnTo>
                    <a:pt x="1473955" y="2083"/>
                  </a:lnTo>
                  <a:lnTo>
                    <a:pt x="1474991" y="10271"/>
                  </a:lnTo>
                  <a:lnTo>
                    <a:pt x="1482666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8435823" y="8686158"/>
              <a:ext cx="83185" cy="123189"/>
            </a:xfrm>
            <a:custGeom>
              <a:avLst/>
              <a:gdLst/>
              <a:ahLst/>
              <a:cxnLst/>
              <a:rect l="l" t="t" r="r" b="b"/>
              <a:pathLst>
                <a:path w="83184" h="123190">
                  <a:moveTo>
                    <a:pt x="31521" y="96469"/>
                  </a:moveTo>
                  <a:lnTo>
                    <a:pt x="20104" y="65760"/>
                  </a:lnTo>
                  <a:lnTo>
                    <a:pt x="0" y="91960"/>
                  </a:lnTo>
                  <a:lnTo>
                    <a:pt x="11303" y="122923"/>
                  </a:lnTo>
                  <a:lnTo>
                    <a:pt x="31521" y="96469"/>
                  </a:lnTo>
                  <a:close/>
                </a:path>
                <a:path w="83184" h="123190">
                  <a:moveTo>
                    <a:pt x="83058" y="28676"/>
                  </a:moveTo>
                  <a:lnTo>
                    <a:pt x="70332" y="0"/>
                  </a:lnTo>
                  <a:lnTo>
                    <a:pt x="50990" y="25387"/>
                  </a:lnTo>
                  <a:lnTo>
                    <a:pt x="63601" y="54330"/>
                  </a:lnTo>
                  <a:lnTo>
                    <a:pt x="83058" y="28676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8395741" y="8625248"/>
              <a:ext cx="184785" cy="236854"/>
            </a:xfrm>
            <a:custGeom>
              <a:avLst/>
              <a:gdLst/>
              <a:ahLst/>
              <a:cxnLst/>
              <a:rect l="l" t="t" r="r" b="b"/>
              <a:pathLst>
                <a:path w="184784" h="236854">
                  <a:moveTo>
                    <a:pt x="31381" y="209931"/>
                  </a:moveTo>
                  <a:lnTo>
                    <a:pt x="20358" y="178523"/>
                  </a:lnTo>
                  <a:lnTo>
                    <a:pt x="0" y="204952"/>
                  </a:lnTo>
                  <a:lnTo>
                    <a:pt x="10896" y="236613"/>
                  </a:lnTo>
                  <a:lnTo>
                    <a:pt x="31381" y="209931"/>
                  </a:lnTo>
                  <a:close/>
                </a:path>
                <a:path w="184784" h="236854">
                  <a:moveTo>
                    <a:pt x="184365" y="8191"/>
                  </a:moveTo>
                  <a:lnTo>
                    <a:pt x="183324" y="0"/>
                  </a:lnTo>
                  <a:lnTo>
                    <a:pt x="155917" y="6604"/>
                  </a:lnTo>
                  <a:lnTo>
                    <a:pt x="160134" y="40538"/>
                  </a:lnTo>
                  <a:lnTo>
                    <a:pt x="184365" y="81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8546373" y="8590905"/>
              <a:ext cx="59055" cy="42545"/>
            </a:xfrm>
            <a:custGeom>
              <a:avLst/>
              <a:gdLst/>
              <a:ahLst/>
              <a:cxnLst/>
              <a:rect l="l" t="t" r="r" b="b"/>
              <a:pathLst>
                <a:path w="59054" h="42545">
                  <a:moveTo>
                    <a:pt x="4670" y="36051"/>
                  </a:moveTo>
                  <a:lnTo>
                    <a:pt x="0" y="42229"/>
                  </a:lnTo>
                  <a:lnTo>
                    <a:pt x="5298" y="40951"/>
                  </a:lnTo>
                  <a:lnTo>
                    <a:pt x="4670" y="36051"/>
                  </a:lnTo>
                  <a:close/>
                </a:path>
                <a:path w="59054" h="42545">
                  <a:moveTo>
                    <a:pt x="55799" y="0"/>
                  </a:moveTo>
                  <a:lnTo>
                    <a:pt x="29056" y="6366"/>
                  </a:lnTo>
                  <a:lnTo>
                    <a:pt x="31807" y="27381"/>
                  </a:lnTo>
                  <a:lnTo>
                    <a:pt x="32700" y="34344"/>
                  </a:lnTo>
                  <a:lnTo>
                    <a:pt x="41412" y="32250"/>
                  </a:lnTo>
                  <a:lnTo>
                    <a:pt x="58574" y="9182"/>
                  </a:lnTo>
                  <a:lnTo>
                    <a:pt x="56710" y="3067"/>
                  </a:lnTo>
                  <a:lnTo>
                    <a:pt x="55799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8551037" y="8588190"/>
              <a:ext cx="62865" cy="43815"/>
            </a:xfrm>
            <a:custGeom>
              <a:avLst/>
              <a:gdLst/>
              <a:ahLst/>
              <a:cxnLst/>
              <a:rect l="l" t="t" r="r" b="b"/>
              <a:pathLst>
                <a:path w="62865" h="43815">
                  <a:moveTo>
                    <a:pt x="28028" y="37058"/>
                  </a:moveTo>
                  <a:lnTo>
                    <a:pt x="24384" y="9080"/>
                  </a:lnTo>
                  <a:lnTo>
                    <a:pt x="21920" y="9677"/>
                  </a:lnTo>
                  <a:lnTo>
                    <a:pt x="0" y="38773"/>
                  </a:lnTo>
                  <a:lnTo>
                    <a:pt x="622" y="43675"/>
                  </a:lnTo>
                  <a:lnTo>
                    <a:pt x="28028" y="37058"/>
                  </a:lnTo>
                  <a:close/>
                </a:path>
                <a:path w="62865" h="43815">
                  <a:moveTo>
                    <a:pt x="62712" y="0"/>
                  </a:moveTo>
                  <a:lnTo>
                    <a:pt x="54063" y="2032"/>
                  </a:lnTo>
                  <a:lnTo>
                    <a:pt x="51130" y="2717"/>
                  </a:lnTo>
                  <a:lnTo>
                    <a:pt x="52971" y="8877"/>
                  </a:lnTo>
                  <a:lnTo>
                    <a:pt x="53898" y="11899"/>
                  </a:lnTo>
                  <a:lnTo>
                    <a:pt x="55156" y="10198"/>
                  </a:lnTo>
                  <a:lnTo>
                    <a:pt x="627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8670657" y="8428357"/>
              <a:ext cx="45720" cy="37465"/>
            </a:xfrm>
            <a:custGeom>
              <a:avLst/>
              <a:gdLst/>
              <a:ahLst/>
              <a:cxnLst/>
              <a:rect l="l" t="t" r="r" b="b"/>
              <a:pathLst>
                <a:path w="45720" h="37465">
                  <a:moveTo>
                    <a:pt x="11685" y="21172"/>
                  </a:moveTo>
                  <a:lnTo>
                    <a:pt x="4010" y="31852"/>
                  </a:lnTo>
                  <a:lnTo>
                    <a:pt x="0" y="37381"/>
                  </a:lnTo>
                  <a:lnTo>
                    <a:pt x="14020" y="34407"/>
                  </a:lnTo>
                  <a:lnTo>
                    <a:pt x="11685" y="21172"/>
                  </a:lnTo>
                  <a:close/>
                </a:path>
                <a:path w="45720" h="37465">
                  <a:moveTo>
                    <a:pt x="42930" y="0"/>
                  </a:moveTo>
                  <a:lnTo>
                    <a:pt x="36595" y="1235"/>
                  </a:lnTo>
                  <a:lnTo>
                    <a:pt x="39412" y="16973"/>
                  </a:lnTo>
                  <a:lnTo>
                    <a:pt x="40784" y="24805"/>
                  </a:lnTo>
                  <a:lnTo>
                    <a:pt x="45129" y="18596"/>
                  </a:lnTo>
                  <a:lnTo>
                    <a:pt x="44585" y="11319"/>
                  </a:lnTo>
                  <a:lnTo>
                    <a:pt x="44344" y="7664"/>
                  </a:lnTo>
                  <a:lnTo>
                    <a:pt x="43119" y="5224"/>
                  </a:lnTo>
                  <a:lnTo>
                    <a:pt x="42668" y="2565"/>
                  </a:lnTo>
                  <a:lnTo>
                    <a:pt x="4293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8682329" y="8425084"/>
              <a:ext cx="48895" cy="38100"/>
            </a:xfrm>
            <a:custGeom>
              <a:avLst/>
              <a:gdLst/>
              <a:ahLst/>
              <a:cxnLst/>
              <a:rect l="l" t="t" r="r" b="b"/>
              <a:pathLst>
                <a:path w="48895" h="38100">
                  <a:moveTo>
                    <a:pt x="29108" y="28092"/>
                  </a:moveTo>
                  <a:lnTo>
                    <a:pt x="24917" y="4508"/>
                  </a:lnTo>
                  <a:lnTo>
                    <a:pt x="12484" y="6985"/>
                  </a:lnTo>
                  <a:lnTo>
                    <a:pt x="0" y="24447"/>
                  </a:lnTo>
                  <a:lnTo>
                    <a:pt x="2336" y="37680"/>
                  </a:lnTo>
                  <a:lnTo>
                    <a:pt x="17945" y="34455"/>
                  </a:lnTo>
                  <a:lnTo>
                    <a:pt x="25717" y="32918"/>
                  </a:lnTo>
                  <a:lnTo>
                    <a:pt x="29108" y="28092"/>
                  </a:lnTo>
                  <a:close/>
                </a:path>
                <a:path w="48895" h="38100">
                  <a:moveTo>
                    <a:pt x="32664" y="10947"/>
                  </a:moveTo>
                  <a:lnTo>
                    <a:pt x="32486" y="8331"/>
                  </a:lnTo>
                  <a:lnTo>
                    <a:pt x="32169" y="3098"/>
                  </a:lnTo>
                  <a:lnTo>
                    <a:pt x="31254" y="3276"/>
                  </a:lnTo>
                  <a:lnTo>
                    <a:pt x="31000" y="5842"/>
                  </a:lnTo>
                  <a:lnTo>
                    <a:pt x="31445" y="8509"/>
                  </a:lnTo>
                  <a:lnTo>
                    <a:pt x="32664" y="10947"/>
                  </a:lnTo>
                  <a:close/>
                </a:path>
                <a:path w="48895" h="38100">
                  <a:moveTo>
                    <a:pt x="48590" y="0"/>
                  </a:moveTo>
                  <a:lnTo>
                    <a:pt x="37655" y="2044"/>
                  </a:lnTo>
                  <a:lnTo>
                    <a:pt x="32181" y="3098"/>
                  </a:lnTo>
                  <a:lnTo>
                    <a:pt x="32664" y="10947"/>
                  </a:lnTo>
                  <a:lnTo>
                    <a:pt x="33172" y="18249"/>
                  </a:lnTo>
                  <a:lnTo>
                    <a:pt x="33464" y="21882"/>
                  </a:lnTo>
                  <a:lnTo>
                    <a:pt x="37350" y="16281"/>
                  </a:lnTo>
                  <a:lnTo>
                    <a:pt x="44983" y="5257"/>
                  </a:lnTo>
                  <a:lnTo>
                    <a:pt x="485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7092278" y="10456327"/>
              <a:ext cx="33020" cy="36195"/>
            </a:xfrm>
            <a:custGeom>
              <a:avLst/>
              <a:gdLst/>
              <a:ahLst/>
              <a:cxnLst/>
              <a:rect l="l" t="t" r="r" b="b"/>
              <a:pathLst>
                <a:path w="33020" h="36195">
                  <a:moveTo>
                    <a:pt x="12837" y="0"/>
                  </a:moveTo>
                  <a:lnTo>
                    <a:pt x="0" y="15884"/>
                  </a:lnTo>
                  <a:lnTo>
                    <a:pt x="19873" y="35894"/>
                  </a:lnTo>
                  <a:lnTo>
                    <a:pt x="32711" y="20009"/>
                  </a:lnTo>
                  <a:lnTo>
                    <a:pt x="1283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8838096" y="8348729"/>
              <a:ext cx="112395" cy="35560"/>
            </a:xfrm>
            <a:custGeom>
              <a:avLst/>
              <a:gdLst/>
              <a:ahLst/>
              <a:cxnLst/>
              <a:rect l="l" t="t" r="r" b="b"/>
              <a:pathLst>
                <a:path w="112395" h="35559">
                  <a:moveTo>
                    <a:pt x="48323" y="14868"/>
                  </a:moveTo>
                  <a:lnTo>
                    <a:pt x="46993" y="15402"/>
                  </a:lnTo>
                  <a:lnTo>
                    <a:pt x="110520" y="35381"/>
                  </a:lnTo>
                  <a:lnTo>
                    <a:pt x="110959" y="35182"/>
                  </a:lnTo>
                  <a:lnTo>
                    <a:pt x="111891" y="34857"/>
                  </a:lnTo>
                  <a:lnTo>
                    <a:pt x="48323" y="14868"/>
                  </a:lnTo>
                  <a:close/>
                </a:path>
                <a:path w="112395" h="35559">
                  <a:moveTo>
                    <a:pt x="6517" y="1717"/>
                  </a:moveTo>
                  <a:lnTo>
                    <a:pt x="2963" y="1717"/>
                  </a:lnTo>
                  <a:lnTo>
                    <a:pt x="4575" y="1978"/>
                  </a:lnTo>
                  <a:lnTo>
                    <a:pt x="6219" y="2575"/>
                  </a:lnTo>
                  <a:lnTo>
                    <a:pt x="7486" y="2020"/>
                  </a:lnTo>
                  <a:lnTo>
                    <a:pt x="6517" y="1717"/>
                  </a:lnTo>
                  <a:close/>
                </a:path>
                <a:path w="112395" h="35559">
                  <a:moveTo>
                    <a:pt x="1036" y="0"/>
                  </a:moveTo>
                  <a:lnTo>
                    <a:pt x="0" y="1780"/>
                  </a:lnTo>
                  <a:lnTo>
                    <a:pt x="764" y="1717"/>
                  </a:lnTo>
                  <a:lnTo>
                    <a:pt x="6517" y="1717"/>
                  </a:lnTo>
                  <a:lnTo>
                    <a:pt x="1036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8844324" y="8350751"/>
              <a:ext cx="42545" cy="13970"/>
            </a:xfrm>
            <a:custGeom>
              <a:avLst/>
              <a:gdLst/>
              <a:ahLst/>
              <a:cxnLst/>
              <a:rect l="l" t="t" r="r" b="b"/>
              <a:pathLst>
                <a:path w="42545" h="13970">
                  <a:moveTo>
                    <a:pt x="1256" y="0"/>
                  </a:moveTo>
                  <a:lnTo>
                    <a:pt x="0" y="554"/>
                  </a:lnTo>
                  <a:lnTo>
                    <a:pt x="40763" y="13381"/>
                  </a:lnTo>
                  <a:lnTo>
                    <a:pt x="42092" y="12847"/>
                  </a:lnTo>
                  <a:lnTo>
                    <a:pt x="1256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8965403" y="8388435"/>
              <a:ext cx="2055495" cy="769620"/>
            </a:xfrm>
            <a:custGeom>
              <a:avLst/>
              <a:gdLst/>
              <a:ahLst/>
              <a:cxnLst/>
              <a:rect l="l" t="t" r="r" b="b"/>
              <a:pathLst>
                <a:path w="2055495" h="769620">
                  <a:moveTo>
                    <a:pt x="1173000" y="429777"/>
                  </a:moveTo>
                  <a:lnTo>
                    <a:pt x="1220790" y="460132"/>
                  </a:lnTo>
                  <a:lnTo>
                    <a:pt x="2054974" y="769264"/>
                  </a:lnTo>
                  <a:lnTo>
                    <a:pt x="1964788" y="724375"/>
                  </a:lnTo>
                  <a:lnTo>
                    <a:pt x="1954128" y="719245"/>
                  </a:lnTo>
                  <a:lnTo>
                    <a:pt x="1173000" y="429777"/>
                  </a:lnTo>
                  <a:close/>
                </a:path>
                <a:path w="2055495" h="769620">
                  <a:moveTo>
                    <a:pt x="577626" y="212004"/>
                  </a:moveTo>
                  <a:lnTo>
                    <a:pt x="667498" y="255102"/>
                  </a:lnTo>
                  <a:lnTo>
                    <a:pt x="1094521" y="413348"/>
                  </a:lnTo>
                  <a:lnTo>
                    <a:pt x="1045329" y="382470"/>
                  </a:lnTo>
                  <a:lnTo>
                    <a:pt x="628692" y="228066"/>
                  </a:lnTo>
                  <a:lnTo>
                    <a:pt x="577626" y="212004"/>
                  </a:lnTo>
                  <a:close/>
                </a:path>
                <a:path w="2055495" h="769620">
                  <a:moveTo>
                    <a:pt x="0" y="0"/>
                  </a:moveTo>
                  <a:lnTo>
                    <a:pt x="303" y="387"/>
                  </a:lnTo>
                  <a:lnTo>
                    <a:pt x="837" y="1214"/>
                  </a:lnTo>
                  <a:lnTo>
                    <a:pt x="34616" y="11842"/>
                  </a:lnTo>
                  <a:lnTo>
                    <a:pt x="37998" y="119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9368466" y="8545537"/>
              <a:ext cx="264795" cy="98425"/>
            </a:xfrm>
            <a:custGeom>
              <a:avLst/>
              <a:gdLst/>
              <a:ahLst/>
              <a:cxnLst/>
              <a:rect l="l" t="t" r="r" b="b"/>
              <a:pathLst>
                <a:path w="264795" h="98425">
                  <a:moveTo>
                    <a:pt x="0" y="0"/>
                  </a:moveTo>
                  <a:lnTo>
                    <a:pt x="264431" y="97997"/>
                  </a:lnTo>
                  <a:lnTo>
                    <a:pt x="174560" y="549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10010724" y="8770905"/>
              <a:ext cx="1090930" cy="406400"/>
            </a:xfrm>
            <a:custGeom>
              <a:avLst/>
              <a:gdLst/>
              <a:ahLst/>
              <a:cxnLst/>
              <a:rect l="l" t="t" r="r" b="b"/>
              <a:pathLst>
                <a:path w="1090929" h="406400">
                  <a:moveTo>
                    <a:pt x="175463" y="77673"/>
                  </a:moveTo>
                  <a:lnTo>
                    <a:pt x="127673" y="47307"/>
                  </a:lnTo>
                  <a:lnTo>
                    <a:pt x="0" y="0"/>
                  </a:lnTo>
                  <a:lnTo>
                    <a:pt x="49187" y="30886"/>
                  </a:lnTo>
                  <a:lnTo>
                    <a:pt x="175463" y="77673"/>
                  </a:lnTo>
                  <a:close/>
                </a:path>
                <a:path w="1090929" h="406400">
                  <a:moveTo>
                    <a:pt x="919467" y="341922"/>
                  </a:moveTo>
                  <a:lnTo>
                    <a:pt x="910653" y="337464"/>
                  </a:lnTo>
                  <a:lnTo>
                    <a:pt x="908799" y="336778"/>
                  </a:lnTo>
                  <a:lnTo>
                    <a:pt x="919467" y="341922"/>
                  </a:lnTo>
                  <a:close/>
                </a:path>
                <a:path w="1090929" h="406400">
                  <a:moveTo>
                    <a:pt x="1090904" y="404253"/>
                  </a:moveTo>
                  <a:lnTo>
                    <a:pt x="910653" y="337464"/>
                  </a:lnTo>
                  <a:lnTo>
                    <a:pt x="944880" y="354063"/>
                  </a:lnTo>
                  <a:lnTo>
                    <a:pt x="974534" y="367931"/>
                  </a:lnTo>
                  <a:lnTo>
                    <a:pt x="1004062" y="381266"/>
                  </a:lnTo>
                  <a:lnTo>
                    <a:pt x="1033437" y="394068"/>
                  </a:lnTo>
                  <a:lnTo>
                    <a:pt x="1062672" y="406349"/>
                  </a:lnTo>
                  <a:lnTo>
                    <a:pt x="1090904" y="404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9000023" y="8400283"/>
              <a:ext cx="70485" cy="22225"/>
            </a:xfrm>
            <a:custGeom>
              <a:avLst/>
              <a:gdLst/>
              <a:ahLst/>
              <a:cxnLst/>
              <a:rect l="l" t="t" r="r" b="b"/>
              <a:pathLst>
                <a:path w="70484" h="22225">
                  <a:moveTo>
                    <a:pt x="0" y="0"/>
                  </a:moveTo>
                  <a:lnTo>
                    <a:pt x="69945" y="21999"/>
                  </a:lnTo>
                  <a:lnTo>
                    <a:pt x="52961" y="15706"/>
                  </a:lnTo>
                  <a:lnTo>
                    <a:pt x="3371" y="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8838115" y="8350442"/>
              <a:ext cx="756285" cy="266065"/>
            </a:xfrm>
            <a:custGeom>
              <a:avLst/>
              <a:gdLst/>
              <a:ahLst/>
              <a:cxnLst/>
              <a:rect l="l" t="t" r="r" b="b"/>
              <a:pathLst>
                <a:path w="756284" h="266065">
                  <a:moveTo>
                    <a:pt x="128122" y="39213"/>
                  </a:moveTo>
                  <a:lnTo>
                    <a:pt x="128834" y="40365"/>
                  </a:lnTo>
                  <a:lnTo>
                    <a:pt x="129378" y="41642"/>
                  </a:lnTo>
                  <a:lnTo>
                    <a:pt x="129724" y="43024"/>
                  </a:lnTo>
                  <a:lnTo>
                    <a:pt x="129745" y="46637"/>
                  </a:lnTo>
                  <a:lnTo>
                    <a:pt x="530350" y="195093"/>
                  </a:lnTo>
                  <a:lnTo>
                    <a:pt x="755977" y="266065"/>
                  </a:lnTo>
                  <a:lnTo>
                    <a:pt x="231857" y="71840"/>
                  </a:lnTo>
                  <a:lnTo>
                    <a:pt x="128122" y="39213"/>
                  </a:lnTo>
                  <a:close/>
                </a:path>
                <a:path w="756284" h="266065">
                  <a:moveTo>
                    <a:pt x="6104" y="837"/>
                  </a:moveTo>
                  <a:lnTo>
                    <a:pt x="105316" y="37600"/>
                  </a:lnTo>
                  <a:lnTo>
                    <a:pt x="106677" y="35946"/>
                  </a:lnTo>
                  <a:lnTo>
                    <a:pt x="108436" y="34574"/>
                  </a:lnTo>
                  <a:lnTo>
                    <a:pt x="110499" y="33674"/>
                  </a:lnTo>
                  <a:lnTo>
                    <a:pt x="6104" y="837"/>
                  </a:lnTo>
                  <a:close/>
                </a:path>
                <a:path w="756284" h="266065">
                  <a:moveTo>
                    <a:pt x="1131" y="0"/>
                  </a:moveTo>
                  <a:lnTo>
                    <a:pt x="366" y="20"/>
                  </a:lnTo>
                  <a:lnTo>
                    <a:pt x="0" y="61"/>
                  </a:lnTo>
                  <a:lnTo>
                    <a:pt x="1131" y="0"/>
                  </a:lnTo>
                  <a:close/>
                </a:path>
              </a:pathLst>
            </a:custGeom>
            <a:solidFill>
              <a:srgbClr val="7971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8840815" y="8350439"/>
              <a:ext cx="2221865" cy="828675"/>
            </a:xfrm>
            <a:custGeom>
              <a:avLst/>
              <a:gdLst/>
              <a:ahLst/>
              <a:cxnLst/>
              <a:rect l="l" t="t" r="r" b="b"/>
              <a:pathLst>
                <a:path w="2221865" h="828675">
                  <a:moveTo>
                    <a:pt x="1345372" y="498131"/>
                  </a:moveTo>
                  <a:lnTo>
                    <a:pt x="1379811" y="520067"/>
                  </a:lnTo>
                  <a:lnTo>
                    <a:pt x="2208864" y="827294"/>
                  </a:lnTo>
                  <a:lnTo>
                    <a:pt x="2214780" y="828142"/>
                  </a:lnTo>
                  <a:lnTo>
                    <a:pt x="2221314" y="827650"/>
                  </a:lnTo>
                  <a:lnTo>
                    <a:pt x="2179556" y="807263"/>
                  </a:lnTo>
                  <a:lnTo>
                    <a:pt x="1345372" y="498131"/>
                  </a:lnTo>
                  <a:close/>
                </a:path>
                <a:path w="2221865" h="828675">
                  <a:moveTo>
                    <a:pt x="792091" y="293101"/>
                  </a:moveTo>
                  <a:lnTo>
                    <a:pt x="876004" y="333372"/>
                  </a:lnTo>
                  <a:lnTo>
                    <a:pt x="1254296" y="473556"/>
                  </a:lnTo>
                  <a:lnTo>
                    <a:pt x="1219104" y="451337"/>
                  </a:lnTo>
                  <a:lnTo>
                    <a:pt x="792091" y="293101"/>
                  </a:lnTo>
                  <a:close/>
                </a:path>
                <a:path w="2221865" h="828675">
                  <a:moveTo>
                    <a:pt x="363884" y="143587"/>
                  </a:moveTo>
                  <a:lnTo>
                    <a:pt x="478435" y="186036"/>
                  </a:lnTo>
                  <a:lnTo>
                    <a:pt x="483650" y="184633"/>
                  </a:lnTo>
                  <a:lnTo>
                    <a:pt x="487723" y="183858"/>
                  </a:lnTo>
                  <a:lnTo>
                    <a:pt x="490592" y="183449"/>
                  </a:lnTo>
                  <a:lnTo>
                    <a:pt x="363884" y="143587"/>
                  </a:lnTo>
                  <a:close/>
                </a:path>
                <a:path w="2221865" h="828675">
                  <a:moveTo>
                    <a:pt x="251" y="0"/>
                  </a:moveTo>
                  <a:lnTo>
                    <a:pt x="0" y="0"/>
                  </a:lnTo>
                  <a:lnTo>
                    <a:pt x="1434" y="219"/>
                  </a:lnTo>
                  <a:lnTo>
                    <a:pt x="3403" y="837"/>
                  </a:lnTo>
                  <a:lnTo>
                    <a:pt x="1853" y="27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9319247" y="8533897"/>
              <a:ext cx="1754505" cy="644525"/>
            </a:xfrm>
            <a:custGeom>
              <a:avLst/>
              <a:gdLst/>
              <a:ahLst/>
              <a:cxnLst/>
              <a:rect l="l" t="t" r="r" b="b"/>
              <a:pathLst>
                <a:path w="1754504" h="644525">
                  <a:moveTo>
                    <a:pt x="111785" y="44018"/>
                  </a:moveTo>
                  <a:lnTo>
                    <a:pt x="34315" y="6959"/>
                  </a:lnTo>
                  <a:lnTo>
                    <a:pt x="12153" y="0"/>
                  </a:lnTo>
                  <a:lnTo>
                    <a:pt x="5207" y="1181"/>
                  </a:lnTo>
                  <a:lnTo>
                    <a:pt x="0" y="2590"/>
                  </a:lnTo>
                  <a:lnTo>
                    <a:pt x="111785" y="44018"/>
                  </a:lnTo>
                  <a:close/>
                </a:path>
                <a:path w="1754504" h="644525">
                  <a:moveTo>
                    <a:pt x="397573" y="149923"/>
                  </a:moveTo>
                  <a:lnTo>
                    <a:pt x="313651" y="109651"/>
                  </a:lnTo>
                  <a:lnTo>
                    <a:pt x="49212" y="11645"/>
                  </a:lnTo>
                  <a:lnTo>
                    <a:pt x="39433" y="8572"/>
                  </a:lnTo>
                  <a:lnTo>
                    <a:pt x="34315" y="6959"/>
                  </a:lnTo>
                  <a:lnTo>
                    <a:pt x="111785" y="44005"/>
                  </a:lnTo>
                  <a:lnTo>
                    <a:pt x="117373" y="46075"/>
                  </a:lnTo>
                  <a:lnTo>
                    <a:pt x="397573" y="149923"/>
                  </a:lnTo>
                  <a:close/>
                </a:path>
                <a:path w="1754504" h="644525">
                  <a:moveTo>
                    <a:pt x="901382" y="336613"/>
                  </a:moveTo>
                  <a:lnTo>
                    <a:pt x="866940" y="314680"/>
                  </a:lnTo>
                  <a:lnTo>
                    <a:pt x="740676" y="267893"/>
                  </a:lnTo>
                  <a:lnTo>
                    <a:pt x="775868" y="290093"/>
                  </a:lnTo>
                  <a:lnTo>
                    <a:pt x="901382" y="336613"/>
                  </a:lnTo>
                  <a:close/>
                </a:path>
                <a:path w="1754504" h="644525">
                  <a:moveTo>
                    <a:pt x="1753920" y="643382"/>
                  </a:moveTo>
                  <a:lnTo>
                    <a:pt x="1701126" y="623811"/>
                  </a:lnTo>
                  <a:lnTo>
                    <a:pt x="1742884" y="644194"/>
                  </a:lnTo>
                  <a:lnTo>
                    <a:pt x="1753920" y="6433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8948618" y="8383590"/>
              <a:ext cx="17780" cy="6350"/>
            </a:xfrm>
            <a:custGeom>
              <a:avLst/>
              <a:gdLst/>
              <a:ahLst/>
              <a:cxnLst/>
              <a:rect l="l" t="t" r="r" b="b"/>
              <a:pathLst>
                <a:path w="17779" h="6350">
                  <a:moveTo>
                    <a:pt x="1371" y="0"/>
                  </a:moveTo>
                  <a:lnTo>
                    <a:pt x="439" y="324"/>
                  </a:lnTo>
                  <a:lnTo>
                    <a:pt x="0" y="523"/>
                  </a:lnTo>
                  <a:lnTo>
                    <a:pt x="17622" y="6062"/>
                  </a:lnTo>
                  <a:lnTo>
                    <a:pt x="17078" y="5235"/>
                  </a:lnTo>
                  <a:lnTo>
                    <a:pt x="16784" y="4848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8834362" y="8350444"/>
              <a:ext cx="534670" cy="195580"/>
            </a:xfrm>
            <a:custGeom>
              <a:avLst/>
              <a:gdLst/>
              <a:ahLst/>
              <a:cxnLst/>
              <a:rect l="l" t="t" r="r" b="b"/>
              <a:pathLst>
                <a:path w="534670" h="195579">
                  <a:moveTo>
                    <a:pt x="5046" y="0"/>
                  </a:moveTo>
                  <a:lnTo>
                    <a:pt x="3738" y="62"/>
                  </a:lnTo>
                  <a:lnTo>
                    <a:pt x="0" y="6355"/>
                  </a:lnTo>
                  <a:lnTo>
                    <a:pt x="370334" y="143587"/>
                  </a:lnTo>
                  <a:lnTo>
                    <a:pt x="534098" y="195093"/>
                  </a:lnTo>
                  <a:lnTo>
                    <a:pt x="133493" y="46637"/>
                  </a:lnTo>
                  <a:lnTo>
                    <a:pt x="133482" y="43024"/>
                  </a:lnTo>
                  <a:lnTo>
                    <a:pt x="133126" y="41642"/>
                  </a:lnTo>
                  <a:lnTo>
                    <a:pt x="131870" y="39213"/>
                  </a:lnTo>
                  <a:lnTo>
                    <a:pt x="114247" y="33663"/>
                  </a:lnTo>
                  <a:lnTo>
                    <a:pt x="112195" y="34574"/>
                  </a:lnTo>
                  <a:lnTo>
                    <a:pt x="110436" y="35946"/>
                  </a:lnTo>
                  <a:lnTo>
                    <a:pt x="109075" y="37600"/>
                  </a:lnTo>
                  <a:lnTo>
                    <a:pt x="7884" y="209"/>
                  </a:lnTo>
                  <a:lnTo>
                    <a:pt x="5046" y="0"/>
                  </a:lnTo>
                  <a:close/>
                </a:path>
              </a:pathLst>
            </a:custGeom>
            <a:solidFill>
              <a:srgbClr val="F1DD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11128233" y="9060467"/>
              <a:ext cx="1377315" cy="88900"/>
            </a:xfrm>
            <a:custGeom>
              <a:avLst/>
              <a:gdLst/>
              <a:ahLst/>
              <a:cxnLst/>
              <a:rect l="l" t="t" r="r" b="b"/>
              <a:pathLst>
                <a:path w="1377315" h="88900">
                  <a:moveTo>
                    <a:pt x="491744" y="48071"/>
                  </a:moveTo>
                  <a:lnTo>
                    <a:pt x="0" y="84583"/>
                  </a:lnTo>
                  <a:lnTo>
                    <a:pt x="10072" y="88751"/>
                  </a:lnTo>
                  <a:lnTo>
                    <a:pt x="648440" y="54972"/>
                  </a:lnTo>
                  <a:lnTo>
                    <a:pt x="491744" y="48071"/>
                  </a:lnTo>
                  <a:close/>
                </a:path>
                <a:path w="1377315" h="88900">
                  <a:moveTo>
                    <a:pt x="1139242" y="0"/>
                  </a:moveTo>
                  <a:lnTo>
                    <a:pt x="729265" y="30438"/>
                  </a:lnTo>
                  <a:lnTo>
                    <a:pt x="938180" y="39642"/>
                  </a:lnTo>
                  <a:lnTo>
                    <a:pt x="1098730" y="31140"/>
                  </a:lnTo>
                  <a:lnTo>
                    <a:pt x="1377099" y="10470"/>
                  </a:lnTo>
                  <a:lnTo>
                    <a:pt x="1139242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11105607" y="9145050"/>
              <a:ext cx="33020" cy="5715"/>
            </a:xfrm>
            <a:custGeom>
              <a:avLst/>
              <a:gdLst/>
              <a:ahLst/>
              <a:cxnLst/>
              <a:rect l="l" t="t" r="r" b="b"/>
              <a:pathLst>
                <a:path w="33020" h="5715">
                  <a:moveTo>
                    <a:pt x="22627" y="0"/>
                  </a:moveTo>
                  <a:lnTo>
                    <a:pt x="0" y="1675"/>
                  </a:lnTo>
                  <a:lnTo>
                    <a:pt x="9989" y="5382"/>
                  </a:lnTo>
                  <a:lnTo>
                    <a:pt x="32700" y="4167"/>
                  </a:lnTo>
                  <a:lnTo>
                    <a:pt x="2262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11619972" y="9090906"/>
              <a:ext cx="447040" cy="24765"/>
            </a:xfrm>
            <a:custGeom>
              <a:avLst/>
              <a:gdLst/>
              <a:ahLst/>
              <a:cxnLst/>
              <a:rect l="l" t="t" r="r" b="b"/>
              <a:pathLst>
                <a:path w="447040" h="24765">
                  <a:moveTo>
                    <a:pt x="237521" y="0"/>
                  </a:moveTo>
                  <a:lnTo>
                    <a:pt x="0" y="17632"/>
                  </a:lnTo>
                  <a:lnTo>
                    <a:pt x="156696" y="24533"/>
                  </a:lnTo>
                  <a:lnTo>
                    <a:pt x="446447" y="9203"/>
                  </a:lnTo>
                  <a:lnTo>
                    <a:pt x="237521" y="0"/>
                  </a:lnTo>
                  <a:close/>
                </a:path>
              </a:pathLst>
            </a:custGeom>
            <a:solidFill>
              <a:srgbClr val="7971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6140061" y="9646081"/>
              <a:ext cx="793750" cy="909955"/>
            </a:xfrm>
            <a:custGeom>
              <a:avLst/>
              <a:gdLst/>
              <a:ahLst/>
              <a:cxnLst/>
              <a:rect l="l" t="t" r="r" b="b"/>
              <a:pathLst>
                <a:path w="793750" h="909954">
                  <a:moveTo>
                    <a:pt x="635300" y="748207"/>
                  </a:moveTo>
                  <a:lnTo>
                    <a:pt x="616630" y="769149"/>
                  </a:lnTo>
                  <a:lnTo>
                    <a:pt x="759683" y="908066"/>
                  </a:lnTo>
                  <a:lnTo>
                    <a:pt x="763191" y="909501"/>
                  </a:lnTo>
                  <a:lnTo>
                    <a:pt x="766824" y="909501"/>
                  </a:lnTo>
                  <a:lnTo>
                    <a:pt x="793651" y="883868"/>
                  </a:lnTo>
                  <a:lnTo>
                    <a:pt x="784032" y="874528"/>
                  </a:lnTo>
                  <a:lnTo>
                    <a:pt x="765379" y="874528"/>
                  </a:lnTo>
                  <a:lnTo>
                    <a:pt x="635300" y="748207"/>
                  </a:lnTo>
                  <a:close/>
                </a:path>
                <a:path w="793750" h="909954">
                  <a:moveTo>
                    <a:pt x="773411" y="864214"/>
                  </a:moveTo>
                  <a:lnTo>
                    <a:pt x="765379" y="874528"/>
                  </a:lnTo>
                  <a:lnTo>
                    <a:pt x="784032" y="874528"/>
                  </a:lnTo>
                  <a:lnTo>
                    <a:pt x="773411" y="864214"/>
                  </a:lnTo>
                  <a:close/>
                </a:path>
                <a:path w="793750" h="909954">
                  <a:moveTo>
                    <a:pt x="534978" y="650786"/>
                  </a:moveTo>
                  <a:lnTo>
                    <a:pt x="516319" y="671738"/>
                  </a:lnTo>
                  <a:lnTo>
                    <a:pt x="595405" y="748532"/>
                  </a:lnTo>
                  <a:lnTo>
                    <a:pt x="614086" y="727611"/>
                  </a:lnTo>
                  <a:lnTo>
                    <a:pt x="534978" y="650786"/>
                  </a:lnTo>
                  <a:close/>
                </a:path>
                <a:path w="793750" h="909954">
                  <a:moveTo>
                    <a:pt x="503377" y="620096"/>
                  </a:moveTo>
                  <a:lnTo>
                    <a:pt x="484739" y="641069"/>
                  </a:lnTo>
                  <a:lnTo>
                    <a:pt x="495094" y="651132"/>
                  </a:lnTo>
                  <a:lnTo>
                    <a:pt x="513774" y="630190"/>
                  </a:lnTo>
                  <a:lnTo>
                    <a:pt x="503377" y="620096"/>
                  </a:lnTo>
                  <a:close/>
                </a:path>
                <a:path w="793750" h="909954">
                  <a:moveTo>
                    <a:pt x="374826" y="495272"/>
                  </a:moveTo>
                  <a:lnTo>
                    <a:pt x="357758" y="517764"/>
                  </a:lnTo>
                  <a:lnTo>
                    <a:pt x="463535" y="620483"/>
                  </a:lnTo>
                  <a:lnTo>
                    <a:pt x="482194" y="599531"/>
                  </a:lnTo>
                  <a:lnTo>
                    <a:pt x="374826" y="495272"/>
                  </a:lnTo>
                  <a:close/>
                </a:path>
                <a:path w="793750" h="909954">
                  <a:moveTo>
                    <a:pt x="298451" y="421097"/>
                  </a:moveTo>
                  <a:lnTo>
                    <a:pt x="285876" y="447954"/>
                  </a:lnTo>
                  <a:lnTo>
                    <a:pt x="337508" y="498100"/>
                  </a:lnTo>
                  <a:lnTo>
                    <a:pt x="354575" y="475598"/>
                  </a:lnTo>
                  <a:lnTo>
                    <a:pt x="298451" y="421097"/>
                  </a:lnTo>
                  <a:close/>
                </a:path>
                <a:path w="793750" h="909954">
                  <a:moveTo>
                    <a:pt x="273489" y="396857"/>
                  </a:moveTo>
                  <a:lnTo>
                    <a:pt x="256431" y="419358"/>
                  </a:lnTo>
                  <a:lnTo>
                    <a:pt x="264588" y="427285"/>
                  </a:lnTo>
                  <a:lnTo>
                    <a:pt x="277174" y="400427"/>
                  </a:lnTo>
                  <a:lnTo>
                    <a:pt x="273489" y="396857"/>
                  </a:lnTo>
                  <a:close/>
                </a:path>
                <a:path w="793750" h="909954">
                  <a:moveTo>
                    <a:pt x="239521" y="363873"/>
                  </a:moveTo>
                  <a:lnTo>
                    <a:pt x="222495" y="386407"/>
                  </a:lnTo>
                  <a:lnTo>
                    <a:pt x="236181" y="399694"/>
                  </a:lnTo>
                  <a:lnTo>
                    <a:pt x="253227" y="377182"/>
                  </a:lnTo>
                  <a:lnTo>
                    <a:pt x="239521" y="363873"/>
                  </a:lnTo>
                  <a:close/>
                </a:path>
                <a:path w="793750" h="909954">
                  <a:moveTo>
                    <a:pt x="194276" y="319927"/>
                  </a:moveTo>
                  <a:lnTo>
                    <a:pt x="181690" y="346785"/>
                  </a:lnTo>
                  <a:lnTo>
                    <a:pt x="202245" y="366742"/>
                  </a:lnTo>
                  <a:lnTo>
                    <a:pt x="219260" y="344188"/>
                  </a:lnTo>
                  <a:lnTo>
                    <a:pt x="194276" y="319927"/>
                  </a:lnTo>
                  <a:close/>
                </a:path>
                <a:path w="793750" h="909954">
                  <a:moveTo>
                    <a:pt x="153796" y="280630"/>
                  </a:moveTo>
                  <a:lnTo>
                    <a:pt x="141220" y="307477"/>
                  </a:lnTo>
                  <a:lnTo>
                    <a:pt x="160413" y="326115"/>
                  </a:lnTo>
                  <a:lnTo>
                    <a:pt x="172999" y="299268"/>
                  </a:lnTo>
                  <a:lnTo>
                    <a:pt x="153796" y="280630"/>
                  </a:lnTo>
                  <a:close/>
                </a:path>
                <a:path w="793750" h="909954">
                  <a:moveTo>
                    <a:pt x="117535" y="245406"/>
                  </a:moveTo>
                  <a:lnTo>
                    <a:pt x="103012" y="270379"/>
                  </a:lnTo>
                  <a:lnTo>
                    <a:pt x="119943" y="286818"/>
                  </a:lnTo>
                  <a:lnTo>
                    <a:pt x="132519" y="259971"/>
                  </a:lnTo>
                  <a:lnTo>
                    <a:pt x="117535" y="245406"/>
                  </a:lnTo>
                  <a:close/>
                </a:path>
                <a:path w="793750" h="909954">
                  <a:moveTo>
                    <a:pt x="56113" y="81400"/>
                  </a:moveTo>
                  <a:lnTo>
                    <a:pt x="34993" y="111923"/>
                  </a:lnTo>
                  <a:lnTo>
                    <a:pt x="17465" y="141015"/>
                  </a:lnTo>
                  <a:lnTo>
                    <a:pt x="0" y="170288"/>
                  </a:lnTo>
                  <a:lnTo>
                    <a:pt x="492" y="170822"/>
                  </a:lnTo>
                  <a:lnTo>
                    <a:pt x="78259" y="246348"/>
                  </a:lnTo>
                  <a:lnTo>
                    <a:pt x="94426" y="222977"/>
                  </a:lnTo>
                  <a:lnTo>
                    <a:pt x="26910" y="157408"/>
                  </a:lnTo>
                  <a:lnTo>
                    <a:pt x="56113" y="81400"/>
                  </a:lnTo>
                  <a:close/>
                </a:path>
                <a:path w="793750" h="909954">
                  <a:moveTo>
                    <a:pt x="96154" y="23465"/>
                  </a:moveTo>
                  <a:lnTo>
                    <a:pt x="79945" y="46940"/>
                  </a:lnTo>
                  <a:lnTo>
                    <a:pt x="93107" y="60197"/>
                  </a:lnTo>
                  <a:lnTo>
                    <a:pt x="104132" y="31496"/>
                  </a:lnTo>
                  <a:lnTo>
                    <a:pt x="96154" y="23465"/>
                  </a:lnTo>
                  <a:close/>
                </a:path>
                <a:path w="793750" h="909954">
                  <a:moveTo>
                    <a:pt x="68322" y="0"/>
                  </a:moveTo>
                  <a:lnTo>
                    <a:pt x="66008" y="0"/>
                  </a:lnTo>
                  <a:lnTo>
                    <a:pt x="65055" y="94"/>
                  </a:lnTo>
                  <a:lnTo>
                    <a:pt x="59443" y="1266"/>
                  </a:lnTo>
                  <a:lnTo>
                    <a:pt x="55610" y="4533"/>
                  </a:lnTo>
                  <a:lnTo>
                    <a:pt x="34794" y="58699"/>
                  </a:lnTo>
                  <a:lnTo>
                    <a:pt x="52862" y="29488"/>
                  </a:lnTo>
                  <a:lnTo>
                    <a:pt x="61911" y="14985"/>
                  </a:lnTo>
                  <a:lnTo>
                    <a:pt x="70961" y="575"/>
                  </a:lnTo>
                  <a:lnTo>
                    <a:pt x="69673" y="198"/>
                  </a:lnTo>
                  <a:lnTo>
                    <a:pt x="68322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6175044" y="9665455"/>
              <a:ext cx="600710" cy="749935"/>
            </a:xfrm>
            <a:custGeom>
              <a:avLst/>
              <a:gdLst/>
              <a:ahLst/>
              <a:cxnLst/>
              <a:rect l="l" t="t" r="r" b="b"/>
              <a:pathLst>
                <a:path w="600709" h="749934">
                  <a:moveTo>
                    <a:pt x="25336" y="51079"/>
                  </a:moveTo>
                  <a:lnTo>
                    <a:pt x="12661" y="71755"/>
                  </a:lnTo>
                  <a:lnTo>
                    <a:pt x="0" y="92557"/>
                  </a:lnTo>
                  <a:lnTo>
                    <a:pt x="21120" y="62039"/>
                  </a:lnTo>
                  <a:lnTo>
                    <a:pt x="25336" y="51079"/>
                  </a:lnTo>
                  <a:close/>
                </a:path>
                <a:path w="600709" h="749934">
                  <a:moveTo>
                    <a:pt x="61163" y="4102"/>
                  </a:moveTo>
                  <a:lnTo>
                    <a:pt x="57099" y="0"/>
                  </a:lnTo>
                  <a:lnTo>
                    <a:pt x="41821" y="24434"/>
                  </a:lnTo>
                  <a:lnTo>
                    <a:pt x="44958" y="27571"/>
                  </a:lnTo>
                  <a:lnTo>
                    <a:pt x="61163" y="4102"/>
                  </a:lnTo>
                  <a:close/>
                </a:path>
                <a:path w="600709" h="749934">
                  <a:moveTo>
                    <a:pt x="61912" y="206006"/>
                  </a:moveTo>
                  <a:lnTo>
                    <a:pt x="59436" y="203606"/>
                  </a:lnTo>
                  <a:lnTo>
                    <a:pt x="43268" y="226974"/>
                  </a:lnTo>
                  <a:lnTo>
                    <a:pt x="47371" y="230949"/>
                  </a:lnTo>
                  <a:lnTo>
                    <a:pt x="61912" y="206006"/>
                  </a:lnTo>
                  <a:close/>
                </a:path>
                <a:path w="600709" h="749934">
                  <a:moveTo>
                    <a:pt x="159283" y="300558"/>
                  </a:moveTo>
                  <a:lnTo>
                    <a:pt x="138010" y="279895"/>
                  </a:lnTo>
                  <a:lnTo>
                    <a:pt x="125425" y="306755"/>
                  </a:lnTo>
                  <a:lnTo>
                    <a:pt x="146710" y="327418"/>
                  </a:lnTo>
                  <a:lnTo>
                    <a:pt x="159283" y="300558"/>
                  </a:lnTo>
                  <a:close/>
                </a:path>
                <a:path w="600709" h="749934">
                  <a:moveTo>
                    <a:pt x="238506" y="377494"/>
                  </a:moveTo>
                  <a:lnTo>
                    <a:pt x="218236" y="357822"/>
                  </a:lnTo>
                  <a:lnTo>
                    <a:pt x="201193" y="380326"/>
                  </a:lnTo>
                  <a:lnTo>
                    <a:pt x="221449" y="399999"/>
                  </a:lnTo>
                  <a:lnTo>
                    <a:pt x="238506" y="377494"/>
                  </a:lnTo>
                  <a:close/>
                </a:path>
                <a:path w="600709" h="749934">
                  <a:moveTo>
                    <a:pt x="263461" y="401739"/>
                  </a:moveTo>
                  <a:lnTo>
                    <a:pt x="242176" y="381063"/>
                  </a:lnTo>
                  <a:lnTo>
                    <a:pt x="229603" y="407924"/>
                  </a:lnTo>
                  <a:lnTo>
                    <a:pt x="250888" y="428586"/>
                  </a:lnTo>
                  <a:lnTo>
                    <a:pt x="263461" y="401739"/>
                  </a:lnTo>
                  <a:close/>
                </a:path>
                <a:path w="600709" h="749934">
                  <a:moveTo>
                    <a:pt x="339839" y="475907"/>
                  </a:moveTo>
                  <a:lnTo>
                    <a:pt x="319582" y="456234"/>
                  </a:lnTo>
                  <a:lnTo>
                    <a:pt x="302514" y="478739"/>
                  </a:lnTo>
                  <a:lnTo>
                    <a:pt x="322783" y="498398"/>
                  </a:lnTo>
                  <a:lnTo>
                    <a:pt x="339839" y="475907"/>
                  </a:lnTo>
                  <a:close/>
                </a:path>
                <a:path w="600709" h="749934">
                  <a:moveTo>
                    <a:pt x="499986" y="631418"/>
                  </a:moveTo>
                  <a:lnTo>
                    <a:pt x="478777" y="610831"/>
                  </a:lnTo>
                  <a:lnTo>
                    <a:pt x="460108" y="631774"/>
                  </a:lnTo>
                  <a:lnTo>
                    <a:pt x="481330" y="652360"/>
                  </a:lnTo>
                  <a:lnTo>
                    <a:pt x="499986" y="631418"/>
                  </a:lnTo>
                  <a:close/>
                </a:path>
                <a:path w="600709" h="749934">
                  <a:moveTo>
                    <a:pt x="600303" y="728840"/>
                  </a:moveTo>
                  <a:lnTo>
                    <a:pt x="579094" y="708240"/>
                  </a:lnTo>
                  <a:lnTo>
                    <a:pt x="560412" y="729170"/>
                  </a:lnTo>
                  <a:lnTo>
                    <a:pt x="581634" y="749782"/>
                  </a:lnTo>
                  <a:lnTo>
                    <a:pt x="600303" y="72884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6259995" y="9906056"/>
              <a:ext cx="383540" cy="381635"/>
            </a:xfrm>
            <a:custGeom>
              <a:avLst/>
              <a:gdLst/>
              <a:ahLst/>
              <a:cxnLst/>
              <a:rect l="l" t="t" r="r" b="b"/>
              <a:pathLst>
                <a:path w="383540" h="381634">
                  <a:moveTo>
                    <a:pt x="33858" y="20662"/>
                  </a:moveTo>
                  <a:lnTo>
                    <a:pt x="12585" y="0"/>
                  </a:lnTo>
                  <a:lnTo>
                    <a:pt x="0" y="26847"/>
                  </a:lnTo>
                  <a:lnTo>
                    <a:pt x="21272" y="47510"/>
                  </a:lnTo>
                  <a:lnTo>
                    <a:pt x="33858" y="20662"/>
                  </a:lnTo>
                  <a:close/>
                </a:path>
                <a:path w="383540" h="381634">
                  <a:moveTo>
                    <a:pt x="119583" y="103898"/>
                  </a:moveTo>
                  <a:lnTo>
                    <a:pt x="99314" y="84226"/>
                  </a:lnTo>
                  <a:lnTo>
                    <a:pt x="82308" y="106768"/>
                  </a:lnTo>
                  <a:lnTo>
                    <a:pt x="102552" y="126441"/>
                  </a:lnTo>
                  <a:lnTo>
                    <a:pt x="119583" y="103898"/>
                  </a:lnTo>
                  <a:close/>
                </a:path>
                <a:path w="383540" h="381634">
                  <a:moveTo>
                    <a:pt x="383438" y="360121"/>
                  </a:moveTo>
                  <a:lnTo>
                    <a:pt x="362254" y="339559"/>
                  </a:lnTo>
                  <a:lnTo>
                    <a:pt x="343598" y="360514"/>
                  </a:lnTo>
                  <a:lnTo>
                    <a:pt x="364794" y="381101"/>
                  </a:lnTo>
                  <a:lnTo>
                    <a:pt x="383438" y="3601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6238718" y="9888860"/>
              <a:ext cx="19050" cy="27940"/>
            </a:xfrm>
            <a:custGeom>
              <a:avLst/>
              <a:gdLst/>
              <a:ahLst/>
              <a:cxnLst/>
              <a:rect l="l" t="t" r="r" b="b"/>
              <a:pathLst>
                <a:path w="19050" h="27940">
                  <a:moveTo>
                    <a:pt x="16167" y="0"/>
                  </a:moveTo>
                  <a:lnTo>
                    <a:pt x="0" y="23371"/>
                  </a:lnTo>
                  <a:lnTo>
                    <a:pt x="4355" y="27601"/>
                  </a:lnTo>
                  <a:lnTo>
                    <a:pt x="18868" y="2628"/>
                  </a:lnTo>
                  <a:lnTo>
                    <a:pt x="16167" y="0"/>
                  </a:lnTo>
                  <a:close/>
                </a:path>
              </a:pathLst>
            </a:custGeom>
            <a:solidFill>
              <a:srgbClr val="E7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6222423" y="9871451"/>
              <a:ext cx="33020" cy="41275"/>
            </a:xfrm>
            <a:custGeom>
              <a:avLst/>
              <a:gdLst/>
              <a:ahLst/>
              <a:cxnLst/>
              <a:rect l="l" t="t" r="r" b="b"/>
              <a:pathLst>
                <a:path w="33020" h="41275">
                  <a:moveTo>
                    <a:pt x="14533" y="0"/>
                  </a:moveTo>
                  <a:lnTo>
                    <a:pt x="0" y="24952"/>
                  </a:lnTo>
                  <a:lnTo>
                    <a:pt x="16303" y="40784"/>
                  </a:lnTo>
                  <a:lnTo>
                    <a:pt x="32459" y="17413"/>
                  </a:lnTo>
                  <a:lnTo>
                    <a:pt x="145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6137531" y="9646654"/>
              <a:ext cx="78740" cy="170180"/>
            </a:xfrm>
            <a:custGeom>
              <a:avLst/>
              <a:gdLst/>
              <a:ahLst/>
              <a:cxnLst/>
              <a:rect l="l" t="t" r="r" b="b"/>
              <a:pathLst>
                <a:path w="78739" h="170179">
                  <a:moveTo>
                    <a:pt x="37527" y="111347"/>
                  </a:moveTo>
                  <a:lnTo>
                    <a:pt x="0" y="165586"/>
                  </a:lnTo>
                  <a:lnTo>
                    <a:pt x="586" y="167083"/>
                  </a:lnTo>
                  <a:lnTo>
                    <a:pt x="1434" y="168487"/>
                  </a:lnTo>
                  <a:lnTo>
                    <a:pt x="2533" y="169722"/>
                  </a:lnTo>
                  <a:lnTo>
                    <a:pt x="19999" y="140440"/>
                  </a:lnTo>
                  <a:lnTo>
                    <a:pt x="37527" y="111347"/>
                  </a:lnTo>
                  <a:close/>
                </a:path>
                <a:path w="78739" h="170179">
                  <a:moveTo>
                    <a:pt x="73495" y="0"/>
                  </a:moveTo>
                  <a:lnTo>
                    <a:pt x="55392" y="28916"/>
                  </a:lnTo>
                  <a:lnTo>
                    <a:pt x="37328" y="58123"/>
                  </a:lnTo>
                  <a:lnTo>
                    <a:pt x="33674" y="67641"/>
                  </a:lnTo>
                  <a:lnTo>
                    <a:pt x="78552" y="2701"/>
                  </a:lnTo>
                  <a:lnTo>
                    <a:pt x="77055" y="1444"/>
                  </a:lnTo>
                  <a:lnTo>
                    <a:pt x="75327" y="534"/>
                  </a:lnTo>
                  <a:lnTo>
                    <a:pt x="73495" y="0"/>
                  </a:lnTo>
                  <a:close/>
                </a:path>
              </a:pathLst>
            </a:custGeom>
            <a:solidFill>
              <a:srgbClr val="E7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6136208" y="9649353"/>
              <a:ext cx="96520" cy="163195"/>
            </a:xfrm>
            <a:custGeom>
              <a:avLst/>
              <a:gdLst/>
              <a:ahLst/>
              <a:cxnLst/>
              <a:rect l="l" t="t" r="r" b="b"/>
              <a:pathLst>
                <a:path w="96520" h="163195">
                  <a:moveTo>
                    <a:pt x="79871" y="0"/>
                  </a:moveTo>
                  <a:lnTo>
                    <a:pt x="34993" y="64940"/>
                  </a:lnTo>
                  <a:lnTo>
                    <a:pt x="0" y="156058"/>
                  </a:lnTo>
                  <a:lnTo>
                    <a:pt x="62" y="159691"/>
                  </a:lnTo>
                  <a:lnTo>
                    <a:pt x="1329" y="162895"/>
                  </a:lnTo>
                  <a:lnTo>
                    <a:pt x="38846" y="108645"/>
                  </a:lnTo>
                  <a:lnTo>
                    <a:pt x="64176" y="67170"/>
                  </a:lnTo>
                  <a:lnTo>
                    <a:pt x="76154" y="35977"/>
                  </a:lnTo>
                  <a:lnTo>
                    <a:pt x="80667" y="40522"/>
                  </a:lnTo>
                  <a:lnTo>
                    <a:pt x="95944" y="16104"/>
                  </a:lnTo>
                  <a:lnTo>
                    <a:pt x="798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6254834" y="9699386"/>
              <a:ext cx="80010" cy="98425"/>
            </a:xfrm>
            <a:custGeom>
              <a:avLst/>
              <a:gdLst/>
              <a:ahLst/>
              <a:cxnLst/>
              <a:rect l="l" t="t" r="r" b="b"/>
              <a:pathLst>
                <a:path w="80010" h="98425">
                  <a:moveTo>
                    <a:pt x="79955" y="73955"/>
                  </a:moveTo>
                  <a:lnTo>
                    <a:pt x="65589" y="94740"/>
                  </a:lnTo>
                  <a:lnTo>
                    <a:pt x="68720" y="97902"/>
                  </a:lnTo>
                  <a:lnTo>
                    <a:pt x="79955" y="73955"/>
                  </a:lnTo>
                  <a:close/>
                </a:path>
                <a:path w="80010" h="98425">
                  <a:moveTo>
                    <a:pt x="11015" y="0"/>
                  </a:moveTo>
                  <a:lnTo>
                    <a:pt x="0" y="28700"/>
                  </a:lnTo>
                  <a:lnTo>
                    <a:pt x="42375" y="71369"/>
                  </a:lnTo>
                  <a:lnTo>
                    <a:pt x="57495" y="46794"/>
                  </a:lnTo>
                  <a:lnTo>
                    <a:pt x="11015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6317462" y="9766555"/>
              <a:ext cx="19050" cy="27940"/>
            </a:xfrm>
            <a:custGeom>
              <a:avLst/>
              <a:gdLst/>
              <a:ahLst/>
              <a:cxnLst/>
              <a:rect l="l" t="t" r="r" b="b"/>
              <a:pathLst>
                <a:path w="19050" h="27940">
                  <a:moveTo>
                    <a:pt x="15099" y="0"/>
                  </a:moveTo>
                  <a:lnTo>
                    <a:pt x="0" y="24596"/>
                  </a:lnTo>
                  <a:lnTo>
                    <a:pt x="2963" y="27580"/>
                  </a:lnTo>
                  <a:lnTo>
                    <a:pt x="17329" y="6785"/>
                  </a:lnTo>
                  <a:lnTo>
                    <a:pt x="18774" y="3696"/>
                  </a:lnTo>
                  <a:lnTo>
                    <a:pt x="15099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6323558" y="9770255"/>
              <a:ext cx="25400" cy="41275"/>
            </a:xfrm>
            <a:custGeom>
              <a:avLst/>
              <a:gdLst/>
              <a:ahLst/>
              <a:cxnLst/>
              <a:rect l="l" t="t" r="r" b="b"/>
              <a:pathLst>
                <a:path w="25400" h="41275">
                  <a:moveTo>
                    <a:pt x="24815" y="12230"/>
                  </a:moveTo>
                  <a:lnTo>
                    <a:pt x="13081" y="419"/>
                  </a:lnTo>
                  <a:lnTo>
                    <a:pt x="12674" y="0"/>
                  </a:lnTo>
                  <a:lnTo>
                    <a:pt x="12179" y="1054"/>
                  </a:lnTo>
                  <a:lnTo>
                    <a:pt x="11722" y="2044"/>
                  </a:lnTo>
                  <a:lnTo>
                    <a:pt x="11226" y="3098"/>
                  </a:lnTo>
                  <a:lnTo>
                    <a:pt x="0" y="27038"/>
                  </a:lnTo>
                  <a:lnTo>
                    <a:pt x="13792" y="40919"/>
                  </a:lnTo>
                  <a:lnTo>
                    <a:pt x="24815" y="122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6297209" y="9746183"/>
              <a:ext cx="19685" cy="27940"/>
            </a:xfrm>
            <a:custGeom>
              <a:avLst/>
              <a:gdLst/>
              <a:ahLst/>
              <a:cxnLst/>
              <a:rect l="l" t="t" r="r" b="b"/>
              <a:pathLst>
                <a:path w="19685" h="27940">
                  <a:moveTo>
                    <a:pt x="15119" y="0"/>
                  </a:moveTo>
                  <a:lnTo>
                    <a:pt x="0" y="24575"/>
                  </a:lnTo>
                  <a:lnTo>
                    <a:pt x="3120" y="27705"/>
                  </a:lnTo>
                  <a:lnTo>
                    <a:pt x="19329" y="4240"/>
                  </a:lnTo>
                  <a:lnTo>
                    <a:pt x="15119" y="0"/>
                  </a:lnTo>
                  <a:close/>
                </a:path>
              </a:pathLst>
            </a:custGeom>
            <a:solidFill>
              <a:srgbClr val="E7D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6300321" y="9750426"/>
              <a:ext cx="32384" cy="41275"/>
            </a:xfrm>
            <a:custGeom>
              <a:avLst/>
              <a:gdLst/>
              <a:ahLst/>
              <a:cxnLst/>
              <a:rect l="l" t="t" r="r" b="b"/>
              <a:pathLst>
                <a:path w="32385" h="41275">
                  <a:moveTo>
                    <a:pt x="16219" y="0"/>
                  </a:moveTo>
                  <a:lnTo>
                    <a:pt x="0" y="23465"/>
                  </a:lnTo>
                  <a:lnTo>
                    <a:pt x="17140" y="40721"/>
                  </a:lnTo>
                  <a:lnTo>
                    <a:pt x="32239" y="16125"/>
                  </a:lnTo>
                  <a:lnTo>
                    <a:pt x="162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6359016" y="9804282"/>
              <a:ext cx="657225" cy="689610"/>
            </a:xfrm>
            <a:custGeom>
              <a:avLst/>
              <a:gdLst/>
              <a:ahLst/>
              <a:cxnLst/>
              <a:rect l="l" t="t" r="r" b="b"/>
              <a:pathLst>
                <a:path w="657225" h="689609">
                  <a:moveTo>
                    <a:pt x="501607" y="493964"/>
                  </a:moveTo>
                  <a:lnTo>
                    <a:pt x="482980" y="515000"/>
                  </a:lnTo>
                  <a:lnTo>
                    <a:pt x="606431" y="639299"/>
                  </a:lnTo>
                  <a:lnTo>
                    <a:pt x="582778" y="669655"/>
                  </a:lnTo>
                  <a:lnTo>
                    <a:pt x="603018" y="689308"/>
                  </a:lnTo>
                  <a:lnTo>
                    <a:pt x="626357" y="659341"/>
                  </a:lnTo>
                  <a:lnTo>
                    <a:pt x="649694" y="659341"/>
                  </a:lnTo>
                  <a:lnTo>
                    <a:pt x="656796" y="650221"/>
                  </a:lnTo>
                  <a:lnTo>
                    <a:pt x="643708" y="637048"/>
                  </a:lnTo>
                  <a:lnTo>
                    <a:pt x="652220" y="626127"/>
                  </a:lnTo>
                  <a:lnTo>
                    <a:pt x="643162" y="617007"/>
                  </a:lnTo>
                  <a:lnTo>
                    <a:pt x="623813" y="617007"/>
                  </a:lnTo>
                  <a:lnTo>
                    <a:pt x="501607" y="493964"/>
                  </a:lnTo>
                  <a:close/>
                </a:path>
                <a:path w="657225" h="689609">
                  <a:moveTo>
                    <a:pt x="649694" y="659341"/>
                  </a:moveTo>
                  <a:lnTo>
                    <a:pt x="626357" y="659341"/>
                  </a:lnTo>
                  <a:lnTo>
                    <a:pt x="639436" y="672513"/>
                  </a:lnTo>
                  <a:lnTo>
                    <a:pt x="649694" y="659341"/>
                  </a:lnTo>
                  <a:close/>
                </a:path>
                <a:path w="657225" h="689609">
                  <a:moveTo>
                    <a:pt x="632315" y="606086"/>
                  </a:moveTo>
                  <a:lnTo>
                    <a:pt x="623813" y="617007"/>
                  </a:lnTo>
                  <a:lnTo>
                    <a:pt x="643162" y="617007"/>
                  </a:lnTo>
                  <a:lnTo>
                    <a:pt x="632315" y="606086"/>
                  </a:lnTo>
                  <a:close/>
                </a:path>
                <a:path w="657225" h="689609">
                  <a:moveTo>
                    <a:pt x="402919" y="394595"/>
                  </a:moveTo>
                  <a:lnTo>
                    <a:pt x="384302" y="415652"/>
                  </a:lnTo>
                  <a:lnTo>
                    <a:pt x="462174" y="494058"/>
                  </a:lnTo>
                  <a:lnTo>
                    <a:pt x="480823" y="473043"/>
                  </a:lnTo>
                  <a:lnTo>
                    <a:pt x="402919" y="394595"/>
                  </a:lnTo>
                  <a:close/>
                </a:path>
                <a:path w="657225" h="689609">
                  <a:moveTo>
                    <a:pt x="371747" y="363214"/>
                  </a:moveTo>
                  <a:lnTo>
                    <a:pt x="353151" y="384281"/>
                  </a:lnTo>
                  <a:lnTo>
                    <a:pt x="363517" y="394720"/>
                  </a:lnTo>
                  <a:lnTo>
                    <a:pt x="382155" y="373695"/>
                  </a:lnTo>
                  <a:lnTo>
                    <a:pt x="371747" y="363214"/>
                  </a:lnTo>
                  <a:close/>
                </a:path>
                <a:path w="657225" h="689609">
                  <a:moveTo>
                    <a:pt x="237804" y="228349"/>
                  </a:moveTo>
                  <a:lnTo>
                    <a:pt x="220799" y="251018"/>
                  </a:lnTo>
                  <a:lnTo>
                    <a:pt x="332398" y="363392"/>
                  </a:lnTo>
                  <a:lnTo>
                    <a:pt x="351015" y="342345"/>
                  </a:lnTo>
                  <a:lnTo>
                    <a:pt x="237804" y="228349"/>
                  </a:lnTo>
                  <a:close/>
                </a:path>
                <a:path w="657225" h="689609">
                  <a:moveTo>
                    <a:pt x="141241" y="131126"/>
                  </a:moveTo>
                  <a:lnTo>
                    <a:pt x="128572" y="158162"/>
                  </a:lnTo>
                  <a:lnTo>
                    <a:pt x="200842" y="230935"/>
                  </a:lnTo>
                  <a:lnTo>
                    <a:pt x="217846" y="208255"/>
                  </a:lnTo>
                  <a:lnTo>
                    <a:pt x="141241" y="131126"/>
                  </a:lnTo>
                  <a:close/>
                </a:path>
                <a:path w="657225" h="689609">
                  <a:moveTo>
                    <a:pt x="104331" y="93955"/>
                  </a:moveTo>
                  <a:lnTo>
                    <a:pt x="87369" y="116677"/>
                  </a:lnTo>
                  <a:lnTo>
                    <a:pt x="100991" y="130393"/>
                  </a:lnTo>
                  <a:lnTo>
                    <a:pt x="117985" y="107703"/>
                  </a:lnTo>
                  <a:lnTo>
                    <a:pt x="104331" y="93955"/>
                  </a:lnTo>
                  <a:close/>
                </a:path>
                <a:path w="657225" h="689609">
                  <a:moveTo>
                    <a:pt x="38260" y="27423"/>
                  </a:moveTo>
                  <a:lnTo>
                    <a:pt x="25580" y="54459"/>
                  </a:lnTo>
                  <a:lnTo>
                    <a:pt x="67411" y="96583"/>
                  </a:lnTo>
                  <a:lnTo>
                    <a:pt x="84374" y="73861"/>
                  </a:lnTo>
                  <a:lnTo>
                    <a:pt x="38260" y="27423"/>
                  </a:lnTo>
                  <a:close/>
                </a:path>
                <a:path w="657225" h="689609">
                  <a:moveTo>
                    <a:pt x="11015" y="0"/>
                  </a:moveTo>
                  <a:lnTo>
                    <a:pt x="0" y="28700"/>
                  </a:lnTo>
                  <a:lnTo>
                    <a:pt x="4544" y="33286"/>
                  </a:lnTo>
                  <a:lnTo>
                    <a:pt x="17224" y="6251"/>
                  </a:lnTo>
                  <a:lnTo>
                    <a:pt x="11015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6460007" y="9912000"/>
              <a:ext cx="400685" cy="407670"/>
            </a:xfrm>
            <a:custGeom>
              <a:avLst/>
              <a:gdLst/>
              <a:ahLst/>
              <a:cxnLst/>
              <a:rect l="l" t="t" r="r" b="b"/>
              <a:pathLst>
                <a:path w="400684" h="407670">
                  <a:moveTo>
                    <a:pt x="19215" y="2235"/>
                  </a:moveTo>
                  <a:lnTo>
                    <a:pt x="16992" y="0"/>
                  </a:lnTo>
                  <a:lnTo>
                    <a:pt x="0" y="22682"/>
                  </a:lnTo>
                  <a:lnTo>
                    <a:pt x="6540" y="29260"/>
                  </a:lnTo>
                  <a:lnTo>
                    <a:pt x="19215" y="2235"/>
                  </a:lnTo>
                  <a:close/>
                </a:path>
                <a:path w="400684" h="407670">
                  <a:moveTo>
                    <a:pt x="40246" y="23406"/>
                  </a:moveTo>
                  <a:lnTo>
                    <a:pt x="36944" y="20091"/>
                  </a:lnTo>
                  <a:lnTo>
                    <a:pt x="19951" y="42773"/>
                  </a:lnTo>
                  <a:lnTo>
                    <a:pt x="27571" y="50444"/>
                  </a:lnTo>
                  <a:lnTo>
                    <a:pt x="40246" y="23406"/>
                  </a:lnTo>
                  <a:close/>
                </a:path>
                <a:path w="400684" h="407670">
                  <a:moveTo>
                    <a:pt x="136817" y="120637"/>
                  </a:moveTo>
                  <a:lnTo>
                    <a:pt x="116852" y="100545"/>
                  </a:lnTo>
                  <a:lnTo>
                    <a:pt x="99847" y="123215"/>
                  </a:lnTo>
                  <a:lnTo>
                    <a:pt x="119799" y="143306"/>
                  </a:lnTo>
                  <a:lnTo>
                    <a:pt x="136817" y="120637"/>
                  </a:lnTo>
                  <a:close/>
                </a:path>
                <a:path w="400684" h="407670">
                  <a:moveTo>
                    <a:pt x="400608" y="386257"/>
                  </a:moveTo>
                  <a:lnTo>
                    <a:pt x="379831" y="365328"/>
                  </a:lnTo>
                  <a:lnTo>
                    <a:pt x="361188" y="386346"/>
                  </a:lnTo>
                  <a:lnTo>
                    <a:pt x="381990" y="407289"/>
                  </a:lnTo>
                  <a:lnTo>
                    <a:pt x="400608" y="386257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6466554" y="9914226"/>
              <a:ext cx="30480" cy="40640"/>
            </a:xfrm>
            <a:custGeom>
              <a:avLst/>
              <a:gdLst/>
              <a:ahLst/>
              <a:cxnLst/>
              <a:rect l="l" t="t" r="r" b="b"/>
              <a:pathLst>
                <a:path w="30479" h="40640">
                  <a:moveTo>
                    <a:pt x="12669" y="0"/>
                  </a:moveTo>
                  <a:lnTo>
                    <a:pt x="0" y="27035"/>
                  </a:lnTo>
                  <a:lnTo>
                    <a:pt x="13413" y="40543"/>
                  </a:lnTo>
                  <a:lnTo>
                    <a:pt x="30407" y="17863"/>
                  </a:lnTo>
                  <a:lnTo>
                    <a:pt x="126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6363563" y="9810540"/>
              <a:ext cx="398780" cy="409575"/>
            </a:xfrm>
            <a:custGeom>
              <a:avLst/>
              <a:gdLst/>
              <a:ahLst/>
              <a:cxnLst/>
              <a:rect l="l" t="t" r="r" b="b"/>
              <a:pathLst>
                <a:path w="398779" h="409575">
                  <a:moveTo>
                    <a:pt x="33705" y="21170"/>
                  </a:moveTo>
                  <a:lnTo>
                    <a:pt x="12674" y="0"/>
                  </a:lnTo>
                  <a:lnTo>
                    <a:pt x="0" y="27038"/>
                  </a:lnTo>
                  <a:lnTo>
                    <a:pt x="21031" y="48209"/>
                  </a:lnTo>
                  <a:lnTo>
                    <a:pt x="33705" y="21170"/>
                  </a:lnTo>
                  <a:close/>
                </a:path>
                <a:path w="398779" h="409575">
                  <a:moveTo>
                    <a:pt x="398373" y="388353"/>
                  </a:moveTo>
                  <a:lnTo>
                    <a:pt x="377609" y="367449"/>
                  </a:lnTo>
                  <a:lnTo>
                    <a:pt x="358965" y="388467"/>
                  </a:lnTo>
                  <a:lnTo>
                    <a:pt x="379755" y="409397"/>
                  </a:lnTo>
                  <a:lnTo>
                    <a:pt x="398373" y="388353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6426416" y="9878142"/>
              <a:ext cx="304800" cy="310515"/>
            </a:xfrm>
            <a:custGeom>
              <a:avLst/>
              <a:gdLst/>
              <a:ahLst/>
              <a:cxnLst/>
              <a:rect l="l" t="t" r="r" b="b"/>
              <a:pathLst>
                <a:path w="304800" h="310515">
                  <a:moveTo>
                    <a:pt x="36918" y="20104"/>
                  </a:moveTo>
                  <a:lnTo>
                    <a:pt x="16967" y="0"/>
                  </a:lnTo>
                  <a:lnTo>
                    <a:pt x="0" y="22733"/>
                  </a:lnTo>
                  <a:lnTo>
                    <a:pt x="19964" y="42837"/>
                  </a:lnTo>
                  <a:lnTo>
                    <a:pt x="36918" y="20104"/>
                  </a:lnTo>
                  <a:close/>
                </a:path>
                <a:path w="304800" h="310515">
                  <a:moveTo>
                    <a:pt x="304330" y="289356"/>
                  </a:moveTo>
                  <a:lnTo>
                    <a:pt x="283616" y="268490"/>
                  </a:lnTo>
                  <a:lnTo>
                    <a:pt x="264998" y="289534"/>
                  </a:lnTo>
                  <a:lnTo>
                    <a:pt x="285737" y="310426"/>
                  </a:lnTo>
                  <a:lnTo>
                    <a:pt x="304330" y="2893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6344590" y="9791432"/>
              <a:ext cx="26034" cy="41910"/>
            </a:xfrm>
            <a:custGeom>
              <a:avLst/>
              <a:gdLst/>
              <a:ahLst/>
              <a:cxnLst/>
              <a:rect l="l" t="t" r="r" b="b"/>
              <a:pathLst>
                <a:path w="26035" h="41909">
                  <a:moveTo>
                    <a:pt x="12680" y="0"/>
                  </a:moveTo>
                  <a:lnTo>
                    <a:pt x="0" y="27035"/>
                  </a:lnTo>
                  <a:lnTo>
                    <a:pt x="14418" y="41558"/>
                  </a:lnTo>
                  <a:lnTo>
                    <a:pt x="25444" y="12847"/>
                  </a:lnTo>
                  <a:lnTo>
                    <a:pt x="1268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6337352" y="9782478"/>
              <a:ext cx="20320" cy="36195"/>
            </a:xfrm>
            <a:custGeom>
              <a:avLst/>
              <a:gdLst/>
              <a:ahLst/>
              <a:cxnLst/>
              <a:rect l="l" t="t" r="r" b="b"/>
              <a:pathLst>
                <a:path w="20320" h="36195">
                  <a:moveTo>
                    <a:pt x="11025" y="0"/>
                  </a:moveTo>
                  <a:lnTo>
                    <a:pt x="0" y="28700"/>
                  </a:lnTo>
                  <a:lnTo>
                    <a:pt x="7245" y="35988"/>
                  </a:lnTo>
                  <a:lnTo>
                    <a:pt x="19915" y="8952"/>
                  </a:lnTo>
                  <a:lnTo>
                    <a:pt x="11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6930796" y="8302529"/>
              <a:ext cx="1784350" cy="2205355"/>
            </a:xfrm>
            <a:custGeom>
              <a:avLst/>
              <a:gdLst/>
              <a:ahLst/>
              <a:cxnLst/>
              <a:rect l="l" t="t" r="r" b="b"/>
              <a:pathLst>
                <a:path w="1784350" h="2205354">
                  <a:moveTo>
                    <a:pt x="31242" y="2191067"/>
                  </a:moveTo>
                  <a:lnTo>
                    <a:pt x="10998" y="2171408"/>
                  </a:lnTo>
                  <a:lnTo>
                    <a:pt x="0" y="2185530"/>
                  </a:lnTo>
                  <a:lnTo>
                    <a:pt x="20231" y="2205177"/>
                  </a:lnTo>
                  <a:lnTo>
                    <a:pt x="31242" y="2191067"/>
                  </a:lnTo>
                  <a:close/>
                </a:path>
                <a:path w="1784350" h="2205354">
                  <a:moveTo>
                    <a:pt x="1783930" y="7073"/>
                  </a:moveTo>
                  <a:lnTo>
                    <a:pt x="1761451" y="0"/>
                  </a:lnTo>
                  <a:lnTo>
                    <a:pt x="1760486" y="1231"/>
                  </a:lnTo>
                  <a:lnTo>
                    <a:pt x="1783765" y="9880"/>
                  </a:lnTo>
                  <a:lnTo>
                    <a:pt x="1783930" y="7073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8714564" y="8309595"/>
              <a:ext cx="6350" cy="4445"/>
            </a:xfrm>
            <a:custGeom>
              <a:avLst/>
              <a:gdLst/>
              <a:ahLst/>
              <a:cxnLst/>
              <a:rect l="l" t="t" r="r" b="b"/>
              <a:pathLst>
                <a:path w="6350" h="4445">
                  <a:moveTo>
                    <a:pt x="167" y="0"/>
                  </a:moveTo>
                  <a:lnTo>
                    <a:pt x="0" y="2806"/>
                  </a:lnTo>
                  <a:lnTo>
                    <a:pt x="4293" y="4397"/>
                  </a:lnTo>
                  <a:lnTo>
                    <a:pt x="6240" y="190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8810633" y="8341080"/>
              <a:ext cx="28575" cy="13970"/>
            </a:xfrm>
            <a:custGeom>
              <a:avLst/>
              <a:gdLst/>
              <a:ahLst/>
              <a:cxnLst/>
              <a:rect l="l" t="t" r="r" b="b"/>
              <a:pathLst>
                <a:path w="28575" h="13970">
                  <a:moveTo>
                    <a:pt x="4198" y="0"/>
                  </a:moveTo>
                  <a:lnTo>
                    <a:pt x="0" y="6921"/>
                  </a:lnTo>
                  <a:lnTo>
                    <a:pt x="18575" y="13800"/>
                  </a:lnTo>
                  <a:lnTo>
                    <a:pt x="20889" y="11319"/>
                  </a:lnTo>
                  <a:lnTo>
                    <a:pt x="24062" y="9748"/>
                  </a:lnTo>
                  <a:lnTo>
                    <a:pt x="27465" y="9423"/>
                  </a:lnTo>
                  <a:lnTo>
                    <a:pt x="28501" y="7643"/>
                  </a:lnTo>
                  <a:lnTo>
                    <a:pt x="4198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8829210" y="8350506"/>
              <a:ext cx="8890" cy="4445"/>
            </a:xfrm>
            <a:custGeom>
              <a:avLst/>
              <a:gdLst/>
              <a:ahLst/>
              <a:cxnLst/>
              <a:rect l="l" t="t" r="r" b="b"/>
              <a:pathLst>
                <a:path w="8890" h="4445">
                  <a:moveTo>
                    <a:pt x="2357" y="1873"/>
                  </a:moveTo>
                  <a:lnTo>
                    <a:pt x="0" y="4376"/>
                  </a:lnTo>
                  <a:lnTo>
                    <a:pt x="2357" y="1873"/>
                  </a:lnTo>
                  <a:close/>
                </a:path>
                <a:path w="8890" h="4445">
                  <a:moveTo>
                    <a:pt x="8889" y="0"/>
                  </a:moveTo>
                  <a:lnTo>
                    <a:pt x="5455" y="335"/>
                  </a:lnTo>
                  <a:lnTo>
                    <a:pt x="2965" y="1571"/>
                  </a:lnTo>
                  <a:lnTo>
                    <a:pt x="5549" y="335"/>
                  </a:lnTo>
                  <a:lnTo>
                    <a:pt x="8889" y="0"/>
                  </a:lnTo>
                  <a:close/>
                </a:path>
              </a:pathLst>
            </a:custGeom>
            <a:solidFill>
              <a:srgbClr val="F1DD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8829218" y="8350509"/>
              <a:ext cx="8890" cy="6350"/>
            </a:xfrm>
            <a:custGeom>
              <a:avLst/>
              <a:gdLst/>
              <a:ahLst/>
              <a:cxnLst/>
              <a:rect l="l" t="t" r="r" b="b"/>
              <a:pathLst>
                <a:path w="8890" h="6350">
                  <a:moveTo>
                    <a:pt x="8879" y="0"/>
                  </a:moveTo>
                  <a:lnTo>
                    <a:pt x="5549" y="324"/>
                  </a:lnTo>
                  <a:lnTo>
                    <a:pt x="2366" y="1853"/>
                  </a:lnTo>
                  <a:lnTo>
                    <a:pt x="0" y="4376"/>
                  </a:lnTo>
                  <a:lnTo>
                    <a:pt x="5151" y="6282"/>
                  </a:lnTo>
                  <a:lnTo>
                    <a:pt x="6460" y="4115"/>
                  </a:lnTo>
                  <a:lnTo>
                    <a:pt x="88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9594089" y="8616502"/>
              <a:ext cx="2263775" cy="552450"/>
            </a:xfrm>
            <a:custGeom>
              <a:avLst/>
              <a:gdLst/>
              <a:ahLst/>
              <a:cxnLst/>
              <a:rect l="l" t="t" r="r" b="b"/>
              <a:pathLst>
                <a:path w="2263775" h="552450">
                  <a:moveTo>
                    <a:pt x="2182582" y="498937"/>
                  </a:moveTo>
                  <a:lnTo>
                    <a:pt x="1544214" y="532716"/>
                  </a:lnTo>
                  <a:lnTo>
                    <a:pt x="1568804" y="542678"/>
                  </a:lnTo>
                  <a:lnTo>
                    <a:pt x="1593354" y="552286"/>
                  </a:lnTo>
                  <a:lnTo>
                    <a:pt x="2263742" y="502508"/>
                  </a:lnTo>
                  <a:lnTo>
                    <a:pt x="2182582" y="498937"/>
                  </a:lnTo>
                  <a:close/>
                </a:path>
                <a:path w="2263775" h="552450">
                  <a:moveTo>
                    <a:pt x="513513" y="182203"/>
                  </a:moveTo>
                  <a:lnTo>
                    <a:pt x="544318" y="201711"/>
                  </a:lnTo>
                  <a:lnTo>
                    <a:pt x="1325436" y="491168"/>
                  </a:lnTo>
                  <a:lnTo>
                    <a:pt x="1257427" y="457870"/>
                  </a:lnTo>
                  <a:lnTo>
                    <a:pt x="513513" y="182203"/>
                  </a:lnTo>
                  <a:close/>
                </a:path>
                <a:path w="2263775" h="552450">
                  <a:moveTo>
                    <a:pt x="0" y="0"/>
                  </a:moveTo>
                  <a:lnTo>
                    <a:pt x="416636" y="154393"/>
                  </a:lnTo>
                  <a:lnTo>
                    <a:pt x="384647" y="134456"/>
                  </a:lnTo>
                  <a:lnTo>
                    <a:pt x="144383" y="45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9978733" y="8750966"/>
              <a:ext cx="1209040" cy="424815"/>
            </a:xfrm>
            <a:custGeom>
              <a:avLst/>
              <a:gdLst/>
              <a:ahLst/>
              <a:cxnLst/>
              <a:rect l="l" t="t" r="r" b="b"/>
              <a:pathLst>
                <a:path w="1209040" h="424815">
                  <a:moveTo>
                    <a:pt x="159664" y="67246"/>
                  </a:moveTo>
                  <a:lnTo>
                    <a:pt x="128866" y="47752"/>
                  </a:lnTo>
                  <a:lnTo>
                    <a:pt x="0" y="0"/>
                  </a:lnTo>
                  <a:lnTo>
                    <a:pt x="31991" y="19939"/>
                  </a:lnTo>
                  <a:lnTo>
                    <a:pt x="159664" y="67246"/>
                  </a:lnTo>
                  <a:close/>
                </a:path>
                <a:path w="1209040" h="424815">
                  <a:moveTo>
                    <a:pt x="1208697" y="417830"/>
                  </a:moveTo>
                  <a:lnTo>
                    <a:pt x="1171867" y="403288"/>
                  </a:lnTo>
                  <a:lnTo>
                    <a:pt x="1159573" y="398259"/>
                  </a:lnTo>
                  <a:lnTo>
                    <a:pt x="1136853" y="399465"/>
                  </a:lnTo>
                  <a:lnTo>
                    <a:pt x="1126871" y="395770"/>
                  </a:lnTo>
                  <a:lnTo>
                    <a:pt x="1099197" y="397814"/>
                  </a:lnTo>
                  <a:lnTo>
                    <a:pt x="1089113" y="398564"/>
                  </a:lnTo>
                  <a:lnTo>
                    <a:pt x="1088796" y="398589"/>
                  </a:lnTo>
                  <a:lnTo>
                    <a:pt x="1077823" y="399402"/>
                  </a:lnTo>
                  <a:lnTo>
                    <a:pt x="884440" y="327748"/>
                  </a:lnTo>
                  <a:lnTo>
                    <a:pt x="872769" y="323418"/>
                  </a:lnTo>
                  <a:lnTo>
                    <a:pt x="940790" y="356717"/>
                  </a:lnTo>
                  <a:lnTo>
                    <a:pt x="942644" y="357403"/>
                  </a:lnTo>
                  <a:lnTo>
                    <a:pt x="1122883" y="424205"/>
                  </a:lnTo>
                  <a:lnTo>
                    <a:pt x="1139342" y="422973"/>
                  </a:lnTo>
                  <a:lnTo>
                    <a:pt x="1144892" y="422567"/>
                  </a:lnTo>
                  <a:lnTo>
                    <a:pt x="1158621" y="421551"/>
                  </a:lnTo>
                  <a:lnTo>
                    <a:pt x="1208697" y="4178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12066411" y="9091608"/>
              <a:ext cx="160655" cy="10160"/>
            </a:xfrm>
            <a:custGeom>
              <a:avLst/>
              <a:gdLst/>
              <a:ahLst/>
              <a:cxnLst/>
              <a:rect l="l" t="t" r="r" b="b"/>
              <a:pathLst>
                <a:path w="160654" h="10159">
                  <a:moveTo>
                    <a:pt x="160550" y="0"/>
                  </a:moveTo>
                  <a:lnTo>
                    <a:pt x="0" y="8502"/>
                  </a:lnTo>
                  <a:lnTo>
                    <a:pt x="28941" y="9769"/>
                  </a:lnTo>
                  <a:lnTo>
                    <a:pt x="16055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9052979" y="8415991"/>
              <a:ext cx="161925" cy="52069"/>
            </a:xfrm>
            <a:custGeom>
              <a:avLst/>
              <a:gdLst/>
              <a:ahLst/>
              <a:cxnLst/>
              <a:rect l="l" t="t" r="r" b="b"/>
              <a:pathLst>
                <a:path w="161925" h="52070">
                  <a:moveTo>
                    <a:pt x="161353" y="51701"/>
                  </a:moveTo>
                  <a:lnTo>
                    <a:pt x="144399" y="45415"/>
                  </a:lnTo>
                  <a:lnTo>
                    <a:pt x="135597" y="42659"/>
                  </a:lnTo>
                  <a:lnTo>
                    <a:pt x="87744" y="27597"/>
                  </a:lnTo>
                  <a:lnTo>
                    <a:pt x="51904" y="16332"/>
                  </a:lnTo>
                  <a:lnTo>
                    <a:pt x="0" y="0"/>
                  </a:lnTo>
                  <a:lnTo>
                    <a:pt x="16992" y="6299"/>
                  </a:lnTo>
                  <a:lnTo>
                    <a:pt x="50888" y="16954"/>
                  </a:lnTo>
                  <a:lnTo>
                    <a:pt x="86588" y="28194"/>
                  </a:lnTo>
                  <a:lnTo>
                    <a:pt x="134289" y="43192"/>
                  </a:lnTo>
                  <a:lnTo>
                    <a:pt x="161353" y="517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9069973" y="8422284"/>
              <a:ext cx="3025775" cy="697230"/>
            </a:xfrm>
            <a:custGeom>
              <a:avLst/>
              <a:gdLst/>
              <a:ahLst/>
              <a:cxnLst/>
              <a:rect l="l" t="t" r="r" b="b"/>
              <a:pathLst>
                <a:path w="3025775" h="697229">
                  <a:moveTo>
                    <a:pt x="2996442" y="677822"/>
                  </a:moveTo>
                  <a:lnTo>
                    <a:pt x="2706702" y="693151"/>
                  </a:lnTo>
                  <a:lnTo>
                    <a:pt x="2787862" y="696732"/>
                  </a:lnTo>
                  <a:lnTo>
                    <a:pt x="3025384" y="679099"/>
                  </a:lnTo>
                  <a:lnTo>
                    <a:pt x="2996442" y="677822"/>
                  </a:lnTo>
                  <a:close/>
                </a:path>
                <a:path w="3025775" h="697229">
                  <a:moveTo>
                    <a:pt x="0" y="0"/>
                  </a:moveTo>
                  <a:lnTo>
                    <a:pt x="524120" y="194224"/>
                  </a:lnTo>
                  <a:lnTo>
                    <a:pt x="668503" y="239636"/>
                  </a:lnTo>
                  <a:lnTo>
                    <a:pt x="144362" y="454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DD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6233170" y="9677580"/>
              <a:ext cx="791210" cy="753110"/>
            </a:xfrm>
            <a:custGeom>
              <a:avLst/>
              <a:gdLst/>
              <a:ahLst/>
              <a:cxnLst/>
              <a:rect l="l" t="t" r="r" b="b"/>
              <a:pathLst>
                <a:path w="791209" h="753109">
                  <a:moveTo>
                    <a:pt x="770740" y="716637"/>
                  </a:moveTo>
                  <a:lnTo>
                    <a:pt x="758165" y="732783"/>
                  </a:lnTo>
                  <a:lnTo>
                    <a:pt x="778070" y="752825"/>
                  </a:lnTo>
                  <a:lnTo>
                    <a:pt x="790646" y="736679"/>
                  </a:lnTo>
                  <a:lnTo>
                    <a:pt x="770740" y="716637"/>
                  </a:lnTo>
                  <a:close/>
                </a:path>
                <a:path w="791209" h="753109">
                  <a:moveTo>
                    <a:pt x="11025" y="0"/>
                  </a:moveTo>
                  <a:lnTo>
                    <a:pt x="0" y="28700"/>
                  </a:lnTo>
                  <a:lnTo>
                    <a:pt x="21664" y="50511"/>
                  </a:lnTo>
                  <a:lnTo>
                    <a:pt x="32679" y="21810"/>
                  </a:lnTo>
                  <a:lnTo>
                    <a:pt x="11025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7003911" y="10388067"/>
              <a:ext cx="24765" cy="26670"/>
            </a:xfrm>
            <a:custGeom>
              <a:avLst/>
              <a:gdLst/>
              <a:ahLst/>
              <a:cxnLst/>
              <a:rect l="l" t="t" r="r" b="b"/>
              <a:pathLst>
                <a:path w="24765" h="26670">
                  <a:moveTo>
                    <a:pt x="4795" y="0"/>
                  </a:moveTo>
                  <a:lnTo>
                    <a:pt x="0" y="6146"/>
                  </a:lnTo>
                  <a:lnTo>
                    <a:pt x="19905" y="26187"/>
                  </a:lnTo>
                  <a:lnTo>
                    <a:pt x="24700" y="20041"/>
                  </a:lnTo>
                  <a:lnTo>
                    <a:pt x="47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6998448" y="10454510"/>
              <a:ext cx="109220" cy="59690"/>
            </a:xfrm>
            <a:custGeom>
              <a:avLst/>
              <a:gdLst/>
              <a:ahLst/>
              <a:cxnLst/>
              <a:rect l="l" t="t" r="r" b="b"/>
              <a:pathLst>
                <a:path w="109220" h="59690">
                  <a:moveTo>
                    <a:pt x="88939" y="23758"/>
                  </a:moveTo>
                  <a:lnTo>
                    <a:pt x="76091" y="39653"/>
                  </a:lnTo>
                  <a:lnTo>
                    <a:pt x="95965" y="59663"/>
                  </a:lnTo>
                  <a:lnTo>
                    <a:pt x="108813" y="43768"/>
                  </a:lnTo>
                  <a:lnTo>
                    <a:pt x="88939" y="23758"/>
                  </a:lnTo>
                  <a:close/>
                </a:path>
                <a:path w="109220" h="59690">
                  <a:moveTo>
                    <a:pt x="17360" y="0"/>
                  </a:moveTo>
                  <a:lnTo>
                    <a:pt x="0" y="22292"/>
                  </a:lnTo>
                  <a:lnTo>
                    <a:pt x="19926" y="42354"/>
                  </a:lnTo>
                  <a:lnTo>
                    <a:pt x="37297" y="20062"/>
                  </a:lnTo>
                  <a:lnTo>
                    <a:pt x="1736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7087391" y="10472212"/>
              <a:ext cx="24765" cy="26670"/>
            </a:xfrm>
            <a:custGeom>
              <a:avLst/>
              <a:gdLst/>
              <a:ahLst/>
              <a:cxnLst/>
              <a:rect l="l" t="t" r="r" b="b"/>
              <a:pathLst>
                <a:path w="24765" h="26670">
                  <a:moveTo>
                    <a:pt x="4889" y="0"/>
                  </a:moveTo>
                  <a:lnTo>
                    <a:pt x="0" y="6052"/>
                  </a:lnTo>
                  <a:lnTo>
                    <a:pt x="19873" y="26072"/>
                  </a:lnTo>
                  <a:lnTo>
                    <a:pt x="24763" y="20009"/>
                  </a:lnTo>
                  <a:lnTo>
                    <a:pt x="48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6913469" y="10496176"/>
              <a:ext cx="31750" cy="34290"/>
            </a:xfrm>
            <a:custGeom>
              <a:avLst/>
              <a:gdLst/>
              <a:ahLst/>
              <a:cxnLst/>
              <a:rect l="l" t="t" r="r" b="b"/>
              <a:pathLst>
                <a:path w="31750" h="34290">
                  <a:moveTo>
                    <a:pt x="11004" y="0"/>
                  </a:moveTo>
                  <a:lnTo>
                    <a:pt x="0" y="14114"/>
                  </a:lnTo>
                  <a:lnTo>
                    <a:pt x="20250" y="33779"/>
                  </a:lnTo>
                  <a:lnTo>
                    <a:pt x="31245" y="19653"/>
                  </a:lnTo>
                  <a:lnTo>
                    <a:pt x="11004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6924476" y="10488051"/>
              <a:ext cx="26670" cy="27940"/>
            </a:xfrm>
            <a:custGeom>
              <a:avLst/>
              <a:gdLst/>
              <a:ahLst/>
              <a:cxnLst/>
              <a:rect l="l" t="t" r="r" b="b"/>
              <a:pathLst>
                <a:path w="26670" h="27940">
                  <a:moveTo>
                    <a:pt x="6324" y="0"/>
                  </a:moveTo>
                  <a:lnTo>
                    <a:pt x="0" y="8125"/>
                  </a:lnTo>
                  <a:lnTo>
                    <a:pt x="20240" y="27779"/>
                  </a:lnTo>
                  <a:lnTo>
                    <a:pt x="26564" y="19653"/>
                  </a:lnTo>
                  <a:lnTo>
                    <a:pt x="6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8777563" y="8298800"/>
              <a:ext cx="17780" cy="6985"/>
            </a:xfrm>
            <a:custGeom>
              <a:avLst/>
              <a:gdLst/>
              <a:ahLst/>
              <a:cxnLst/>
              <a:rect l="l" t="t" r="r" b="b"/>
              <a:pathLst>
                <a:path w="17779" h="6984">
                  <a:moveTo>
                    <a:pt x="10565" y="0"/>
                  </a:moveTo>
                  <a:lnTo>
                    <a:pt x="5664" y="0"/>
                  </a:lnTo>
                  <a:lnTo>
                    <a:pt x="4512" y="0"/>
                  </a:lnTo>
                  <a:lnTo>
                    <a:pt x="3340" y="146"/>
                  </a:lnTo>
                  <a:lnTo>
                    <a:pt x="1413" y="638"/>
                  </a:lnTo>
                  <a:lnTo>
                    <a:pt x="691" y="890"/>
                  </a:lnTo>
                  <a:lnTo>
                    <a:pt x="0" y="1193"/>
                  </a:lnTo>
                  <a:lnTo>
                    <a:pt x="17632" y="6743"/>
                  </a:lnTo>
                  <a:lnTo>
                    <a:pt x="15109" y="2575"/>
                  </a:lnTo>
                  <a:lnTo>
                    <a:pt x="10565" y="0"/>
                  </a:lnTo>
                  <a:close/>
                </a:path>
              </a:pathLst>
            </a:custGeom>
            <a:solidFill>
              <a:srgbClr val="F1DD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8960403" y="8515200"/>
              <a:ext cx="41910" cy="19685"/>
            </a:xfrm>
            <a:custGeom>
              <a:avLst/>
              <a:gdLst/>
              <a:ahLst/>
              <a:cxnLst/>
              <a:rect l="l" t="t" r="r" b="b"/>
              <a:pathLst>
                <a:path w="41909" h="19684">
                  <a:moveTo>
                    <a:pt x="15863" y="0"/>
                  </a:moveTo>
                  <a:lnTo>
                    <a:pt x="14324" y="0"/>
                  </a:lnTo>
                  <a:lnTo>
                    <a:pt x="8554" y="0"/>
                  </a:lnTo>
                  <a:lnTo>
                    <a:pt x="3141" y="3643"/>
                  </a:lnTo>
                  <a:lnTo>
                    <a:pt x="0" y="12638"/>
                  </a:lnTo>
                  <a:lnTo>
                    <a:pt x="115" y="15978"/>
                  </a:lnTo>
                  <a:lnTo>
                    <a:pt x="1214" y="18920"/>
                  </a:lnTo>
                  <a:lnTo>
                    <a:pt x="17350" y="18879"/>
                  </a:lnTo>
                  <a:lnTo>
                    <a:pt x="25046" y="19004"/>
                  </a:lnTo>
                  <a:lnTo>
                    <a:pt x="32669" y="19276"/>
                  </a:lnTo>
                  <a:lnTo>
                    <a:pt x="38668" y="12156"/>
                  </a:lnTo>
                  <a:lnTo>
                    <a:pt x="41653" y="8711"/>
                  </a:lnTo>
                  <a:lnTo>
                    <a:pt x="17434" y="261"/>
                  </a:lnTo>
                  <a:lnTo>
                    <a:pt x="15863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8993067" y="8523915"/>
              <a:ext cx="28575" cy="12700"/>
            </a:xfrm>
            <a:custGeom>
              <a:avLst/>
              <a:gdLst/>
              <a:ahLst/>
              <a:cxnLst/>
              <a:rect l="l" t="t" r="r" b="b"/>
              <a:pathLst>
                <a:path w="28575" h="12700">
                  <a:moveTo>
                    <a:pt x="8994" y="0"/>
                  </a:moveTo>
                  <a:lnTo>
                    <a:pt x="3005" y="6973"/>
                  </a:lnTo>
                  <a:lnTo>
                    <a:pt x="0" y="10565"/>
                  </a:lnTo>
                  <a:lnTo>
                    <a:pt x="7186" y="10857"/>
                  </a:lnTo>
                  <a:lnTo>
                    <a:pt x="14312" y="11235"/>
                  </a:lnTo>
                  <a:lnTo>
                    <a:pt x="21381" y="11698"/>
                  </a:lnTo>
                  <a:lnTo>
                    <a:pt x="28397" y="12250"/>
                  </a:lnTo>
                  <a:lnTo>
                    <a:pt x="27339" y="10397"/>
                  </a:lnTo>
                  <a:lnTo>
                    <a:pt x="26711" y="8292"/>
                  </a:lnTo>
                  <a:lnTo>
                    <a:pt x="26585" y="6125"/>
                  </a:lnTo>
                  <a:lnTo>
                    <a:pt x="89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9028956" y="8544815"/>
              <a:ext cx="2243455" cy="783590"/>
            </a:xfrm>
            <a:custGeom>
              <a:avLst/>
              <a:gdLst/>
              <a:ahLst/>
              <a:cxnLst/>
              <a:rect l="l" t="t" r="r" b="b"/>
              <a:pathLst>
                <a:path w="2243454" h="783590">
                  <a:moveTo>
                    <a:pt x="1497137" y="519355"/>
                  </a:moveTo>
                  <a:lnTo>
                    <a:pt x="1553565" y="554381"/>
                  </a:lnTo>
                  <a:lnTo>
                    <a:pt x="2210173" y="783201"/>
                  </a:lnTo>
                  <a:lnTo>
                    <a:pt x="2242853" y="779232"/>
                  </a:lnTo>
                  <a:lnTo>
                    <a:pt x="1497137" y="519355"/>
                  </a:lnTo>
                  <a:close/>
                </a:path>
                <a:path w="2243454" h="783590">
                  <a:moveTo>
                    <a:pt x="208391" y="70238"/>
                  </a:moveTo>
                  <a:lnTo>
                    <a:pt x="204192" y="73641"/>
                  </a:lnTo>
                  <a:lnTo>
                    <a:pt x="199899" y="77254"/>
                  </a:lnTo>
                  <a:lnTo>
                    <a:pt x="195480" y="81107"/>
                  </a:lnTo>
                  <a:lnTo>
                    <a:pt x="1083663" y="390626"/>
                  </a:lnTo>
                  <a:lnTo>
                    <a:pt x="967970" y="334953"/>
                  </a:lnTo>
                  <a:lnTo>
                    <a:pt x="208391" y="70238"/>
                  </a:lnTo>
                  <a:close/>
                </a:path>
                <a:path w="2243454" h="783590">
                  <a:moveTo>
                    <a:pt x="163182" y="54490"/>
                  </a:moveTo>
                  <a:lnTo>
                    <a:pt x="118352" y="54490"/>
                  </a:lnTo>
                  <a:lnTo>
                    <a:pt x="119923" y="54762"/>
                  </a:lnTo>
                  <a:lnTo>
                    <a:pt x="164958" y="70469"/>
                  </a:lnTo>
                  <a:lnTo>
                    <a:pt x="169136" y="66594"/>
                  </a:lnTo>
                  <a:lnTo>
                    <a:pt x="173251" y="62909"/>
                  </a:lnTo>
                  <a:lnTo>
                    <a:pt x="177272" y="59401"/>
                  </a:lnTo>
                  <a:lnTo>
                    <a:pt x="163182" y="54490"/>
                  </a:lnTo>
                  <a:close/>
                </a:path>
                <a:path w="2243454" h="783590">
                  <a:moveTo>
                    <a:pt x="60019" y="18533"/>
                  </a:moveTo>
                  <a:lnTo>
                    <a:pt x="55097" y="23350"/>
                  </a:lnTo>
                  <a:lnTo>
                    <a:pt x="50061" y="28428"/>
                  </a:lnTo>
                  <a:lnTo>
                    <a:pt x="44920" y="33789"/>
                  </a:lnTo>
                  <a:lnTo>
                    <a:pt x="109797" y="56406"/>
                  </a:lnTo>
                  <a:lnTo>
                    <a:pt x="111902" y="55171"/>
                  </a:lnTo>
                  <a:lnTo>
                    <a:pt x="114321" y="54490"/>
                  </a:lnTo>
                  <a:lnTo>
                    <a:pt x="163182" y="54490"/>
                  </a:lnTo>
                  <a:lnTo>
                    <a:pt x="60019" y="18533"/>
                  </a:lnTo>
                  <a:close/>
                </a:path>
                <a:path w="2243454" h="783590">
                  <a:moveTo>
                    <a:pt x="6827" y="0"/>
                  </a:moveTo>
                  <a:lnTo>
                    <a:pt x="7737" y="2073"/>
                  </a:lnTo>
                  <a:lnTo>
                    <a:pt x="8146" y="4408"/>
                  </a:lnTo>
                  <a:lnTo>
                    <a:pt x="7465" y="11926"/>
                  </a:lnTo>
                  <a:lnTo>
                    <a:pt x="4303" y="16072"/>
                  </a:lnTo>
                  <a:lnTo>
                    <a:pt x="0" y="18135"/>
                  </a:lnTo>
                  <a:lnTo>
                    <a:pt x="15695" y="23611"/>
                  </a:lnTo>
                  <a:lnTo>
                    <a:pt x="20748" y="18135"/>
                  </a:lnTo>
                  <a:lnTo>
                    <a:pt x="25548" y="13099"/>
                  </a:lnTo>
                  <a:lnTo>
                    <a:pt x="30355" y="8198"/>
                  </a:lnTo>
                  <a:lnTo>
                    <a:pt x="6827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9044648" y="8553024"/>
              <a:ext cx="1417955" cy="504825"/>
            </a:xfrm>
            <a:custGeom>
              <a:avLst/>
              <a:gdLst/>
              <a:ahLst/>
              <a:cxnLst/>
              <a:rect l="l" t="t" r="r" b="b"/>
              <a:pathLst>
                <a:path w="1417954" h="504825">
                  <a:moveTo>
                    <a:pt x="44323" y="10325"/>
                  </a:moveTo>
                  <a:lnTo>
                    <a:pt x="14643" y="0"/>
                  </a:lnTo>
                  <a:lnTo>
                    <a:pt x="9855" y="4889"/>
                  </a:lnTo>
                  <a:lnTo>
                    <a:pt x="4965" y="10020"/>
                  </a:lnTo>
                  <a:lnTo>
                    <a:pt x="0" y="15405"/>
                  </a:lnTo>
                  <a:lnTo>
                    <a:pt x="29222" y="25590"/>
                  </a:lnTo>
                  <a:lnTo>
                    <a:pt x="34366" y="20218"/>
                  </a:lnTo>
                  <a:lnTo>
                    <a:pt x="39395" y="15151"/>
                  </a:lnTo>
                  <a:lnTo>
                    <a:pt x="44323" y="10325"/>
                  </a:lnTo>
                  <a:close/>
                </a:path>
                <a:path w="1417954" h="504825">
                  <a:moveTo>
                    <a:pt x="192697" y="62026"/>
                  </a:moveTo>
                  <a:lnTo>
                    <a:pt x="161582" y="51193"/>
                  </a:lnTo>
                  <a:lnTo>
                    <a:pt x="157543" y="54711"/>
                  </a:lnTo>
                  <a:lnTo>
                    <a:pt x="153428" y="58394"/>
                  </a:lnTo>
                  <a:lnTo>
                    <a:pt x="149250" y="62255"/>
                  </a:lnTo>
                  <a:lnTo>
                    <a:pt x="179781" y="72910"/>
                  </a:lnTo>
                  <a:lnTo>
                    <a:pt x="184200" y="69062"/>
                  </a:lnTo>
                  <a:lnTo>
                    <a:pt x="188493" y="65443"/>
                  </a:lnTo>
                  <a:lnTo>
                    <a:pt x="192697" y="62026"/>
                  </a:lnTo>
                  <a:close/>
                </a:path>
                <a:path w="1417954" h="504825">
                  <a:moveTo>
                    <a:pt x="1291780" y="460425"/>
                  </a:moveTo>
                  <a:lnTo>
                    <a:pt x="1177721" y="405307"/>
                  </a:lnTo>
                  <a:lnTo>
                    <a:pt x="952271" y="326745"/>
                  </a:lnTo>
                  <a:lnTo>
                    <a:pt x="1067955" y="382435"/>
                  </a:lnTo>
                  <a:lnTo>
                    <a:pt x="1291780" y="460425"/>
                  </a:lnTo>
                  <a:close/>
                </a:path>
                <a:path w="1417954" h="504825">
                  <a:moveTo>
                    <a:pt x="1417688" y="504304"/>
                  </a:moveTo>
                  <a:lnTo>
                    <a:pt x="1363319" y="469988"/>
                  </a:lnTo>
                  <a:lnTo>
                    <a:pt x="1186256" y="408279"/>
                  </a:lnTo>
                  <a:lnTo>
                    <a:pt x="1300924" y="463613"/>
                  </a:lnTo>
                  <a:lnTo>
                    <a:pt x="1417688" y="504304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10222376" y="8958329"/>
              <a:ext cx="123825" cy="58419"/>
            </a:xfrm>
            <a:custGeom>
              <a:avLst/>
              <a:gdLst/>
              <a:ahLst/>
              <a:cxnLst/>
              <a:rect l="l" t="t" r="r" b="b"/>
              <a:pathLst>
                <a:path w="123825" h="58420">
                  <a:moveTo>
                    <a:pt x="0" y="0"/>
                  </a:moveTo>
                  <a:lnTo>
                    <a:pt x="114059" y="55118"/>
                  </a:lnTo>
                  <a:lnTo>
                    <a:pt x="123200" y="58301"/>
                  </a:lnTo>
                  <a:lnTo>
                    <a:pt x="8533" y="2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8961623" y="8534073"/>
              <a:ext cx="75565" cy="29209"/>
            </a:xfrm>
            <a:custGeom>
              <a:avLst/>
              <a:gdLst/>
              <a:ahLst/>
              <a:cxnLst/>
              <a:rect l="l" t="t" r="r" b="b"/>
              <a:pathLst>
                <a:path w="75565" h="29209">
                  <a:moveTo>
                    <a:pt x="62699" y="5622"/>
                  </a:moveTo>
                  <a:lnTo>
                    <a:pt x="57998" y="11004"/>
                  </a:lnTo>
                  <a:lnTo>
                    <a:pt x="53307" y="16564"/>
                  </a:lnTo>
                  <a:lnTo>
                    <a:pt x="48574" y="22344"/>
                  </a:lnTo>
                  <a:lnTo>
                    <a:pt x="67327" y="28878"/>
                  </a:lnTo>
                  <a:lnTo>
                    <a:pt x="71641" y="26815"/>
                  </a:lnTo>
                  <a:lnTo>
                    <a:pt x="74793" y="22669"/>
                  </a:lnTo>
                  <a:lnTo>
                    <a:pt x="75474" y="15151"/>
                  </a:lnTo>
                  <a:lnTo>
                    <a:pt x="75065" y="12816"/>
                  </a:lnTo>
                  <a:lnTo>
                    <a:pt x="74165" y="10743"/>
                  </a:lnTo>
                  <a:lnTo>
                    <a:pt x="65621" y="7758"/>
                  </a:lnTo>
                  <a:lnTo>
                    <a:pt x="64029" y="6806"/>
                  </a:lnTo>
                  <a:lnTo>
                    <a:pt x="62699" y="5622"/>
                  </a:lnTo>
                  <a:close/>
                </a:path>
                <a:path w="75565" h="29209">
                  <a:moveTo>
                    <a:pt x="16125" y="0"/>
                  </a:moveTo>
                  <a:lnTo>
                    <a:pt x="8334" y="0"/>
                  </a:lnTo>
                  <a:lnTo>
                    <a:pt x="0" y="52"/>
                  </a:lnTo>
                  <a:lnTo>
                    <a:pt x="1403" y="3821"/>
                  </a:lnTo>
                  <a:lnTo>
                    <a:pt x="4418" y="6952"/>
                  </a:lnTo>
                  <a:lnTo>
                    <a:pt x="21276" y="12826"/>
                  </a:lnTo>
                  <a:lnTo>
                    <a:pt x="24669" y="8596"/>
                  </a:lnTo>
                  <a:lnTo>
                    <a:pt x="28061" y="4450"/>
                  </a:lnTo>
                  <a:lnTo>
                    <a:pt x="31444" y="397"/>
                  </a:lnTo>
                  <a:lnTo>
                    <a:pt x="23831" y="136"/>
                  </a:lnTo>
                  <a:lnTo>
                    <a:pt x="16125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8982892" y="8534477"/>
              <a:ext cx="41910" cy="22225"/>
            </a:xfrm>
            <a:custGeom>
              <a:avLst/>
              <a:gdLst/>
              <a:ahLst/>
              <a:cxnLst/>
              <a:rect l="l" t="t" r="r" b="b"/>
              <a:pathLst>
                <a:path w="41909" h="22225">
                  <a:moveTo>
                    <a:pt x="10177" y="0"/>
                  </a:moveTo>
                  <a:lnTo>
                    <a:pt x="3403" y="8188"/>
                  </a:lnTo>
                  <a:lnTo>
                    <a:pt x="0" y="12428"/>
                  </a:lnTo>
                  <a:lnTo>
                    <a:pt x="27308" y="21936"/>
                  </a:lnTo>
                  <a:lnTo>
                    <a:pt x="32030" y="16167"/>
                  </a:lnTo>
                  <a:lnTo>
                    <a:pt x="36731" y="10596"/>
                  </a:lnTo>
                  <a:lnTo>
                    <a:pt x="41433" y="5224"/>
                  </a:lnTo>
                  <a:lnTo>
                    <a:pt x="40281" y="4198"/>
                  </a:lnTo>
                  <a:lnTo>
                    <a:pt x="39318" y="3005"/>
                  </a:lnTo>
                  <a:lnTo>
                    <a:pt x="38574" y="1685"/>
                  </a:lnTo>
                  <a:lnTo>
                    <a:pt x="31559" y="1138"/>
                  </a:lnTo>
                  <a:lnTo>
                    <a:pt x="24490" y="674"/>
                  </a:lnTo>
                  <a:lnTo>
                    <a:pt x="17363" y="294"/>
                  </a:lnTo>
                  <a:lnTo>
                    <a:pt x="101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9138754" y="8599308"/>
              <a:ext cx="2100580" cy="730250"/>
            </a:xfrm>
            <a:custGeom>
              <a:avLst/>
              <a:gdLst/>
              <a:ahLst/>
              <a:cxnLst/>
              <a:rect l="l" t="t" r="r" b="b"/>
              <a:pathLst>
                <a:path w="2100579" h="730250">
                  <a:moveTo>
                    <a:pt x="1443767" y="499890"/>
                  </a:moveTo>
                  <a:lnTo>
                    <a:pt x="1461410" y="510759"/>
                  </a:lnTo>
                  <a:lnTo>
                    <a:pt x="1464646" y="512319"/>
                  </a:lnTo>
                  <a:lnTo>
                    <a:pt x="2086302" y="728972"/>
                  </a:lnTo>
                  <a:lnTo>
                    <a:pt x="2092616" y="729653"/>
                  </a:lnTo>
                  <a:lnTo>
                    <a:pt x="2100375" y="728710"/>
                  </a:lnTo>
                  <a:lnTo>
                    <a:pt x="1443767" y="499890"/>
                  </a:lnTo>
                  <a:close/>
                </a:path>
                <a:path w="2100579" h="730250">
                  <a:moveTo>
                    <a:pt x="85683" y="26616"/>
                  </a:moveTo>
                  <a:lnTo>
                    <a:pt x="82897" y="29056"/>
                  </a:lnTo>
                  <a:lnTo>
                    <a:pt x="81494" y="30313"/>
                  </a:lnTo>
                  <a:lnTo>
                    <a:pt x="1012586" y="354785"/>
                  </a:lnTo>
                  <a:lnTo>
                    <a:pt x="973865" y="336136"/>
                  </a:lnTo>
                  <a:lnTo>
                    <a:pt x="85683" y="26616"/>
                  </a:lnTo>
                  <a:close/>
                </a:path>
                <a:path w="2100579" h="730250">
                  <a:moveTo>
                    <a:pt x="8554" y="0"/>
                  </a:moveTo>
                  <a:lnTo>
                    <a:pt x="4523" y="0"/>
                  </a:lnTo>
                  <a:lnTo>
                    <a:pt x="2104" y="680"/>
                  </a:lnTo>
                  <a:lnTo>
                    <a:pt x="0" y="1905"/>
                  </a:lnTo>
                  <a:lnTo>
                    <a:pt x="51139" y="19727"/>
                  </a:lnTo>
                  <a:lnTo>
                    <a:pt x="53820" y="17203"/>
                  </a:lnTo>
                  <a:lnTo>
                    <a:pt x="55160" y="15978"/>
                  </a:lnTo>
                  <a:lnTo>
                    <a:pt x="11675" y="827"/>
                  </a:lnTo>
                  <a:lnTo>
                    <a:pt x="10125" y="261"/>
                  </a:lnTo>
                  <a:lnTo>
                    <a:pt x="8554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9189885" y="8615292"/>
              <a:ext cx="1413510" cy="496570"/>
            </a:xfrm>
            <a:custGeom>
              <a:avLst/>
              <a:gdLst/>
              <a:ahLst/>
              <a:cxnLst/>
              <a:rect l="l" t="t" r="r" b="b"/>
              <a:pathLst>
                <a:path w="1413509" h="496570">
                  <a:moveTo>
                    <a:pt x="34556" y="10642"/>
                  </a:moveTo>
                  <a:lnTo>
                    <a:pt x="4025" y="0"/>
                  </a:lnTo>
                  <a:lnTo>
                    <a:pt x="0" y="3746"/>
                  </a:lnTo>
                  <a:lnTo>
                    <a:pt x="30353" y="14338"/>
                  </a:lnTo>
                  <a:lnTo>
                    <a:pt x="33159" y="11849"/>
                  </a:lnTo>
                  <a:lnTo>
                    <a:pt x="34556" y="10642"/>
                  </a:lnTo>
                  <a:close/>
                </a:path>
                <a:path w="1413509" h="496570">
                  <a:moveTo>
                    <a:pt x="1410271" y="494766"/>
                  </a:moveTo>
                  <a:lnTo>
                    <a:pt x="1392631" y="483908"/>
                  </a:lnTo>
                  <a:lnTo>
                    <a:pt x="1375867" y="478078"/>
                  </a:lnTo>
                  <a:lnTo>
                    <a:pt x="1410271" y="494766"/>
                  </a:lnTo>
                  <a:close/>
                </a:path>
                <a:path w="1413509" h="496570">
                  <a:moveTo>
                    <a:pt x="1413510" y="496354"/>
                  </a:moveTo>
                  <a:lnTo>
                    <a:pt x="1375867" y="478078"/>
                  </a:lnTo>
                  <a:lnTo>
                    <a:pt x="1272451" y="442036"/>
                  </a:lnTo>
                  <a:lnTo>
                    <a:pt x="1155687" y="401345"/>
                  </a:lnTo>
                  <a:lnTo>
                    <a:pt x="1146581" y="398183"/>
                  </a:lnTo>
                  <a:lnTo>
                    <a:pt x="922731" y="320154"/>
                  </a:lnTo>
                  <a:lnTo>
                    <a:pt x="961453" y="338810"/>
                  </a:lnTo>
                  <a:lnTo>
                    <a:pt x="1184694" y="416610"/>
                  </a:lnTo>
                  <a:lnTo>
                    <a:pt x="1194054" y="419874"/>
                  </a:lnTo>
                  <a:lnTo>
                    <a:pt x="1290891" y="453618"/>
                  </a:lnTo>
                  <a:lnTo>
                    <a:pt x="1411897" y="495782"/>
                  </a:lnTo>
                  <a:lnTo>
                    <a:pt x="1413510" y="4963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11274868" y="9090853"/>
              <a:ext cx="1708785" cy="210185"/>
            </a:xfrm>
            <a:custGeom>
              <a:avLst/>
              <a:gdLst/>
              <a:ahLst/>
              <a:cxnLst/>
              <a:rect l="l" t="t" r="r" b="b"/>
              <a:pathLst>
                <a:path w="1708784" h="210184">
                  <a:moveTo>
                    <a:pt x="48417" y="198685"/>
                  </a:moveTo>
                  <a:lnTo>
                    <a:pt x="0" y="204569"/>
                  </a:lnTo>
                  <a:lnTo>
                    <a:pt x="15224" y="209878"/>
                  </a:lnTo>
                  <a:lnTo>
                    <a:pt x="63610" y="203920"/>
                  </a:lnTo>
                  <a:lnTo>
                    <a:pt x="48417" y="198685"/>
                  </a:lnTo>
                  <a:close/>
                </a:path>
                <a:path w="1708784" h="210184">
                  <a:moveTo>
                    <a:pt x="116362" y="190423"/>
                  </a:moveTo>
                  <a:lnTo>
                    <a:pt x="113410" y="190790"/>
                  </a:lnTo>
                  <a:lnTo>
                    <a:pt x="129430" y="195795"/>
                  </a:lnTo>
                  <a:lnTo>
                    <a:pt x="135713" y="195030"/>
                  </a:lnTo>
                  <a:lnTo>
                    <a:pt x="116362" y="190423"/>
                  </a:lnTo>
                  <a:close/>
                </a:path>
                <a:path w="1708784" h="210184">
                  <a:moveTo>
                    <a:pt x="786101" y="114834"/>
                  </a:moveTo>
                  <a:lnTo>
                    <a:pt x="676555" y="122320"/>
                  </a:lnTo>
                  <a:lnTo>
                    <a:pt x="240757" y="175303"/>
                  </a:lnTo>
                  <a:lnTo>
                    <a:pt x="261269" y="179544"/>
                  </a:lnTo>
                  <a:lnTo>
                    <a:pt x="786101" y="114834"/>
                  </a:lnTo>
                  <a:close/>
                </a:path>
                <a:path w="1708784" h="210184">
                  <a:moveTo>
                    <a:pt x="1220214" y="56228"/>
                  </a:moveTo>
                  <a:lnTo>
                    <a:pt x="1204371" y="58155"/>
                  </a:lnTo>
                  <a:lnTo>
                    <a:pt x="1227721" y="56553"/>
                  </a:lnTo>
                  <a:lnTo>
                    <a:pt x="1220214" y="56228"/>
                  </a:lnTo>
                  <a:close/>
                </a:path>
                <a:path w="1708784" h="210184">
                  <a:moveTo>
                    <a:pt x="1682671" y="0"/>
                  </a:moveTo>
                  <a:lnTo>
                    <a:pt x="1389863" y="35601"/>
                  </a:lnTo>
                  <a:lnTo>
                    <a:pt x="1418532" y="36857"/>
                  </a:lnTo>
                  <a:lnTo>
                    <a:pt x="1708335" y="1130"/>
                  </a:lnTo>
                  <a:lnTo>
                    <a:pt x="1682671" y="0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11323269" y="9266167"/>
              <a:ext cx="213360" cy="29209"/>
            </a:xfrm>
            <a:custGeom>
              <a:avLst/>
              <a:gdLst/>
              <a:ahLst/>
              <a:cxnLst/>
              <a:rect l="l" t="t" r="r" b="b"/>
              <a:pathLst>
                <a:path w="213359" h="29209">
                  <a:moveTo>
                    <a:pt x="81013" y="20497"/>
                  </a:moveTo>
                  <a:lnTo>
                    <a:pt x="64998" y="15481"/>
                  </a:lnTo>
                  <a:lnTo>
                    <a:pt x="0" y="23368"/>
                  </a:lnTo>
                  <a:lnTo>
                    <a:pt x="15214" y="28613"/>
                  </a:lnTo>
                  <a:lnTo>
                    <a:pt x="81013" y="20497"/>
                  </a:lnTo>
                  <a:close/>
                </a:path>
                <a:path w="213359" h="29209">
                  <a:moveTo>
                    <a:pt x="212864" y="4241"/>
                  </a:moveTo>
                  <a:lnTo>
                    <a:pt x="192341" y="0"/>
                  </a:lnTo>
                  <a:lnTo>
                    <a:pt x="152133" y="4889"/>
                  </a:lnTo>
                  <a:lnTo>
                    <a:pt x="173596" y="9080"/>
                  </a:lnTo>
                  <a:lnTo>
                    <a:pt x="212864" y="4241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11391214" y="9271056"/>
              <a:ext cx="106045" cy="15240"/>
            </a:xfrm>
            <a:custGeom>
              <a:avLst/>
              <a:gdLst/>
              <a:ahLst/>
              <a:cxnLst/>
              <a:rect l="l" t="t" r="r" b="b"/>
              <a:pathLst>
                <a:path w="106045" h="15240">
                  <a:moveTo>
                    <a:pt x="61087" y="9690"/>
                  </a:moveTo>
                  <a:lnTo>
                    <a:pt x="42341" y="5080"/>
                  </a:lnTo>
                  <a:lnTo>
                    <a:pt x="0" y="10236"/>
                  </a:lnTo>
                  <a:lnTo>
                    <a:pt x="19367" y="14833"/>
                  </a:lnTo>
                  <a:lnTo>
                    <a:pt x="61087" y="9690"/>
                  </a:lnTo>
                  <a:close/>
                </a:path>
                <a:path w="106045" h="15240">
                  <a:moveTo>
                    <a:pt x="105651" y="4178"/>
                  </a:moveTo>
                  <a:lnTo>
                    <a:pt x="84175" y="0"/>
                  </a:lnTo>
                  <a:lnTo>
                    <a:pt x="42354" y="5080"/>
                  </a:lnTo>
                  <a:lnTo>
                    <a:pt x="61087" y="9677"/>
                  </a:lnTo>
                  <a:lnTo>
                    <a:pt x="105651" y="41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12495083" y="9126454"/>
              <a:ext cx="198755" cy="20955"/>
            </a:xfrm>
            <a:custGeom>
              <a:avLst/>
              <a:gdLst/>
              <a:ahLst/>
              <a:cxnLst/>
              <a:rect l="l" t="t" r="r" b="b"/>
              <a:pathLst>
                <a:path w="198754" h="20954">
                  <a:moveTo>
                    <a:pt x="169649" y="0"/>
                  </a:moveTo>
                  <a:lnTo>
                    <a:pt x="0" y="20627"/>
                  </a:lnTo>
                  <a:lnTo>
                    <a:pt x="7507" y="20952"/>
                  </a:lnTo>
                  <a:lnTo>
                    <a:pt x="77222" y="16187"/>
                  </a:lnTo>
                  <a:lnTo>
                    <a:pt x="198318" y="1256"/>
                  </a:lnTo>
                  <a:lnTo>
                    <a:pt x="169649" y="0"/>
                  </a:lnTo>
                  <a:close/>
                </a:path>
              </a:pathLst>
            </a:custGeom>
            <a:solidFill>
              <a:srgbClr val="7971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11951427" y="9147408"/>
              <a:ext cx="574675" cy="66040"/>
            </a:xfrm>
            <a:custGeom>
              <a:avLst/>
              <a:gdLst/>
              <a:ahLst/>
              <a:cxnLst/>
              <a:rect l="l" t="t" r="r" b="b"/>
              <a:pathLst>
                <a:path w="574675" h="66040">
                  <a:moveTo>
                    <a:pt x="551166" y="0"/>
                  </a:moveTo>
                  <a:lnTo>
                    <a:pt x="527816" y="1591"/>
                  </a:lnTo>
                  <a:lnTo>
                    <a:pt x="0" y="65767"/>
                  </a:lnTo>
                  <a:lnTo>
                    <a:pt x="109546" y="58280"/>
                  </a:lnTo>
                  <a:lnTo>
                    <a:pt x="574066" y="1015"/>
                  </a:lnTo>
                  <a:lnTo>
                    <a:pt x="551166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12502597" y="9142647"/>
              <a:ext cx="69850" cy="6350"/>
            </a:xfrm>
            <a:custGeom>
              <a:avLst/>
              <a:gdLst/>
              <a:ahLst/>
              <a:cxnLst/>
              <a:rect l="l" t="t" r="r" b="b"/>
              <a:pathLst>
                <a:path w="69850" h="6350">
                  <a:moveTo>
                    <a:pt x="69704" y="0"/>
                  </a:moveTo>
                  <a:lnTo>
                    <a:pt x="0" y="4764"/>
                  </a:lnTo>
                  <a:lnTo>
                    <a:pt x="22899" y="5769"/>
                  </a:lnTo>
                  <a:lnTo>
                    <a:pt x="69704" y="0"/>
                  </a:lnTo>
                  <a:close/>
                </a:path>
              </a:pathLst>
            </a:custGeom>
            <a:solidFill>
              <a:srgbClr val="F1DD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9026779" y="8533567"/>
              <a:ext cx="3455670" cy="790575"/>
            </a:xfrm>
            <a:custGeom>
              <a:avLst/>
              <a:gdLst/>
              <a:ahLst/>
              <a:cxnLst/>
              <a:rect l="l" t="t" r="r" b="b"/>
              <a:pathLst>
                <a:path w="3455670" h="790575">
                  <a:moveTo>
                    <a:pt x="2383801" y="752312"/>
                  </a:moveTo>
                  <a:lnTo>
                    <a:pt x="2377519" y="753087"/>
                  </a:lnTo>
                  <a:lnTo>
                    <a:pt x="2402979" y="760779"/>
                  </a:lnTo>
                  <a:lnTo>
                    <a:pt x="2428564" y="768165"/>
                  </a:lnTo>
                  <a:lnTo>
                    <a:pt x="2446909" y="765934"/>
                  </a:lnTo>
                  <a:lnTo>
                    <a:pt x="2415434" y="759402"/>
                  </a:lnTo>
                  <a:lnTo>
                    <a:pt x="2383801" y="752312"/>
                  </a:lnTo>
                  <a:close/>
                </a:path>
                <a:path w="3455670" h="790575">
                  <a:moveTo>
                    <a:pt x="3455078" y="643373"/>
                  </a:moveTo>
                  <a:lnTo>
                    <a:pt x="3034200" y="672126"/>
                  </a:lnTo>
                  <a:lnTo>
                    <a:pt x="2509358" y="736825"/>
                  </a:lnTo>
                  <a:lnTo>
                    <a:pt x="2544556" y="743626"/>
                  </a:lnTo>
                  <a:lnTo>
                    <a:pt x="2579659" y="749799"/>
                  </a:lnTo>
                  <a:lnTo>
                    <a:pt x="3455078" y="643373"/>
                  </a:lnTo>
                  <a:close/>
                </a:path>
                <a:path w="3455670" h="790575">
                  <a:moveTo>
                    <a:pt x="1466290" y="509932"/>
                  </a:moveTo>
                  <a:lnTo>
                    <a:pt x="1499315" y="530601"/>
                  </a:lnTo>
                  <a:lnTo>
                    <a:pt x="2245031" y="790478"/>
                  </a:lnTo>
                  <a:lnTo>
                    <a:pt x="2358943" y="776636"/>
                  </a:lnTo>
                  <a:lnTo>
                    <a:pt x="2329571" y="767170"/>
                  </a:lnTo>
                  <a:lnTo>
                    <a:pt x="2204435" y="767170"/>
                  </a:lnTo>
                  <a:lnTo>
                    <a:pt x="1466290" y="509932"/>
                  </a:lnTo>
                  <a:close/>
                </a:path>
                <a:path w="3455670" h="790575">
                  <a:moveTo>
                    <a:pt x="2248088" y="761861"/>
                  </a:moveTo>
                  <a:lnTo>
                    <a:pt x="2204435" y="767170"/>
                  </a:lnTo>
                  <a:lnTo>
                    <a:pt x="2263313" y="767170"/>
                  </a:lnTo>
                  <a:lnTo>
                    <a:pt x="2248088" y="761861"/>
                  </a:lnTo>
                  <a:close/>
                </a:path>
                <a:path w="3455670" h="790575">
                  <a:moveTo>
                    <a:pt x="2311699" y="761201"/>
                  </a:moveTo>
                  <a:lnTo>
                    <a:pt x="2263313" y="767170"/>
                  </a:lnTo>
                  <a:lnTo>
                    <a:pt x="2329571" y="767170"/>
                  </a:lnTo>
                  <a:lnTo>
                    <a:pt x="2311699" y="761201"/>
                  </a:lnTo>
                  <a:close/>
                </a:path>
                <a:path w="3455670" h="790575">
                  <a:moveTo>
                    <a:pt x="218579" y="75128"/>
                  </a:moveTo>
                  <a:lnTo>
                    <a:pt x="215951" y="77159"/>
                  </a:lnTo>
                  <a:lnTo>
                    <a:pt x="213281" y="79285"/>
                  </a:lnTo>
                  <a:lnTo>
                    <a:pt x="210569" y="81484"/>
                  </a:lnTo>
                  <a:lnTo>
                    <a:pt x="970148" y="346198"/>
                  </a:lnTo>
                  <a:lnTo>
                    <a:pt x="900988" y="312943"/>
                  </a:lnTo>
                  <a:lnTo>
                    <a:pt x="218579" y="75128"/>
                  </a:lnTo>
                  <a:close/>
                </a:path>
                <a:path w="3455670" h="790575">
                  <a:moveTo>
                    <a:pt x="69181" y="23067"/>
                  </a:moveTo>
                  <a:lnTo>
                    <a:pt x="64542" y="27486"/>
                  </a:lnTo>
                  <a:lnTo>
                    <a:pt x="62197" y="29779"/>
                  </a:lnTo>
                  <a:lnTo>
                    <a:pt x="179450" y="70647"/>
                  </a:lnTo>
                  <a:lnTo>
                    <a:pt x="182025" y="68406"/>
                  </a:lnTo>
                  <a:lnTo>
                    <a:pt x="184549" y="66249"/>
                  </a:lnTo>
                  <a:lnTo>
                    <a:pt x="187051" y="64144"/>
                  </a:lnTo>
                  <a:lnTo>
                    <a:pt x="69181" y="23067"/>
                  </a:lnTo>
                  <a:close/>
                </a:path>
                <a:path w="3455670" h="790575">
                  <a:moveTo>
                    <a:pt x="2963" y="0"/>
                  </a:moveTo>
                  <a:lnTo>
                    <a:pt x="0" y="3329"/>
                  </a:lnTo>
                  <a:lnTo>
                    <a:pt x="4094" y="4512"/>
                  </a:lnTo>
                  <a:lnTo>
                    <a:pt x="7371" y="7465"/>
                  </a:lnTo>
                  <a:lnTo>
                    <a:pt x="9004" y="11245"/>
                  </a:lnTo>
                  <a:lnTo>
                    <a:pt x="32522" y="19444"/>
                  </a:lnTo>
                  <a:lnTo>
                    <a:pt x="34784" y="17130"/>
                  </a:lnTo>
                  <a:lnTo>
                    <a:pt x="39276" y="12648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9019642" y="8530050"/>
              <a:ext cx="2586990" cy="780415"/>
            </a:xfrm>
            <a:custGeom>
              <a:avLst/>
              <a:gdLst/>
              <a:ahLst/>
              <a:cxnLst/>
              <a:rect l="l" t="t" r="r" b="b"/>
              <a:pathLst>
                <a:path w="2586990" h="780415">
                  <a:moveTo>
                    <a:pt x="10109" y="3517"/>
                  </a:moveTo>
                  <a:lnTo>
                    <a:pt x="0" y="0"/>
                  </a:lnTo>
                  <a:lnTo>
                    <a:pt x="127" y="2171"/>
                  </a:lnTo>
                  <a:lnTo>
                    <a:pt x="749" y="4267"/>
                  </a:lnTo>
                  <a:lnTo>
                    <a:pt x="1816" y="6121"/>
                  </a:lnTo>
                  <a:lnTo>
                    <a:pt x="5422" y="6438"/>
                  </a:lnTo>
                  <a:lnTo>
                    <a:pt x="6286" y="6604"/>
                  </a:lnTo>
                  <a:lnTo>
                    <a:pt x="7124" y="6845"/>
                  </a:lnTo>
                  <a:lnTo>
                    <a:pt x="10109" y="3517"/>
                  </a:lnTo>
                  <a:close/>
                </a:path>
                <a:path w="2586990" h="780415">
                  <a:moveTo>
                    <a:pt x="76314" y="26593"/>
                  </a:moveTo>
                  <a:lnTo>
                    <a:pt x="46405" y="16167"/>
                  </a:lnTo>
                  <a:lnTo>
                    <a:pt x="44170" y="18376"/>
                  </a:lnTo>
                  <a:lnTo>
                    <a:pt x="39662" y="22961"/>
                  </a:lnTo>
                  <a:lnTo>
                    <a:pt x="69342" y="33299"/>
                  </a:lnTo>
                  <a:lnTo>
                    <a:pt x="71678" y="31013"/>
                  </a:lnTo>
                  <a:lnTo>
                    <a:pt x="76314" y="26593"/>
                  </a:lnTo>
                  <a:close/>
                </a:path>
                <a:path w="2586990" h="780415">
                  <a:moveTo>
                    <a:pt x="225717" y="78663"/>
                  </a:moveTo>
                  <a:lnTo>
                    <a:pt x="194183" y="67678"/>
                  </a:lnTo>
                  <a:lnTo>
                    <a:pt x="191681" y="69773"/>
                  </a:lnTo>
                  <a:lnTo>
                    <a:pt x="189153" y="71920"/>
                  </a:lnTo>
                  <a:lnTo>
                    <a:pt x="186588" y="74168"/>
                  </a:lnTo>
                  <a:lnTo>
                    <a:pt x="217703" y="85013"/>
                  </a:lnTo>
                  <a:lnTo>
                    <a:pt x="220408" y="82804"/>
                  </a:lnTo>
                  <a:lnTo>
                    <a:pt x="223088" y="80695"/>
                  </a:lnTo>
                  <a:lnTo>
                    <a:pt x="225717" y="78663"/>
                  </a:lnTo>
                  <a:close/>
                </a:path>
                <a:path w="2586990" h="780415">
                  <a:moveTo>
                    <a:pt x="1506448" y="534123"/>
                  </a:moveTo>
                  <a:lnTo>
                    <a:pt x="1473415" y="513461"/>
                  </a:lnTo>
                  <a:lnTo>
                    <a:pt x="1365897" y="475983"/>
                  </a:lnTo>
                  <a:lnTo>
                    <a:pt x="1356245" y="472630"/>
                  </a:lnTo>
                  <a:lnTo>
                    <a:pt x="1142746" y="398233"/>
                  </a:lnTo>
                  <a:lnTo>
                    <a:pt x="1134465" y="395338"/>
                  </a:lnTo>
                  <a:lnTo>
                    <a:pt x="908126" y="316458"/>
                  </a:lnTo>
                  <a:lnTo>
                    <a:pt x="977277" y="349719"/>
                  </a:lnTo>
                  <a:lnTo>
                    <a:pt x="1202626" y="428256"/>
                  </a:lnTo>
                  <a:lnTo>
                    <a:pt x="1211262" y="431266"/>
                  </a:lnTo>
                  <a:lnTo>
                    <a:pt x="1176959" y="414731"/>
                  </a:lnTo>
                  <a:lnTo>
                    <a:pt x="1211262" y="431253"/>
                  </a:lnTo>
                  <a:lnTo>
                    <a:pt x="1388325" y="492963"/>
                  </a:lnTo>
                  <a:lnTo>
                    <a:pt x="1433398" y="508673"/>
                  </a:lnTo>
                  <a:lnTo>
                    <a:pt x="1506448" y="534123"/>
                  </a:lnTo>
                  <a:close/>
                </a:path>
                <a:path w="2586990" h="780415">
                  <a:moveTo>
                    <a:pt x="2435695" y="771690"/>
                  </a:moveTo>
                  <a:lnTo>
                    <a:pt x="2397366" y="760488"/>
                  </a:lnTo>
                  <a:lnTo>
                    <a:pt x="2384641" y="756602"/>
                  </a:lnTo>
                  <a:lnTo>
                    <a:pt x="2318842" y="764717"/>
                  </a:lnTo>
                  <a:lnTo>
                    <a:pt x="2354224" y="776401"/>
                  </a:lnTo>
                  <a:lnTo>
                    <a:pt x="2366073" y="780161"/>
                  </a:lnTo>
                  <a:lnTo>
                    <a:pt x="2435695" y="771690"/>
                  </a:lnTo>
                  <a:close/>
                </a:path>
                <a:path w="2586990" h="780415">
                  <a:moveTo>
                    <a:pt x="2586786" y="753325"/>
                  </a:moveTo>
                  <a:lnTo>
                    <a:pt x="2551684" y="747153"/>
                  </a:lnTo>
                  <a:lnTo>
                    <a:pt x="2516492" y="740359"/>
                  </a:lnTo>
                  <a:lnTo>
                    <a:pt x="2477224" y="745185"/>
                  </a:lnTo>
                  <a:lnTo>
                    <a:pt x="2432659" y="750684"/>
                  </a:lnTo>
                  <a:lnTo>
                    <a:pt x="2390927" y="755827"/>
                  </a:lnTo>
                  <a:lnTo>
                    <a:pt x="2422563" y="762927"/>
                  </a:lnTo>
                  <a:lnTo>
                    <a:pt x="2454046" y="769454"/>
                  </a:lnTo>
                  <a:lnTo>
                    <a:pt x="2494242" y="764578"/>
                  </a:lnTo>
                  <a:lnTo>
                    <a:pt x="2550693" y="757720"/>
                  </a:lnTo>
                  <a:lnTo>
                    <a:pt x="2586786" y="7533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12693396" y="9091989"/>
              <a:ext cx="434975" cy="38735"/>
            </a:xfrm>
            <a:custGeom>
              <a:avLst/>
              <a:gdLst/>
              <a:ahLst/>
              <a:cxnLst/>
              <a:rect l="l" t="t" r="r" b="b"/>
              <a:pathLst>
                <a:path w="434975" h="38734">
                  <a:moveTo>
                    <a:pt x="414175" y="5476"/>
                  </a:moveTo>
                  <a:lnTo>
                    <a:pt x="392312" y="11528"/>
                  </a:lnTo>
                  <a:lnTo>
                    <a:pt x="434698" y="6376"/>
                  </a:lnTo>
                  <a:lnTo>
                    <a:pt x="414175" y="5476"/>
                  </a:lnTo>
                  <a:close/>
                </a:path>
                <a:path w="434975" h="38734">
                  <a:moveTo>
                    <a:pt x="289813" y="0"/>
                  </a:moveTo>
                  <a:lnTo>
                    <a:pt x="0" y="35726"/>
                  </a:lnTo>
                  <a:lnTo>
                    <a:pt x="59244" y="38344"/>
                  </a:lnTo>
                  <a:lnTo>
                    <a:pt x="236924" y="26198"/>
                  </a:lnTo>
                  <a:lnTo>
                    <a:pt x="324126" y="1507"/>
                  </a:lnTo>
                  <a:lnTo>
                    <a:pt x="289813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9021457" y="8536171"/>
              <a:ext cx="4086225" cy="582295"/>
            </a:xfrm>
            <a:custGeom>
              <a:avLst/>
              <a:gdLst/>
              <a:ahLst/>
              <a:cxnLst/>
              <a:rect l="l" t="t" r="r" b="b"/>
              <a:pathLst>
                <a:path w="4086225" h="582295">
                  <a:moveTo>
                    <a:pt x="14325" y="8648"/>
                  </a:moveTo>
                  <a:lnTo>
                    <a:pt x="0" y="0"/>
                  </a:lnTo>
                  <a:lnTo>
                    <a:pt x="749" y="1308"/>
                  </a:lnTo>
                  <a:lnTo>
                    <a:pt x="1714" y="2514"/>
                  </a:lnTo>
                  <a:lnTo>
                    <a:pt x="2857" y="3530"/>
                  </a:lnTo>
                  <a:lnTo>
                    <a:pt x="4191" y="4724"/>
                  </a:lnTo>
                  <a:lnTo>
                    <a:pt x="5778" y="5676"/>
                  </a:lnTo>
                  <a:lnTo>
                    <a:pt x="14325" y="8648"/>
                  </a:lnTo>
                  <a:close/>
                </a:path>
                <a:path w="4086225" h="582295">
                  <a:moveTo>
                    <a:pt x="4086110" y="561301"/>
                  </a:moveTo>
                  <a:lnTo>
                    <a:pt x="3996055" y="557339"/>
                  </a:lnTo>
                  <a:lnTo>
                    <a:pt x="3908856" y="582028"/>
                  </a:lnTo>
                  <a:lnTo>
                    <a:pt x="3988231" y="576605"/>
                  </a:lnTo>
                  <a:lnTo>
                    <a:pt x="4064241" y="567359"/>
                  </a:lnTo>
                  <a:lnTo>
                    <a:pt x="4086110" y="5613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12572303" y="9127715"/>
              <a:ext cx="180340" cy="15240"/>
            </a:xfrm>
            <a:custGeom>
              <a:avLst/>
              <a:gdLst/>
              <a:ahLst/>
              <a:cxnLst/>
              <a:rect l="l" t="t" r="r" b="b"/>
              <a:pathLst>
                <a:path w="180340" h="15240">
                  <a:moveTo>
                    <a:pt x="121095" y="0"/>
                  </a:moveTo>
                  <a:lnTo>
                    <a:pt x="0" y="14931"/>
                  </a:lnTo>
                  <a:lnTo>
                    <a:pt x="180329" y="2617"/>
                  </a:lnTo>
                  <a:lnTo>
                    <a:pt x="121095" y="0"/>
                  </a:lnTo>
                  <a:close/>
                </a:path>
              </a:pathLst>
            </a:custGeom>
            <a:solidFill>
              <a:srgbClr val="F1DD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12060961" y="9112777"/>
              <a:ext cx="949325" cy="93345"/>
            </a:xfrm>
            <a:custGeom>
              <a:avLst/>
              <a:gdLst/>
              <a:ahLst/>
              <a:cxnLst/>
              <a:rect l="l" t="t" r="r" b="b"/>
              <a:pathLst>
                <a:path w="949325" h="93345">
                  <a:moveTo>
                    <a:pt x="948715" y="0"/>
                  </a:moveTo>
                  <a:lnTo>
                    <a:pt x="869353" y="5422"/>
                  </a:lnTo>
                  <a:lnTo>
                    <a:pt x="691667" y="17551"/>
                  </a:lnTo>
                  <a:lnTo>
                    <a:pt x="511340" y="29883"/>
                  </a:lnTo>
                  <a:lnTo>
                    <a:pt x="464527" y="35648"/>
                  </a:lnTo>
                  <a:lnTo>
                    <a:pt x="0" y="92913"/>
                  </a:lnTo>
                  <a:lnTo>
                    <a:pt x="420890" y="64160"/>
                  </a:lnTo>
                  <a:lnTo>
                    <a:pt x="604672" y="41821"/>
                  </a:lnTo>
                  <a:lnTo>
                    <a:pt x="774319" y="21196"/>
                  </a:lnTo>
                  <a:lnTo>
                    <a:pt x="843229" y="12827"/>
                  </a:lnTo>
                  <a:lnTo>
                    <a:pt x="9487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12526904" y="8920530"/>
              <a:ext cx="2255520" cy="283210"/>
            </a:xfrm>
            <a:custGeom>
              <a:avLst/>
              <a:gdLst/>
              <a:ahLst/>
              <a:cxnLst/>
              <a:rect l="l" t="t" r="r" b="b"/>
              <a:pathLst>
                <a:path w="2255519" h="283209">
                  <a:moveTo>
                    <a:pt x="1520079" y="37883"/>
                  </a:moveTo>
                  <a:lnTo>
                    <a:pt x="1126614" y="85714"/>
                  </a:lnTo>
                  <a:lnTo>
                    <a:pt x="1094971" y="92709"/>
                  </a:lnTo>
                  <a:lnTo>
                    <a:pt x="1520843" y="40208"/>
                  </a:lnTo>
                  <a:lnTo>
                    <a:pt x="1520079" y="37883"/>
                  </a:lnTo>
                  <a:close/>
                </a:path>
                <a:path w="2255519" h="283209">
                  <a:moveTo>
                    <a:pt x="1139525" y="54406"/>
                  </a:moveTo>
                  <a:lnTo>
                    <a:pt x="1109477" y="58574"/>
                  </a:lnTo>
                  <a:lnTo>
                    <a:pt x="1079482" y="63089"/>
                  </a:lnTo>
                  <a:lnTo>
                    <a:pt x="1049531" y="67938"/>
                  </a:lnTo>
                  <a:lnTo>
                    <a:pt x="1019612" y="73107"/>
                  </a:lnTo>
                  <a:lnTo>
                    <a:pt x="1072375" y="69191"/>
                  </a:lnTo>
                  <a:lnTo>
                    <a:pt x="1122825" y="57958"/>
                  </a:lnTo>
                  <a:lnTo>
                    <a:pt x="1139525" y="54406"/>
                  </a:lnTo>
                  <a:close/>
                </a:path>
                <a:path w="2255519" h="283209">
                  <a:moveTo>
                    <a:pt x="1495305" y="36208"/>
                  </a:moveTo>
                  <a:lnTo>
                    <a:pt x="1452882" y="37870"/>
                  </a:lnTo>
                  <a:lnTo>
                    <a:pt x="1409801" y="40887"/>
                  </a:lnTo>
                  <a:lnTo>
                    <a:pt x="1366085" y="45183"/>
                  </a:lnTo>
                  <a:lnTo>
                    <a:pt x="1321760" y="50679"/>
                  </a:lnTo>
                  <a:lnTo>
                    <a:pt x="1508948" y="36784"/>
                  </a:lnTo>
                  <a:lnTo>
                    <a:pt x="1495305" y="36208"/>
                  </a:lnTo>
                  <a:close/>
                </a:path>
                <a:path w="2255519" h="283209">
                  <a:moveTo>
                    <a:pt x="1015393" y="45286"/>
                  </a:moveTo>
                  <a:lnTo>
                    <a:pt x="0" y="120676"/>
                  </a:lnTo>
                  <a:lnTo>
                    <a:pt x="237867" y="131147"/>
                  </a:lnTo>
                  <a:lnTo>
                    <a:pt x="808132" y="88814"/>
                  </a:lnTo>
                  <a:lnTo>
                    <a:pt x="859896" y="76806"/>
                  </a:lnTo>
                  <a:lnTo>
                    <a:pt x="911664" y="65503"/>
                  </a:lnTo>
                  <a:lnTo>
                    <a:pt x="963482" y="54973"/>
                  </a:lnTo>
                  <a:lnTo>
                    <a:pt x="1015393" y="45286"/>
                  </a:lnTo>
                  <a:close/>
                </a:path>
                <a:path w="2255519" h="283209">
                  <a:moveTo>
                    <a:pt x="1549052" y="36208"/>
                  </a:moveTo>
                  <a:lnTo>
                    <a:pt x="1549209" y="36710"/>
                  </a:lnTo>
                  <a:lnTo>
                    <a:pt x="1552612" y="36292"/>
                  </a:lnTo>
                  <a:lnTo>
                    <a:pt x="1549052" y="36208"/>
                  </a:lnTo>
                  <a:close/>
                </a:path>
                <a:path w="2255519" h="283209">
                  <a:moveTo>
                    <a:pt x="1519430" y="35904"/>
                  </a:moveTo>
                  <a:lnTo>
                    <a:pt x="1517440" y="35915"/>
                  </a:lnTo>
                  <a:lnTo>
                    <a:pt x="1516990" y="36114"/>
                  </a:lnTo>
                  <a:lnTo>
                    <a:pt x="1516749" y="36197"/>
                  </a:lnTo>
                  <a:lnTo>
                    <a:pt x="1519461" y="35998"/>
                  </a:lnTo>
                  <a:close/>
                </a:path>
                <a:path w="2255519" h="283209">
                  <a:moveTo>
                    <a:pt x="1836314" y="34354"/>
                  </a:moveTo>
                  <a:lnTo>
                    <a:pt x="1781327" y="34354"/>
                  </a:lnTo>
                  <a:lnTo>
                    <a:pt x="2035644" y="185083"/>
                  </a:lnTo>
                  <a:lnTo>
                    <a:pt x="2121853" y="222637"/>
                  </a:lnTo>
                  <a:lnTo>
                    <a:pt x="2255376" y="282745"/>
                  </a:lnTo>
                  <a:lnTo>
                    <a:pt x="1836314" y="34354"/>
                  </a:lnTo>
                  <a:close/>
                </a:path>
                <a:path w="2255519" h="283209">
                  <a:moveTo>
                    <a:pt x="1712017" y="43988"/>
                  </a:moveTo>
                  <a:lnTo>
                    <a:pt x="1693100" y="43988"/>
                  </a:lnTo>
                  <a:lnTo>
                    <a:pt x="1694827" y="44302"/>
                  </a:lnTo>
                  <a:lnTo>
                    <a:pt x="1765747" y="72584"/>
                  </a:lnTo>
                  <a:lnTo>
                    <a:pt x="1712017" y="43988"/>
                  </a:lnTo>
                  <a:close/>
                </a:path>
                <a:path w="2255519" h="283209">
                  <a:moveTo>
                    <a:pt x="1786919" y="5842"/>
                  </a:moveTo>
                  <a:lnTo>
                    <a:pt x="1783830" y="5842"/>
                  </a:lnTo>
                  <a:lnTo>
                    <a:pt x="1783254" y="5884"/>
                  </a:lnTo>
                  <a:lnTo>
                    <a:pt x="1670200" y="19632"/>
                  </a:lnTo>
                  <a:lnTo>
                    <a:pt x="1679372" y="43328"/>
                  </a:lnTo>
                  <a:lnTo>
                    <a:pt x="1684419" y="45841"/>
                  </a:lnTo>
                  <a:lnTo>
                    <a:pt x="1686524" y="44637"/>
                  </a:lnTo>
                  <a:lnTo>
                    <a:pt x="1688943" y="43988"/>
                  </a:lnTo>
                  <a:lnTo>
                    <a:pt x="1712017" y="43988"/>
                  </a:lnTo>
                  <a:lnTo>
                    <a:pt x="1710167" y="43003"/>
                  </a:lnTo>
                  <a:lnTo>
                    <a:pt x="1781327" y="34354"/>
                  </a:lnTo>
                  <a:lnTo>
                    <a:pt x="1836314" y="34354"/>
                  </a:lnTo>
                  <a:lnTo>
                    <a:pt x="1789359" y="6523"/>
                  </a:lnTo>
                  <a:lnTo>
                    <a:pt x="1786919" y="5842"/>
                  </a:lnTo>
                  <a:close/>
                </a:path>
                <a:path w="2255519" h="283209">
                  <a:moveTo>
                    <a:pt x="1554758" y="5235"/>
                  </a:moveTo>
                  <a:lnTo>
                    <a:pt x="1539230" y="6397"/>
                  </a:lnTo>
                  <a:lnTo>
                    <a:pt x="1539754" y="7989"/>
                  </a:lnTo>
                  <a:lnTo>
                    <a:pt x="1545167" y="8062"/>
                  </a:lnTo>
                  <a:lnTo>
                    <a:pt x="1555931" y="8324"/>
                  </a:lnTo>
                  <a:lnTo>
                    <a:pt x="1554758" y="5235"/>
                  </a:lnTo>
                  <a:close/>
                </a:path>
                <a:path w="2255519" h="283209">
                  <a:moveTo>
                    <a:pt x="1628212" y="0"/>
                  </a:moveTo>
                  <a:lnTo>
                    <a:pt x="1625196" y="10"/>
                  </a:lnTo>
                  <a:lnTo>
                    <a:pt x="1583941" y="3078"/>
                  </a:lnTo>
                  <a:lnTo>
                    <a:pt x="1594475" y="31129"/>
                  </a:lnTo>
                  <a:lnTo>
                    <a:pt x="1639374" y="25590"/>
                  </a:lnTo>
                  <a:lnTo>
                    <a:pt x="1639981" y="25548"/>
                  </a:lnTo>
                  <a:lnTo>
                    <a:pt x="1642392" y="25548"/>
                  </a:lnTo>
                  <a:lnTo>
                    <a:pt x="1633154" y="2020"/>
                  </a:lnTo>
                  <a:lnTo>
                    <a:pt x="1630411" y="586"/>
                  </a:lnTo>
                  <a:lnTo>
                    <a:pt x="1628212" y="0"/>
                  </a:lnTo>
                  <a:close/>
                </a:path>
                <a:path w="2255519" h="283209">
                  <a:moveTo>
                    <a:pt x="1642392" y="25548"/>
                  </a:moveTo>
                  <a:lnTo>
                    <a:pt x="1641206" y="25548"/>
                  </a:lnTo>
                  <a:lnTo>
                    <a:pt x="1641824" y="25590"/>
                  </a:lnTo>
                  <a:lnTo>
                    <a:pt x="1642442" y="25674"/>
                  </a:lnTo>
                  <a:close/>
                </a:path>
              </a:pathLst>
            </a:custGeom>
            <a:solidFill>
              <a:srgbClr val="7F7D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13509815" y="8922556"/>
              <a:ext cx="696595" cy="101600"/>
            </a:xfrm>
            <a:custGeom>
              <a:avLst/>
              <a:gdLst/>
              <a:ahLst/>
              <a:cxnLst/>
              <a:rect l="l" t="t" r="r" b="b"/>
              <a:pathLst>
                <a:path w="696594" h="101600">
                  <a:moveTo>
                    <a:pt x="143700" y="83693"/>
                  </a:moveTo>
                  <a:lnTo>
                    <a:pt x="0" y="101155"/>
                  </a:lnTo>
                  <a:lnTo>
                    <a:pt x="47396" y="98653"/>
                  </a:lnTo>
                  <a:lnTo>
                    <a:pt x="112052" y="90690"/>
                  </a:lnTo>
                  <a:lnTo>
                    <a:pt x="143700" y="83693"/>
                  </a:lnTo>
                  <a:close/>
                </a:path>
                <a:path w="696594" h="101600">
                  <a:moveTo>
                    <a:pt x="512381" y="34188"/>
                  </a:moveTo>
                  <a:lnTo>
                    <a:pt x="476338" y="33172"/>
                  </a:lnTo>
                  <a:lnTo>
                    <a:pt x="440448" y="32842"/>
                  </a:lnTo>
                  <a:lnTo>
                    <a:pt x="392595" y="33426"/>
                  </a:lnTo>
                  <a:lnTo>
                    <a:pt x="344995" y="35153"/>
                  </a:lnTo>
                  <a:lnTo>
                    <a:pt x="297611" y="37960"/>
                  </a:lnTo>
                  <a:lnTo>
                    <a:pt x="250444" y="41808"/>
                  </a:lnTo>
                  <a:lnTo>
                    <a:pt x="203441" y="46634"/>
                  </a:lnTo>
                  <a:lnTo>
                    <a:pt x="156616" y="52387"/>
                  </a:lnTo>
                  <a:lnTo>
                    <a:pt x="89458" y="67170"/>
                  </a:lnTo>
                  <a:lnTo>
                    <a:pt x="338848" y="48653"/>
                  </a:lnTo>
                  <a:lnTo>
                    <a:pt x="383171" y="43167"/>
                  </a:lnTo>
                  <a:lnTo>
                    <a:pt x="426885" y="38862"/>
                  </a:lnTo>
                  <a:lnTo>
                    <a:pt x="469963" y="35852"/>
                  </a:lnTo>
                  <a:lnTo>
                    <a:pt x="512381" y="34188"/>
                  </a:lnTo>
                  <a:close/>
                </a:path>
                <a:path w="696594" h="101600">
                  <a:moveTo>
                    <a:pt x="527570" y="6781"/>
                  </a:moveTo>
                  <a:lnTo>
                    <a:pt x="527494" y="6515"/>
                  </a:lnTo>
                  <a:lnTo>
                    <a:pt x="525284" y="6680"/>
                  </a:lnTo>
                  <a:lnTo>
                    <a:pt x="527570" y="6781"/>
                  </a:lnTo>
                  <a:close/>
                </a:path>
                <a:path w="696594" h="101600">
                  <a:moveTo>
                    <a:pt x="536511" y="33883"/>
                  </a:moveTo>
                  <a:lnTo>
                    <a:pt x="536206" y="32943"/>
                  </a:lnTo>
                  <a:lnTo>
                    <a:pt x="535673" y="33312"/>
                  </a:lnTo>
                  <a:lnTo>
                    <a:pt x="535114" y="33629"/>
                  </a:lnTo>
                  <a:lnTo>
                    <a:pt x="534530" y="33896"/>
                  </a:lnTo>
                  <a:lnTo>
                    <a:pt x="535190" y="33883"/>
                  </a:lnTo>
                  <a:lnTo>
                    <a:pt x="536511" y="33883"/>
                  </a:lnTo>
                  <a:close/>
                </a:path>
                <a:path w="696594" h="101600">
                  <a:moveTo>
                    <a:pt x="611555" y="29121"/>
                  </a:moveTo>
                  <a:lnTo>
                    <a:pt x="601027" y="1054"/>
                  </a:lnTo>
                  <a:lnTo>
                    <a:pt x="571855" y="3225"/>
                  </a:lnTo>
                  <a:lnTo>
                    <a:pt x="572998" y="6299"/>
                  </a:lnTo>
                  <a:lnTo>
                    <a:pt x="562254" y="6045"/>
                  </a:lnTo>
                  <a:lnTo>
                    <a:pt x="556844" y="5969"/>
                  </a:lnTo>
                  <a:lnTo>
                    <a:pt x="565365" y="31838"/>
                  </a:lnTo>
                  <a:lnTo>
                    <a:pt x="577900" y="30899"/>
                  </a:lnTo>
                  <a:lnTo>
                    <a:pt x="565543" y="32410"/>
                  </a:lnTo>
                  <a:lnTo>
                    <a:pt x="566127" y="34188"/>
                  </a:lnTo>
                  <a:lnTo>
                    <a:pt x="569696" y="34277"/>
                  </a:lnTo>
                  <a:lnTo>
                    <a:pt x="582930" y="32639"/>
                  </a:lnTo>
                  <a:lnTo>
                    <a:pt x="582282" y="30899"/>
                  </a:lnTo>
                  <a:lnTo>
                    <a:pt x="573011" y="6324"/>
                  </a:lnTo>
                  <a:lnTo>
                    <a:pt x="595337" y="7137"/>
                  </a:lnTo>
                  <a:lnTo>
                    <a:pt x="601357" y="13677"/>
                  </a:lnTo>
                  <a:lnTo>
                    <a:pt x="600875" y="25247"/>
                  </a:lnTo>
                  <a:lnTo>
                    <a:pt x="599351" y="28549"/>
                  </a:lnTo>
                  <a:lnTo>
                    <a:pt x="596849" y="30924"/>
                  </a:lnTo>
                  <a:lnTo>
                    <a:pt x="611555" y="29121"/>
                  </a:lnTo>
                  <a:close/>
                </a:path>
                <a:path w="696594" h="101600">
                  <a:moveTo>
                    <a:pt x="696455" y="41313"/>
                  </a:moveTo>
                  <a:lnTo>
                    <a:pt x="687285" y="17614"/>
                  </a:lnTo>
                  <a:lnTo>
                    <a:pt x="684034" y="18008"/>
                  </a:lnTo>
                  <a:lnTo>
                    <a:pt x="650240" y="0"/>
                  </a:lnTo>
                  <a:lnTo>
                    <a:pt x="659523" y="23660"/>
                  </a:lnTo>
                  <a:lnTo>
                    <a:pt x="661009" y="23863"/>
                  </a:lnTo>
                  <a:lnTo>
                    <a:pt x="662482" y="24320"/>
                  </a:lnTo>
                  <a:lnTo>
                    <a:pt x="696455" y="41313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3335025" y="8926925"/>
              <a:ext cx="776605" cy="82550"/>
            </a:xfrm>
            <a:custGeom>
              <a:avLst/>
              <a:gdLst/>
              <a:ahLst/>
              <a:cxnLst/>
              <a:rect l="l" t="t" r="r" b="b"/>
              <a:pathLst>
                <a:path w="776605" h="82550">
                  <a:moveTo>
                    <a:pt x="740143" y="27470"/>
                  </a:moveTo>
                  <a:lnTo>
                    <a:pt x="731634" y="1600"/>
                  </a:lnTo>
                  <a:lnTo>
                    <a:pt x="731100" y="0"/>
                  </a:lnTo>
                  <a:lnTo>
                    <a:pt x="710895" y="1498"/>
                  </a:lnTo>
                  <a:lnTo>
                    <a:pt x="702271" y="2146"/>
                  </a:lnTo>
                  <a:lnTo>
                    <a:pt x="702360" y="2413"/>
                  </a:lnTo>
                  <a:lnTo>
                    <a:pt x="702754" y="2438"/>
                  </a:lnTo>
                  <a:lnTo>
                    <a:pt x="702360" y="2413"/>
                  </a:lnTo>
                  <a:lnTo>
                    <a:pt x="700062" y="2311"/>
                  </a:lnTo>
                  <a:lnTo>
                    <a:pt x="513168" y="16179"/>
                  </a:lnTo>
                  <a:lnTo>
                    <a:pt x="207264" y="38900"/>
                  </a:lnTo>
                  <a:lnTo>
                    <a:pt x="155359" y="48590"/>
                  </a:lnTo>
                  <a:lnTo>
                    <a:pt x="103543" y="59118"/>
                  </a:lnTo>
                  <a:lnTo>
                    <a:pt x="51765" y="70421"/>
                  </a:lnTo>
                  <a:lnTo>
                    <a:pt x="0" y="82423"/>
                  </a:lnTo>
                  <a:lnTo>
                    <a:pt x="211480" y="66713"/>
                  </a:lnTo>
                  <a:lnTo>
                    <a:pt x="241401" y="61544"/>
                  </a:lnTo>
                  <a:lnTo>
                    <a:pt x="271360" y="56705"/>
                  </a:lnTo>
                  <a:lnTo>
                    <a:pt x="331393" y="48018"/>
                  </a:lnTo>
                  <a:lnTo>
                    <a:pt x="378231" y="42265"/>
                  </a:lnTo>
                  <a:lnTo>
                    <a:pt x="425221" y="37439"/>
                  </a:lnTo>
                  <a:lnTo>
                    <a:pt x="472401" y="33591"/>
                  </a:lnTo>
                  <a:lnTo>
                    <a:pt x="519785" y="30772"/>
                  </a:lnTo>
                  <a:lnTo>
                    <a:pt x="567397" y="29057"/>
                  </a:lnTo>
                  <a:lnTo>
                    <a:pt x="615251" y="28460"/>
                  </a:lnTo>
                  <a:lnTo>
                    <a:pt x="651129" y="28803"/>
                  </a:lnTo>
                  <a:lnTo>
                    <a:pt x="687184" y="29832"/>
                  </a:lnTo>
                  <a:lnTo>
                    <a:pt x="687400" y="29832"/>
                  </a:lnTo>
                  <a:lnTo>
                    <a:pt x="700811" y="30391"/>
                  </a:lnTo>
                  <a:lnTo>
                    <a:pt x="708621" y="29819"/>
                  </a:lnTo>
                  <a:lnTo>
                    <a:pt x="709295" y="29540"/>
                  </a:lnTo>
                  <a:lnTo>
                    <a:pt x="710984" y="28575"/>
                  </a:lnTo>
                  <a:lnTo>
                    <a:pt x="714578" y="26149"/>
                  </a:lnTo>
                  <a:lnTo>
                    <a:pt x="716724" y="21805"/>
                  </a:lnTo>
                  <a:lnTo>
                    <a:pt x="717270" y="9372"/>
                  </a:lnTo>
                  <a:lnTo>
                    <a:pt x="716724" y="21805"/>
                  </a:lnTo>
                  <a:lnTo>
                    <a:pt x="714590" y="26149"/>
                  </a:lnTo>
                  <a:lnTo>
                    <a:pt x="710996" y="28575"/>
                  </a:lnTo>
                  <a:lnTo>
                    <a:pt x="711301" y="29514"/>
                  </a:lnTo>
                  <a:lnTo>
                    <a:pt x="712647" y="29514"/>
                  </a:lnTo>
                  <a:lnTo>
                    <a:pt x="740143" y="27470"/>
                  </a:lnTo>
                  <a:close/>
                </a:path>
                <a:path w="776605" h="82550">
                  <a:moveTo>
                    <a:pt x="740918" y="29806"/>
                  </a:moveTo>
                  <a:lnTo>
                    <a:pt x="740333" y="28041"/>
                  </a:lnTo>
                  <a:lnTo>
                    <a:pt x="727633" y="29578"/>
                  </a:lnTo>
                  <a:lnTo>
                    <a:pt x="740918" y="29806"/>
                  </a:lnTo>
                  <a:close/>
                </a:path>
                <a:path w="776605" h="82550">
                  <a:moveTo>
                    <a:pt x="741083" y="30314"/>
                  </a:moveTo>
                  <a:lnTo>
                    <a:pt x="740918" y="29819"/>
                  </a:lnTo>
                  <a:lnTo>
                    <a:pt x="727633" y="29578"/>
                  </a:lnTo>
                  <a:lnTo>
                    <a:pt x="711949" y="31496"/>
                  </a:lnTo>
                  <a:lnTo>
                    <a:pt x="712711" y="33820"/>
                  </a:lnTo>
                  <a:lnTo>
                    <a:pt x="741083" y="30314"/>
                  </a:lnTo>
                  <a:close/>
                </a:path>
                <a:path w="776605" h="82550">
                  <a:moveTo>
                    <a:pt x="776147" y="9309"/>
                  </a:moveTo>
                  <a:lnTo>
                    <a:pt x="770128" y="2768"/>
                  </a:lnTo>
                  <a:lnTo>
                    <a:pt x="752690" y="2070"/>
                  </a:lnTo>
                  <a:lnTo>
                    <a:pt x="747801" y="1943"/>
                  </a:lnTo>
                  <a:lnTo>
                    <a:pt x="757720" y="28270"/>
                  </a:lnTo>
                  <a:lnTo>
                    <a:pt x="771626" y="26555"/>
                  </a:lnTo>
                  <a:lnTo>
                    <a:pt x="774141" y="24180"/>
                  </a:lnTo>
                  <a:lnTo>
                    <a:pt x="775665" y="20878"/>
                  </a:lnTo>
                  <a:lnTo>
                    <a:pt x="776147" y="93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4487923" y="9104552"/>
              <a:ext cx="698500" cy="348615"/>
            </a:xfrm>
            <a:custGeom>
              <a:avLst/>
              <a:gdLst/>
              <a:ahLst/>
              <a:cxnLst/>
              <a:rect l="l" t="t" r="r" b="b"/>
              <a:pathLst>
                <a:path w="698500" h="348615">
                  <a:moveTo>
                    <a:pt x="284295" y="125346"/>
                  </a:moveTo>
                  <a:lnTo>
                    <a:pt x="463179" y="231385"/>
                  </a:lnTo>
                  <a:lnTo>
                    <a:pt x="697203" y="348282"/>
                  </a:lnTo>
                  <a:lnTo>
                    <a:pt x="698397" y="345602"/>
                  </a:lnTo>
                  <a:lnTo>
                    <a:pt x="666032" y="323764"/>
                  </a:lnTo>
                  <a:lnTo>
                    <a:pt x="628994" y="300849"/>
                  </a:lnTo>
                  <a:lnTo>
                    <a:pt x="587824" y="277036"/>
                  </a:lnTo>
                  <a:lnTo>
                    <a:pt x="543062" y="252504"/>
                  </a:lnTo>
                  <a:lnTo>
                    <a:pt x="495249" y="227433"/>
                  </a:lnTo>
                  <a:lnTo>
                    <a:pt x="444926" y="202002"/>
                  </a:lnTo>
                  <a:lnTo>
                    <a:pt x="392632" y="176391"/>
                  </a:lnTo>
                  <a:lnTo>
                    <a:pt x="338908" y="150779"/>
                  </a:lnTo>
                  <a:lnTo>
                    <a:pt x="284295" y="125346"/>
                  </a:lnTo>
                  <a:close/>
                </a:path>
                <a:path w="698500" h="348615">
                  <a:moveTo>
                    <a:pt x="0" y="0"/>
                  </a:moveTo>
                  <a:lnTo>
                    <a:pt x="229102" y="114446"/>
                  </a:lnTo>
                  <a:lnTo>
                    <a:pt x="71987" y="308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14211325" y="8964529"/>
              <a:ext cx="1089660" cy="546100"/>
            </a:xfrm>
            <a:custGeom>
              <a:avLst/>
              <a:gdLst/>
              <a:ahLst/>
              <a:cxnLst/>
              <a:rect l="l" t="t" r="r" b="b"/>
              <a:pathLst>
                <a:path w="1089659" h="546100">
                  <a:moveTo>
                    <a:pt x="348576" y="170853"/>
                  </a:moveTo>
                  <a:lnTo>
                    <a:pt x="321094" y="156222"/>
                  </a:lnTo>
                  <a:lnTo>
                    <a:pt x="316852" y="154419"/>
                  </a:lnTo>
                  <a:lnTo>
                    <a:pt x="321094" y="156210"/>
                  </a:lnTo>
                  <a:lnTo>
                    <a:pt x="81318" y="28587"/>
                  </a:lnTo>
                  <a:lnTo>
                    <a:pt x="10401" y="304"/>
                  </a:lnTo>
                  <a:lnTo>
                    <a:pt x="8674" y="0"/>
                  </a:lnTo>
                  <a:lnTo>
                    <a:pt x="4521" y="0"/>
                  </a:lnTo>
                  <a:lnTo>
                    <a:pt x="2095" y="647"/>
                  </a:lnTo>
                  <a:lnTo>
                    <a:pt x="0" y="1854"/>
                  </a:lnTo>
                  <a:lnTo>
                    <a:pt x="241985" y="122745"/>
                  </a:lnTo>
                  <a:lnTo>
                    <a:pt x="247815" y="125222"/>
                  </a:lnTo>
                  <a:lnTo>
                    <a:pt x="241985" y="122745"/>
                  </a:lnTo>
                  <a:lnTo>
                    <a:pt x="276593" y="140030"/>
                  </a:lnTo>
                  <a:lnTo>
                    <a:pt x="294208" y="147523"/>
                  </a:lnTo>
                  <a:lnTo>
                    <a:pt x="348576" y="170853"/>
                  </a:lnTo>
                  <a:close/>
                </a:path>
                <a:path w="1089659" h="546100">
                  <a:moveTo>
                    <a:pt x="1024128" y="507365"/>
                  </a:moveTo>
                  <a:lnTo>
                    <a:pt x="1003134" y="494944"/>
                  </a:lnTo>
                  <a:lnTo>
                    <a:pt x="1003134" y="499491"/>
                  </a:lnTo>
                  <a:lnTo>
                    <a:pt x="1000391" y="497471"/>
                  </a:lnTo>
                  <a:lnTo>
                    <a:pt x="1001407" y="495198"/>
                  </a:lnTo>
                  <a:lnTo>
                    <a:pt x="1000404" y="497459"/>
                  </a:lnTo>
                  <a:lnTo>
                    <a:pt x="1003134" y="499491"/>
                  </a:lnTo>
                  <a:lnTo>
                    <a:pt x="1003134" y="494944"/>
                  </a:lnTo>
                  <a:lnTo>
                    <a:pt x="1001864" y="494182"/>
                  </a:lnTo>
                  <a:lnTo>
                    <a:pt x="984554" y="483920"/>
                  </a:lnTo>
                  <a:lnTo>
                    <a:pt x="984554" y="492531"/>
                  </a:lnTo>
                  <a:lnTo>
                    <a:pt x="982218" y="490829"/>
                  </a:lnTo>
                  <a:lnTo>
                    <a:pt x="984554" y="492531"/>
                  </a:lnTo>
                  <a:lnTo>
                    <a:pt x="984554" y="483920"/>
                  </a:lnTo>
                  <a:lnTo>
                    <a:pt x="977607" y="479793"/>
                  </a:lnTo>
                  <a:lnTo>
                    <a:pt x="954239" y="465950"/>
                  </a:lnTo>
                  <a:lnTo>
                    <a:pt x="954100" y="465848"/>
                  </a:lnTo>
                  <a:lnTo>
                    <a:pt x="868832" y="415315"/>
                  </a:lnTo>
                  <a:lnTo>
                    <a:pt x="570953" y="238760"/>
                  </a:lnTo>
                  <a:lnTo>
                    <a:pt x="437426" y="178638"/>
                  </a:lnTo>
                  <a:lnTo>
                    <a:pt x="351218" y="141097"/>
                  </a:lnTo>
                  <a:lnTo>
                    <a:pt x="537311" y="251396"/>
                  </a:lnTo>
                  <a:lnTo>
                    <a:pt x="560882" y="265379"/>
                  </a:lnTo>
                  <a:lnTo>
                    <a:pt x="615492" y="290817"/>
                  </a:lnTo>
                  <a:lnTo>
                    <a:pt x="669226" y="316420"/>
                  </a:lnTo>
                  <a:lnTo>
                    <a:pt x="721525" y="342036"/>
                  </a:lnTo>
                  <a:lnTo>
                    <a:pt x="771842" y="367461"/>
                  </a:lnTo>
                  <a:lnTo>
                    <a:pt x="819658" y="392531"/>
                  </a:lnTo>
                  <a:lnTo>
                    <a:pt x="864412" y="417068"/>
                  </a:lnTo>
                  <a:lnTo>
                    <a:pt x="905586" y="440880"/>
                  </a:lnTo>
                  <a:lnTo>
                    <a:pt x="942619" y="463791"/>
                  </a:lnTo>
                  <a:lnTo>
                    <a:pt x="974979" y="485635"/>
                  </a:lnTo>
                  <a:lnTo>
                    <a:pt x="977074" y="480974"/>
                  </a:lnTo>
                  <a:lnTo>
                    <a:pt x="974991" y="485635"/>
                  </a:lnTo>
                  <a:lnTo>
                    <a:pt x="973797" y="488302"/>
                  </a:lnTo>
                  <a:lnTo>
                    <a:pt x="989012" y="495909"/>
                  </a:lnTo>
                  <a:lnTo>
                    <a:pt x="998880" y="500837"/>
                  </a:lnTo>
                  <a:lnTo>
                    <a:pt x="1015961" y="509371"/>
                  </a:lnTo>
                  <a:lnTo>
                    <a:pt x="1021905" y="512343"/>
                  </a:lnTo>
                  <a:lnTo>
                    <a:pt x="1024128" y="507365"/>
                  </a:lnTo>
                  <a:close/>
                </a:path>
                <a:path w="1089659" h="546100">
                  <a:moveTo>
                    <a:pt x="1089494" y="546100"/>
                  </a:moveTo>
                  <a:lnTo>
                    <a:pt x="1048397" y="521754"/>
                  </a:lnTo>
                  <a:lnTo>
                    <a:pt x="1047000" y="524878"/>
                  </a:lnTo>
                  <a:lnTo>
                    <a:pt x="1089494" y="546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5071183" y="9439269"/>
              <a:ext cx="60960" cy="29209"/>
            </a:xfrm>
            <a:custGeom>
              <a:avLst/>
              <a:gdLst/>
              <a:ahLst/>
              <a:cxnLst/>
              <a:rect l="l" t="t" r="r" b="b"/>
              <a:pathLst>
                <a:path w="60959" h="29209">
                  <a:moveTo>
                    <a:pt x="0" y="0"/>
                  </a:moveTo>
                  <a:lnTo>
                    <a:pt x="32889" y="17507"/>
                  </a:lnTo>
                  <a:lnTo>
                    <a:pt x="60553" y="290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12504977" y="9041205"/>
              <a:ext cx="3031490" cy="622300"/>
            </a:xfrm>
            <a:custGeom>
              <a:avLst/>
              <a:gdLst/>
              <a:ahLst/>
              <a:cxnLst/>
              <a:rect l="l" t="t" r="r" b="b"/>
              <a:pathLst>
                <a:path w="3031490" h="622300">
                  <a:moveTo>
                    <a:pt x="2599093" y="415568"/>
                  </a:moveTo>
                  <a:lnTo>
                    <a:pt x="2810375" y="528025"/>
                  </a:lnTo>
                  <a:lnTo>
                    <a:pt x="2975972" y="596955"/>
                  </a:lnTo>
                  <a:lnTo>
                    <a:pt x="2978851" y="600452"/>
                  </a:lnTo>
                  <a:lnTo>
                    <a:pt x="2979951" y="604494"/>
                  </a:lnTo>
                  <a:lnTo>
                    <a:pt x="3019908" y="621122"/>
                  </a:lnTo>
                  <a:lnTo>
                    <a:pt x="3025300" y="622190"/>
                  </a:lnTo>
                  <a:lnTo>
                    <a:pt x="3026033" y="622190"/>
                  </a:lnTo>
                  <a:lnTo>
                    <a:pt x="3026745" y="622138"/>
                  </a:lnTo>
                  <a:lnTo>
                    <a:pt x="3028735" y="621823"/>
                  </a:lnTo>
                  <a:lnTo>
                    <a:pt x="3029991" y="621447"/>
                  </a:lnTo>
                  <a:lnTo>
                    <a:pt x="3031164" y="620892"/>
                  </a:lnTo>
                  <a:lnTo>
                    <a:pt x="2626757" y="427086"/>
                  </a:lnTo>
                  <a:lnTo>
                    <a:pt x="2599093" y="415568"/>
                  </a:lnTo>
                  <a:close/>
                </a:path>
                <a:path w="3031490" h="622300">
                  <a:moveTo>
                    <a:pt x="653236" y="29203"/>
                  </a:moveTo>
                  <a:lnTo>
                    <a:pt x="640954" y="29852"/>
                  </a:lnTo>
                  <a:lnTo>
                    <a:pt x="646126" y="30082"/>
                  </a:lnTo>
                  <a:lnTo>
                    <a:pt x="653236" y="29203"/>
                  </a:lnTo>
                  <a:close/>
                </a:path>
                <a:path w="3031490" h="622300">
                  <a:moveTo>
                    <a:pt x="21926" y="0"/>
                  </a:moveTo>
                  <a:lnTo>
                    <a:pt x="0" y="1622"/>
                  </a:lnTo>
                  <a:lnTo>
                    <a:pt x="237867" y="12104"/>
                  </a:lnTo>
                  <a:lnTo>
                    <a:pt x="259793" y="10470"/>
                  </a:lnTo>
                  <a:lnTo>
                    <a:pt x="21926" y="0"/>
                  </a:lnTo>
                  <a:close/>
                </a:path>
              </a:pathLst>
            </a:custGeom>
            <a:solidFill>
              <a:srgbClr val="7971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13205093" y="8946073"/>
              <a:ext cx="1006475" cy="128270"/>
            </a:xfrm>
            <a:custGeom>
              <a:avLst/>
              <a:gdLst/>
              <a:ahLst/>
              <a:cxnLst/>
              <a:rect l="l" t="t" r="r" b="b"/>
              <a:pathLst>
                <a:path w="1006475" h="128270">
                  <a:moveTo>
                    <a:pt x="213438" y="88740"/>
                  </a:moveTo>
                  <a:lnTo>
                    <a:pt x="75631" y="105494"/>
                  </a:lnTo>
                  <a:lnTo>
                    <a:pt x="0" y="125001"/>
                  </a:lnTo>
                  <a:lnTo>
                    <a:pt x="69223" y="128048"/>
                  </a:lnTo>
                  <a:lnTo>
                    <a:pt x="213438" y="88740"/>
                  </a:lnTo>
                  <a:close/>
                </a:path>
                <a:path w="1006475" h="128270">
                  <a:moveTo>
                    <a:pt x="1001184" y="17779"/>
                  </a:moveTo>
                  <a:lnTo>
                    <a:pt x="1003089" y="22742"/>
                  </a:lnTo>
                  <a:lnTo>
                    <a:pt x="1004021" y="21768"/>
                  </a:lnTo>
                  <a:lnTo>
                    <a:pt x="1005079" y="20952"/>
                  </a:lnTo>
                  <a:lnTo>
                    <a:pt x="1006231" y="20303"/>
                  </a:lnTo>
                  <a:lnTo>
                    <a:pt x="1001184" y="17779"/>
                  </a:lnTo>
                  <a:close/>
                </a:path>
                <a:path w="1006475" h="128270">
                  <a:moveTo>
                    <a:pt x="842654" y="14669"/>
                  </a:moveTo>
                  <a:lnTo>
                    <a:pt x="416783" y="67160"/>
                  </a:lnTo>
                  <a:lnTo>
                    <a:pt x="367916" y="78504"/>
                  </a:lnTo>
                  <a:lnTo>
                    <a:pt x="318567" y="90541"/>
                  </a:lnTo>
                  <a:lnTo>
                    <a:pt x="218506" y="116373"/>
                  </a:lnTo>
                  <a:lnTo>
                    <a:pt x="850811" y="39496"/>
                  </a:lnTo>
                  <a:lnTo>
                    <a:pt x="842654" y="14669"/>
                  </a:lnTo>
                  <a:close/>
                </a:path>
                <a:path w="1006475" h="128270">
                  <a:moveTo>
                    <a:pt x="874423" y="10753"/>
                  </a:moveTo>
                  <a:lnTo>
                    <a:pt x="871020" y="11172"/>
                  </a:lnTo>
                  <a:lnTo>
                    <a:pt x="879187" y="36051"/>
                  </a:lnTo>
                  <a:lnTo>
                    <a:pt x="896894" y="33894"/>
                  </a:lnTo>
                  <a:lnTo>
                    <a:pt x="891334" y="18920"/>
                  </a:lnTo>
                  <a:lnTo>
                    <a:pt x="888444" y="11214"/>
                  </a:lnTo>
                  <a:lnTo>
                    <a:pt x="883784" y="11025"/>
                  </a:lnTo>
                  <a:lnTo>
                    <a:pt x="874423" y="10753"/>
                  </a:lnTo>
                  <a:close/>
                </a:path>
                <a:path w="1006475" h="128270">
                  <a:moveTo>
                    <a:pt x="963017" y="0"/>
                  </a:moveTo>
                  <a:lnTo>
                    <a:pt x="961792" y="0"/>
                  </a:lnTo>
                  <a:lnTo>
                    <a:pt x="961185" y="41"/>
                  </a:lnTo>
                  <a:lnTo>
                    <a:pt x="916286" y="5591"/>
                  </a:lnTo>
                  <a:lnTo>
                    <a:pt x="925532" y="30417"/>
                  </a:lnTo>
                  <a:lnTo>
                    <a:pt x="973729" y="24554"/>
                  </a:lnTo>
                  <a:lnTo>
                    <a:pt x="964253" y="136"/>
                  </a:lnTo>
                  <a:lnTo>
                    <a:pt x="963635" y="41"/>
                  </a:lnTo>
                  <a:lnTo>
                    <a:pt x="963017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13142836" y="8946216"/>
              <a:ext cx="1065530" cy="130175"/>
            </a:xfrm>
            <a:custGeom>
              <a:avLst/>
              <a:gdLst/>
              <a:ahLst/>
              <a:cxnLst/>
              <a:rect l="l" t="t" r="r" b="b"/>
              <a:pathLst>
                <a:path w="1065530" h="130175">
                  <a:moveTo>
                    <a:pt x="137883" y="105359"/>
                  </a:moveTo>
                  <a:lnTo>
                    <a:pt x="0" y="122123"/>
                  </a:lnTo>
                  <a:lnTo>
                    <a:pt x="62255" y="124866"/>
                  </a:lnTo>
                  <a:lnTo>
                    <a:pt x="137883" y="105359"/>
                  </a:lnTo>
                  <a:close/>
                </a:path>
                <a:path w="1065530" h="130175">
                  <a:moveTo>
                    <a:pt x="479031" y="67030"/>
                  </a:moveTo>
                  <a:lnTo>
                    <a:pt x="414375" y="74993"/>
                  </a:lnTo>
                  <a:lnTo>
                    <a:pt x="366991" y="77508"/>
                  </a:lnTo>
                  <a:lnTo>
                    <a:pt x="275691" y="88607"/>
                  </a:lnTo>
                  <a:lnTo>
                    <a:pt x="131470" y="127914"/>
                  </a:lnTo>
                  <a:lnTo>
                    <a:pt x="170548" y="129628"/>
                  </a:lnTo>
                  <a:lnTo>
                    <a:pt x="280758" y="116230"/>
                  </a:lnTo>
                  <a:lnTo>
                    <a:pt x="380822" y="90398"/>
                  </a:lnTo>
                  <a:lnTo>
                    <a:pt x="430174" y="78371"/>
                  </a:lnTo>
                  <a:lnTo>
                    <a:pt x="479031" y="67030"/>
                  </a:lnTo>
                  <a:close/>
                </a:path>
                <a:path w="1065530" h="130175">
                  <a:moveTo>
                    <a:pt x="941438" y="35902"/>
                  </a:moveTo>
                  <a:lnTo>
                    <a:pt x="933272" y="11036"/>
                  </a:lnTo>
                  <a:lnTo>
                    <a:pt x="904913" y="14528"/>
                  </a:lnTo>
                  <a:lnTo>
                    <a:pt x="913066" y="39357"/>
                  </a:lnTo>
                  <a:lnTo>
                    <a:pt x="941438" y="35902"/>
                  </a:lnTo>
                  <a:close/>
                </a:path>
                <a:path w="1065530" h="130175">
                  <a:moveTo>
                    <a:pt x="987780" y="30276"/>
                  </a:moveTo>
                  <a:lnTo>
                    <a:pt x="978535" y="5448"/>
                  </a:lnTo>
                  <a:lnTo>
                    <a:pt x="963815" y="7264"/>
                  </a:lnTo>
                  <a:lnTo>
                    <a:pt x="957643" y="8039"/>
                  </a:lnTo>
                  <a:lnTo>
                    <a:pt x="957643" y="11163"/>
                  </a:lnTo>
                  <a:lnTo>
                    <a:pt x="953389" y="11188"/>
                  </a:lnTo>
                  <a:lnTo>
                    <a:pt x="957630" y="11163"/>
                  </a:lnTo>
                  <a:lnTo>
                    <a:pt x="957643" y="8039"/>
                  </a:lnTo>
                  <a:lnTo>
                    <a:pt x="949909" y="8991"/>
                  </a:lnTo>
                  <a:lnTo>
                    <a:pt x="936675" y="10604"/>
                  </a:lnTo>
                  <a:lnTo>
                    <a:pt x="941362" y="10731"/>
                  </a:lnTo>
                  <a:lnTo>
                    <a:pt x="950696" y="11074"/>
                  </a:lnTo>
                  <a:lnTo>
                    <a:pt x="959142" y="33756"/>
                  </a:lnTo>
                  <a:lnTo>
                    <a:pt x="987780" y="30276"/>
                  </a:lnTo>
                  <a:close/>
                </a:path>
                <a:path w="1065530" h="130175">
                  <a:moveTo>
                    <a:pt x="1065339" y="22606"/>
                  </a:moveTo>
                  <a:lnTo>
                    <a:pt x="1063434" y="17653"/>
                  </a:lnTo>
                  <a:lnTo>
                    <a:pt x="1029449" y="660"/>
                  </a:lnTo>
                  <a:lnTo>
                    <a:pt x="1028001" y="203"/>
                  </a:lnTo>
                  <a:lnTo>
                    <a:pt x="1026502" y="0"/>
                  </a:lnTo>
                  <a:lnTo>
                    <a:pt x="1035977" y="24409"/>
                  </a:lnTo>
                  <a:lnTo>
                    <a:pt x="1045641" y="23241"/>
                  </a:lnTo>
                  <a:lnTo>
                    <a:pt x="1061427" y="31635"/>
                  </a:lnTo>
                  <a:lnTo>
                    <a:pt x="1061491" y="30162"/>
                  </a:lnTo>
                  <a:lnTo>
                    <a:pt x="1061808" y="28663"/>
                  </a:lnTo>
                  <a:lnTo>
                    <a:pt x="1063078" y="25438"/>
                  </a:lnTo>
                  <a:lnTo>
                    <a:pt x="1064094" y="23888"/>
                  </a:lnTo>
                  <a:lnTo>
                    <a:pt x="1065339" y="226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14523446" y="9147733"/>
              <a:ext cx="829310" cy="393700"/>
            </a:xfrm>
            <a:custGeom>
              <a:avLst/>
              <a:gdLst/>
              <a:ahLst/>
              <a:cxnLst/>
              <a:rect l="l" t="t" r="r" b="b"/>
              <a:pathLst>
                <a:path w="829309" h="393700">
                  <a:moveTo>
                    <a:pt x="817430" y="386637"/>
                  </a:moveTo>
                  <a:lnTo>
                    <a:pt x="823095" y="390867"/>
                  </a:lnTo>
                  <a:lnTo>
                    <a:pt x="829294" y="393673"/>
                  </a:lnTo>
                  <a:lnTo>
                    <a:pt x="817430" y="386637"/>
                  </a:lnTo>
                  <a:close/>
                </a:path>
                <a:path w="829309" h="393700">
                  <a:moveTo>
                    <a:pt x="0" y="0"/>
                  </a:moveTo>
                  <a:lnTo>
                    <a:pt x="235385" y="125284"/>
                  </a:lnTo>
                  <a:lnTo>
                    <a:pt x="602787" y="291310"/>
                  </a:lnTo>
                  <a:lnTo>
                    <a:pt x="589436" y="283306"/>
                  </a:lnTo>
                  <a:lnTo>
                    <a:pt x="575600" y="275194"/>
                  </a:lnTo>
                  <a:lnTo>
                    <a:pt x="561308" y="266986"/>
                  </a:lnTo>
                  <a:lnTo>
                    <a:pt x="554711" y="263269"/>
                  </a:lnTo>
                  <a:lnTo>
                    <a:pt x="554318" y="263269"/>
                  </a:lnTo>
                  <a:lnTo>
                    <a:pt x="432102" y="198224"/>
                  </a:lnTo>
                  <a:lnTo>
                    <a:pt x="386019" y="175316"/>
                  </a:lnTo>
                  <a:lnTo>
                    <a:pt x="338544" y="152326"/>
                  </a:lnTo>
                  <a:lnTo>
                    <a:pt x="240975" y="106618"/>
                  </a:lnTo>
                  <a:lnTo>
                    <a:pt x="142517" y="62139"/>
                  </a:lnTo>
                  <a:lnTo>
                    <a:pt x="0" y="0"/>
                  </a:lnTo>
                  <a:close/>
                </a:path>
                <a:path w="829309" h="393700">
                  <a:moveTo>
                    <a:pt x="546590" y="258693"/>
                  </a:moveTo>
                  <a:lnTo>
                    <a:pt x="554318" y="263269"/>
                  </a:lnTo>
                  <a:lnTo>
                    <a:pt x="554711" y="263269"/>
                  </a:lnTo>
                  <a:lnTo>
                    <a:pt x="546590" y="258693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4281600" y="9019003"/>
              <a:ext cx="948690" cy="466725"/>
            </a:xfrm>
            <a:custGeom>
              <a:avLst/>
              <a:gdLst/>
              <a:ahLst/>
              <a:cxnLst/>
              <a:rect l="l" t="t" r="r" b="b"/>
              <a:pathLst>
                <a:path w="948690" h="466725">
                  <a:moveTo>
                    <a:pt x="927709" y="448384"/>
                  </a:moveTo>
                  <a:lnTo>
                    <a:pt x="924285" y="456038"/>
                  </a:lnTo>
                  <a:lnTo>
                    <a:pt x="947719" y="466624"/>
                  </a:lnTo>
                  <a:lnTo>
                    <a:pt x="948452" y="464970"/>
                  </a:lnTo>
                  <a:lnTo>
                    <a:pt x="927709" y="448384"/>
                  </a:lnTo>
                  <a:close/>
                </a:path>
                <a:path w="948690" h="466725">
                  <a:moveTo>
                    <a:pt x="669508" y="316932"/>
                  </a:moveTo>
                  <a:lnTo>
                    <a:pt x="788436" y="387422"/>
                  </a:lnTo>
                  <a:lnTo>
                    <a:pt x="803154" y="395715"/>
                  </a:lnTo>
                  <a:lnTo>
                    <a:pt x="817446" y="403923"/>
                  </a:lnTo>
                  <a:lnTo>
                    <a:pt x="831282" y="412035"/>
                  </a:lnTo>
                  <a:lnTo>
                    <a:pt x="844633" y="420039"/>
                  </a:lnTo>
                  <a:lnTo>
                    <a:pt x="898747" y="444499"/>
                  </a:lnTo>
                  <a:lnTo>
                    <a:pt x="903522" y="433829"/>
                  </a:lnTo>
                  <a:lnTo>
                    <a:pt x="669508" y="316932"/>
                  </a:lnTo>
                  <a:close/>
                </a:path>
                <a:path w="948690" h="466725">
                  <a:moveTo>
                    <a:pt x="0" y="0"/>
                  </a:moveTo>
                  <a:lnTo>
                    <a:pt x="241846" y="128729"/>
                  </a:lnTo>
                  <a:lnTo>
                    <a:pt x="384363" y="190872"/>
                  </a:lnTo>
                  <a:lnTo>
                    <a:pt x="482821" y="235350"/>
                  </a:lnTo>
                  <a:lnTo>
                    <a:pt x="580390" y="281056"/>
                  </a:lnTo>
                  <a:lnTo>
                    <a:pt x="627866" y="304046"/>
                  </a:lnTo>
                  <a:lnTo>
                    <a:pt x="673948" y="326953"/>
                  </a:lnTo>
                  <a:lnTo>
                    <a:pt x="435421" y="199993"/>
                  </a:lnTo>
                  <a:lnTo>
                    <a:pt x="206318" y="85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4" name="object 1124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5229316" y="9483972"/>
              <a:ext cx="6523" cy="4607"/>
            </a:xfrm>
            <a:prstGeom prst="rect">
              <a:avLst/>
            </a:prstGeom>
          </p:spPr>
        </p:pic>
        <p:sp>
          <p:nvSpPr>
            <p:cNvPr id="1125" name="object 1125"/>
            <p:cNvSpPr/>
            <p:nvPr/>
          </p:nvSpPr>
          <p:spPr>
            <a:xfrm>
              <a:off x="15180348" y="9452832"/>
              <a:ext cx="166370" cy="86360"/>
            </a:xfrm>
            <a:custGeom>
              <a:avLst/>
              <a:gdLst/>
              <a:ahLst/>
              <a:cxnLst/>
              <a:rect l="l" t="t" r="r" b="b"/>
              <a:pathLst>
                <a:path w="166369" h="86359">
                  <a:moveTo>
                    <a:pt x="28956" y="14554"/>
                  </a:moveTo>
                  <a:lnTo>
                    <a:pt x="23088" y="9956"/>
                  </a:lnTo>
                  <a:lnTo>
                    <a:pt x="19989" y="7607"/>
                  </a:lnTo>
                  <a:lnTo>
                    <a:pt x="4762" y="0"/>
                  </a:lnTo>
                  <a:lnTo>
                    <a:pt x="0" y="10680"/>
                  </a:lnTo>
                  <a:lnTo>
                    <a:pt x="25527" y="22212"/>
                  </a:lnTo>
                  <a:lnTo>
                    <a:pt x="28956" y="14554"/>
                  </a:lnTo>
                  <a:close/>
                </a:path>
                <a:path w="166369" h="86359">
                  <a:moveTo>
                    <a:pt x="52882" y="24041"/>
                  </a:moveTo>
                  <a:lnTo>
                    <a:pt x="46939" y="21069"/>
                  </a:lnTo>
                  <a:lnTo>
                    <a:pt x="52285" y="25361"/>
                  </a:lnTo>
                  <a:lnTo>
                    <a:pt x="52882" y="24041"/>
                  </a:lnTo>
                  <a:close/>
                </a:path>
                <a:path w="166369" h="86359">
                  <a:moveTo>
                    <a:pt x="166179" y="85775"/>
                  </a:moveTo>
                  <a:lnTo>
                    <a:pt x="160528" y="81534"/>
                  </a:lnTo>
                  <a:lnTo>
                    <a:pt x="120459" y="57797"/>
                  </a:lnTo>
                  <a:lnTo>
                    <a:pt x="77978" y="36576"/>
                  </a:lnTo>
                  <a:lnTo>
                    <a:pt x="74917" y="43408"/>
                  </a:lnTo>
                  <a:lnTo>
                    <a:pt x="78193" y="46012"/>
                  </a:lnTo>
                  <a:lnTo>
                    <a:pt x="166179" y="857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6" name="object 1126"/>
            <p:cNvPicPr/>
            <p:nvPr/>
          </p:nvPicPr>
          <p:blipFill>
            <a:blip r:embed="rId26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32646" y="9476872"/>
              <a:ext cx="25685" cy="19360"/>
            </a:xfrm>
            <a:prstGeom prst="rect">
              <a:avLst/>
            </a:prstGeom>
          </p:spPr>
        </p:pic>
        <p:sp>
          <p:nvSpPr>
            <p:cNvPr id="1127" name="object 1127"/>
            <p:cNvSpPr/>
            <p:nvPr/>
          </p:nvSpPr>
          <p:spPr>
            <a:xfrm>
              <a:off x="14264035" y="9009659"/>
              <a:ext cx="995044" cy="489584"/>
            </a:xfrm>
            <a:custGeom>
              <a:avLst/>
              <a:gdLst/>
              <a:ahLst/>
              <a:cxnLst/>
              <a:rect l="l" t="t" r="r" b="b"/>
              <a:pathLst>
                <a:path w="995044" h="489584">
                  <a:moveTo>
                    <a:pt x="991236" y="486582"/>
                  </a:moveTo>
                  <a:lnTo>
                    <a:pt x="990817" y="487503"/>
                  </a:lnTo>
                  <a:lnTo>
                    <a:pt x="994514" y="489178"/>
                  </a:lnTo>
                  <a:lnTo>
                    <a:pt x="991236" y="486582"/>
                  </a:lnTo>
                  <a:close/>
                </a:path>
                <a:path w="995044" h="489584">
                  <a:moveTo>
                    <a:pt x="946180" y="455703"/>
                  </a:moveTo>
                  <a:lnTo>
                    <a:pt x="945280" y="457724"/>
                  </a:lnTo>
                  <a:lnTo>
                    <a:pt x="966022" y="474320"/>
                  </a:lnTo>
                  <a:lnTo>
                    <a:pt x="968609" y="468530"/>
                  </a:lnTo>
                  <a:lnTo>
                    <a:pt x="963258" y="464237"/>
                  </a:lnTo>
                  <a:lnTo>
                    <a:pt x="946180" y="455703"/>
                  </a:lnTo>
                  <a:close/>
                </a:path>
                <a:path w="995044" h="489584">
                  <a:moveTo>
                    <a:pt x="0" y="0"/>
                  </a:moveTo>
                  <a:lnTo>
                    <a:pt x="17559" y="9350"/>
                  </a:lnTo>
                  <a:lnTo>
                    <a:pt x="223888" y="94887"/>
                  </a:lnTo>
                  <a:lnTo>
                    <a:pt x="189292" y="77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8" name="object 1128"/>
            <p:cNvPicPr/>
            <p:nvPr/>
          </p:nvPicPr>
          <p:blipFill>
            <a:blip r:embed="rId27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30048" y="9478194"/>
              <a:ext cx="25224" cy="18973"/>
            </a:xfrm>
            <a:prstGeom prst="rect">
              <a:avLst/>
            </a:prstGeom>
          </p:spPr>
        </p:pic>
        <p:sp>
          <p:nvSpPr>
            <p:cNvPr id="1129" name="object 1129"/>
            <p:cNvSpPr/>
            <p:nvPr/>
          </p:nvSpPr>
          <p:spPr>
            <a:xfrm>
              <a:off x="14758823" y="9273025"/>
              <a:ext cx="462280" cy="232410"/>
            </a:xfrm>
            <a:custGeom>
              <a:avLst/>
              <a:gdLst/>
              <a:ahLst/>
              <a:cxnLst/>
              <a:rect l="l" t="t" r="r" b="b"/>
              <a:pathLst>
                <a:path w="462280" h="232409">
                  <a:moveTo>
                    <a:pt x="417931" y="198501"/>
                  </a:moveTo>
                  <a:lnTo>
                    <a:pt x="380936" y="174345"/>
                  </a:lnTo>
                  <a:lnTo>
                    <a:pt x="0" y="0"/>
                  </a:lnTo>
                  <a:lnTo>
                    <a:pt x="312356" y="166243"/>
                  </a:lnTo>
                  <a:lnTo>
                    <a:pt x="372910" y="195275"/>
                  </a:lnTo>
                  <a:lnTo>
                    <a:pt x="412076" y="211582"/>
                  </a:lnTo>
                  <a:lnTo>
                    <a:pt x="417931" y="198501"/>
                  </a:lnTo>
                  <a:close/>
                </a:path>
                <a:path w="462280" h="232409">
                  <a:moveTo>
                    <a:pt x="451396" y="192341"/>
                  </a:moveTo>
                  <a:lnTo>
                    <a:pt x="441515" y="187413"/>
                  </a:lnTo>
                  <a:lnTo>
                    <a:pt x="444614" y="189763"/>
                  </a:lnTo>
                  <a:lnTo>
                    <a:pt x="447586" y="192074"/>
                  </a:lnTo>
                  <a:lnTo>
                    <a:pt x="450481" y="194373"/>
                  </a:lnTo>
                  <a:lnTo>
                    <a:pt x="451396" y="192341"/>
                  </a:lnTo>
                  <a:close/>
                </a:path>
                <a:path w="462280" h="232409">
                  <a:moveTo>
                    <a:pt x="461975" y="231622"/>
                  </a:moveTo>
                  <a:lnTo>
                    <a:pt x="448640" y="220929"/>
                  </a:lnTo>
                  <a:lnTo>
                    <a:pt x="444982" y="218071"/>
                  </a:lnTo>
                  <a:lnTo>
                    <a:pt x="441159" y="215188"/>
                  </a:lnTo>
                  <a:lnTo>
                    <a:pt x="437959" y="222351"/>
                  </a:lnTo>
                  <a:lnTo>
                    <a:pt x="461708" y="232232"/>
                  </a:lnTo>
                  <a:lnTo>
                    <a:pt x="461975" y="2316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0" name="object 1130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5220530" y="9504632"/>
              <a:ext cx="2177" cy="1518"/>
            </a:xfrm>
            <a:prstGeom prst="rect">
              <a:avLst/>
            </a:prstGeom>
          </p:spPr>
        </p:pic>
        <p:sp>
          <p:nvSpPr>
            <p:cNvPr id="1131" name="object 1131"/>
            <p:cNvSpPr/>
            <p:nvPr/>
          </p:nvSpPr>
          <p:spPr>
            <a:xfrm>
              <a:off x="15126221" y="9439052"/>
              <a:ext cx="334010" cy="166370"/>
            </a:xfrm>
            <a:custGeom>
              <a:avLst/>
              <a:gdLst/>
              <a:ahLst/>
              <a:cxnLst/>
              <a:rect l="l" t="t" r="r" b="b"/>
              <a:pathLst>
                <a:path w="334009" h="166370">
                  <a:moveTo>
                    <a:pt x="54127" y="24447"/>
                  </a:moveTo>
                  <a:lnTo>
                    <a:pt x="0" y="0"/>
                  </a:lnTo>
                  <a:lnTo>
                    <a:pt x="13538" y="8318"/>
                  </a:lnTo>
                  <a:lnTo>
                    <a:pt x="26492" y="16510"/>
                  </a:lnTo>
                  <a:lnTo>
                    <a:pt x="38823" y="24561"/>
                  </a:lnTo>
                  <a:lnTo>
                    <a:pt x="50533" y="32461"/>
                  </a:lnTo>
                  <a:lnTo>
                    <a:pt x="54127" y="24447"/>
                  </a:lnTo>
                  <a:close/>
                </a:path>
                <a:path w="334009" h="166370">
                  <a:moveTo>
                    <a:pt x="73774" y="49161"/>
                  </a:moveTo>
                  <a:lnTo>
                    <a:pt x="68262" y="45059"/>
                  </a:lnTo>
                  <a:lnTo>
                    <a:pt x="62560" y="40906"/>
                  </a:lnTo>
                  <a:lnTo>
                    <a:pt x="56654" y="36715"/>
                  </a:lnTo>
                  <a:lnTo>
                    <a:pt x="50533" y="32461"/>
                  </a:lnTo>
                  <a:lnTo>
                    <a:pt x="44678" y="45542"/>
                  </a:lnTo>
                  <a:lnTo>
                    <a:pt x="70561" y="56311"/>
                  </a:lnTo>
                  <a:lnTo>
                    <a:pt x="73774" y="49161"/>
                  </a:lnTo>
                  <a:close/>
                </a:path>
                <a:path w="334009" h="166370">
                  <a:moveTo>
                    <a:pt x="103085" y="46570"/>
                  </a:moveTo>
                  <a:lnTo>
                    <a:pt x="79654" y="35991"/>
                  </a:lnTo>
                  <a:lnTo>
                    <a:pt x="73774" y="49161"/>
                  </a:lnTo>
                  <a:lnTo>
                    <a:pt x="77584" y="52044"/>
                  </a:lnTo>
                  <a:lnTo>
                    <a:pt x="81241" y="54902"/>
                  </a:lnTo>
                  <a:lnTo>
                    <a:pt x="94589" y="65595"/>
                  </a:lnTo>
                  <a:lnTo>
                    <a:pt x="103085" y="46570"/>
                  </a:lnTo>
                  <a:close/>
                </a:path>
                <a:path w="334009" h="166370">
                  <a:moveTo>
                    <a:pt x="172986" y="98945"/>
                  </a:moveTo>
                  <a:lnTo>
                    <a:pt x="138798" y="72529"/>
                  </a:lnTo>
                  <a:lnTo>
                    <a:pt x="126504" y="62877"/>
                  </a:lnTo>
                  <a:lnTo>
                    <a:pt x="120192" y="76987"/>
                  </a:lnTo>
                  <a:lnTo>
                    <a:pt x="172986" y="98945"/>
                  </a:lnTo>
                  <a:close/>
                </a:path>
                <a:path w="334009" h="166370">
                  <a:moveTo>
                    <a:pt x="333514" y="165773"/>
                  </a:moveTo>
                  <a:lnTo>
                    <a:pt x="324142" y="160223"/>
                  </a:lnTo>
                  <a:lnTo>
                    <a:pt x="324065" y="161023"/>
                  </a:lnTo>
                  <a:lnTo>
                    <a:pt x="324129" y="160223"/>
                  </a:lnTo>
                  <a:lnTo>
                    <a:pt x="251917" y="117411"/>
                  </a:lnTo>
                  <a:lnTo>
                    <a:pt x="227634" y="103022"/>
                  </a:lnTo>
                  <a:lnTo>
                    <a:pt x="226517" y="102349"/>
                  </a:lnTo>
                  <a:lnTo>
                    <a:pt x="259372" y="128041"/>
                  </a:lnTo>
                  <a:lnTo>
                    <a:pt x="323989" y="161810"/>
                  </a:lnTo>
                  <a:lnTo>
                    <a:pt x="333514" y="1657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2" name="object 1132"/>
            <p:cNvPicPr/>
            <p:nvPr/>
          </p:nvPicPr>
          <p:blipFill>
            <a:blip r:embed="rId27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20803" y="9485627"/>
              <a:ext cx="31925" cy="30396"/>
            </a:xfrm>
            <a:prstGeom prst="rect">
              <a:avLst/>
            </a:prstGeom>
          </p:spPr>
        </p:pic>
        <p:sp>
          <p:nvSpPr>
            <p:cNvPr id="1133" name="object 1133"/>
            <p:cNvSpPr/>
            <p:nvPr/>
          </p:nvSpPr>
          <p:spPr>
            <a:xfrm>
              <a:off x="15176754" y="9463500"/>
              <a:ext cx="233679" cy="120650"/>
            </a:xfrm>
            <a:custGeom>
              <a:avLst/>
              <a:gdLst/>
              <a:ahLst/>
              <a:cxnLst/>
              <a:rect l="l" t="t" r="r" b="b"/>
              <a:pathLst>
                <a:path w="233680" h="120650">
                  <a:moveTo>
                    <a:pt x="29133" y="11544"/>
                  </a:moveTo>
                  <a:lnTo>
                    <a:pt x="3594" y="0"/>
                  </a:lnTo>
                  <a:lnTo>
                    <a:pt x="0" y="8013"/>
                  </a:lnTo>
                  <a:lnTo>
                    <a:pt x="6121" y="12268"/>
                  </a:lnTo>
                  <a:lnTo>
                    <a:pt x="12026" y="16459"/>
                  </a:lnTo>
                  <a:lnTo>
                    <a:pt x="17729" y="20612"/>
                  </a:lnTo>
                  <a:lnTo>
                    <a:pt x="23228" y="24714"/>
                  </a:lnTo>
                  <a:lnTo>
                    <a:pt x="29133" y="11544"/>
                  </a:lnTo>
                  <a:close/>
                </a:path>
                <a:path w="233680" h="120650">
                  <a:moveTo>
                    <a:pt x="143281" y="83185"/>
                  </a:moveTo>
                  <a:lnTo>
                    <a:pt x="114160" y="60756"/>
                  </a:lnTo>
                  <a:lnTo>
                    <a:pt x="81788" y="35344"/>
                  </a:lnTo>
                  <a:lnTo>
                    <a:pt x="78092" y="33667"/>
                  </a:lnTo>
                  <a:lnTo>
                    <a:pt x="75971" y="38430"/>
                  </a:lnTo>
                  <a:lnTo>
                    <a:pt x="111506" y="66116"/>
                  </a:lnTo>
                  <a:lnTo>
                    <a:pt x="122466" y="74510"/>
                  </a:lnTo>
                  <a:lnTo>
                    <a:pt x="143281" y="83185"/>
                  </a:lnTo>
                  <a:close/>
                </a:path>
                <a:path w="233680" h="120650">
                  <a:moveTo>
                    <a:pt x="233299" y="120637"/>
                  </a:moveTo>
                  <a:lnTo>
                    <a:pt x="199593" y="96964"/>
                  </a:lnTo>
                  <a:lnTo>
                    <a:pt x="169786" y="75107"/>
                  </a:lnTo>
                  <a:lnTo>
                    <a:pt x="81788" y="35344"/>
                  </a:lnTo>
                  <a:lnTo>
                    <a:pt x="114160" y="60744"/>
                  </a:lnTo>
                  <a:lnTo>
                    <a:pt x="143294" y="83172"/>
                  </a:lnTo>
                  <a:lnTo>
                    <a:pt x="170053" y="94322"/>
                  </a:lnTo>
                  <a:lnTo>
                    <a:pt x="195948" y="105092"/>
                  </a:lnTo>
                  <a:lnTo>
                    <a:pt x="233299" y="120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4" name="object 1134"/>
            <p:cNvPicPr/>
            <p:nvPr/>
          </p:nvPicPr>
          <p:blipFill>
            <a:blip r:embed="rId272" cstate="print"/>
            <a:stretch>
              <a:fillRect/>
            </a:stretch>
          </p:blipFill>
          <p:spPr>
            <a:xfrm>
              <a:off x="15235840" y="9488580"/>
              <a:ext cx="19015" cy="13350"/>
            </a:xfrm>
            <a:prstGeom prst="rect">
              <a:avLst/>
            </a:prstGeom>
          </p:spPr>
        </p:pic>
        <p:sp>
          <p:nvSpPr>
            <p:cNvPr id="1135" name="object 1135"/>
            <p:cNvSpPr/>
            <p:nvPr/>
          </p:nvSpPr>
          <p:spPr>
            <a:xfrm>
              <a:off x="15559092" y="9666925"/>
              <a:ext cx="60960" cy="35560"/>
            </a:xfrm>
            <a:custGeom>
              <a:avLst/>
              <a:gdLst/>
              <a:ahLst/>
              <a:cxnLst/>
              <a:rect l="l" t="t" r="r" b="b"/>
              <a:pathLst>
                <a:path w="60959" h="35559">
                  <a:moveTo>
                    <a:pt x="1162" y="0"/>
                  </a:moveTo>
                  <a:lnTo>
                    <a:pt x="0" y="6167"/>
                  </a:lnTo>
                  <a:lnTo>
                    <a:pt x="60521" y="35182"/>
                  </a:lnTo>
                  <a:lnTo>
                    <a:pt x="60720" y="33245"/>
                  </a:lnTo>
                  <a:lnTo>
                    <a:pt x="59924" y="32459"/>
                  </a:lnTo>
                  <a:lnTo>
                    <a:pt x="59024" y="31758"/>
                  </a:lnTo>
                  <a:lnTo>
                    <a:pt x="17643" y="7245"/>
                  </a:lnTo>
                  <a:lnTo>
                    <a:pt x="1162" y="0"/>
                  </a:lnTo>
                  <a:close/>
                </a:path>
              </a:pathLst>
            </a:custGeom>
            <a:solidFill>
              <a:srgbClr val="FDF5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15536139" y="9654406"/>
              <a:ext cx="86360" cy="49530"/>
            </a:xfrm>
            <a:custGeom>
              <a:avLst/>
              <a:gdLst/>
              <a:ahLst/>
              <a:cxnLst/>
              <a:rect l="l" t="t" r="r" b="b"/>
              <a:pathLst>
                <a:path w="86359" h="49529">
                  <a:moveTo>
                    <a:pt x="24523" y="10248"/>
                  </a:moveTo>
                  <a:lnTo>
                    <a:pt x="7226" y="0"/>
                  </a:lnTo>
                  <a:lnTo>
                    <a:pt x="6515" y="1739"/>
                  </a:lnTo>
                  <a:lnTo>
                    <a:pt x="5740" y="2971"/>
                  </a:lnTo>
                  <a:lnTo>
                    <a:pt x="4826" y="4051"/>
                  </a:lnTo>
                  <a:lnTo>
                    <a:pt x="3492" y="5626"/>
                  </a:lnTo>
                  <a:lnTo>
                    <a:pt x="1828" y="6858"/>
                  </a:lnTo>
                  <a:lnTo>
                    <a:pt x="0" y="7708"/>
                  </a:lnTo>
                  <a:lnTo>
                    <a:pt x="22948" y="18707"/>
                  </a:lnTo>
                  <a:lnTo>
                    <a:pt x="24104" y="12522"/>
                  </a:lnTo>
                  <a:lnTo>
                    <a:pt x="24523" y="10248"/>
                  </a:lnTo>
                  <a:close/>
                </a:path>
                <a:path w="86359" h="49529">
                  <a:moveTo>
                    <a:pt x="40589" y="19761"/>
                  </a:moveTo>
                  <a:lnTo>
                    <a:pt x="24536" y="10248"/>
                  </a:lnTo>
                  <a:lnTo>
                    <a:pt x="24117" y="12522"/>
                  </a:lnTo>
                  <a:lnTo>
                    <a:pt x="40589" y="19761"/>
                  </a:lnTo>
                  <a:close/>
                </a:path>
                <a:path w="86359" h="49529">
                  <a:moveTo>
                    <a:pt x="86080" y="48958"/>
                  </a:moveTo>
                  <a:lnTo>
                    <a:pt x="85432" y="47790"/>
                  </a:lnTo>
                  <a:lnTo>
                    <a:pt x="84645" y="46723"/>
                  </a:lnTo>
                  <a:lnTo>
                    <a:pt x="83667" y="45770"/>
                  </a:lnTo>
                  <a:lnTo>
                    <a:pt x="83540" y="47053"/>
                  </a:lnTo>
                  <a:lnTo>
                    <a:pt x="83464" y="47701"/>
                  </a:lnTo>
                  <a:lnTo>
                    <a:pt x="86080" y="489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13127181" y="9068334"/>
              <a:ext cx="2416810" cy="594360"/>
            </a:xfrm>
            <a:custGeom>
              <a:avLst/>
              <a:gdLst/>
              <a:ahLst/>
              <a:cxnLst/>
              <a:rect l="l" t="t" r="r" b="b"/>
              <a:pathLst>
                <a:path w="2416809" h="594359">
                  <a:moveTo>
                    <a:pt x="2004556" y="399956"/>
                  </a:moveTo>
                  <a:lnTo>
                    <a:pt x="2408963" y="593772"/>
                  </a:lnTo>
                  <a:lnTo>
                    <a:pt x="2410795" y="592924"/>
                  </a:lnTo>
                  <a:lnTo>
                    <a:pt x="2412450" y="591688"/>
                  </a:lnTo>
                  <a:lnTo>
                    <a:pt x="2414701" y="589039"/>
                  </a:lnTo>
                  <a:lnTo>
                    <a:pt x="2415476" y="587804"/>
                  </a:lnTo>
                  <a:lnTo>
                    <a:pt x="2416198" y="586055"/>
                  </a:lnTo>
                  <a:lnTo>
                    <a:pt x="2332546" y="536486"/>
                  </a:lnTo>
                  <a:lnTo>
                    <a:pt x="2004556" y="399956"/>
                  </a:lnTo>
                  <a:close/>
                </a:path>
                <a:path w="2416809" h="594359">
                  <a:moveTo>
                    <a:pt x="62751" y="2073"/>
                  </a:moveTo>
                  <a:lnTo>
                    <a:pt x="31035" y="2073"/>
                  </a:lnTo>
                  <a:lnTo>
                    <a:pt x="23915" y="2952"/>
                  </a:lnTo>
                  <a:lnTo>
                    <a:pt x="170549" y="9413"/>
                  </a:lnTo>
                  <a:lnTo>
                    <a:pt x="186203" y="7507"/>
                  </a:lnTo>
                  <a:lnTo>
                    <a:pt x="62751" y="2073"/>
                  </a:lnTo>
                  <a:close/>
                </a:path>
                <a:path w="2416809" h="594359">
                  <a:moveTo>
                    <a:pt x="15653" y="0"/>
                  </a:moveTo>
                  <a:lnTo>
                    <a:pt x="0" y="1895"/>
                  </a:lnTo>
                  <a:lnTo>
                    <a:pt x="18753" y="2722"/>
                  </a:lnTo>
                  <a:lnTo>
                    <a:pt x="31035" y="2073"/>
                  </a:lnTo>
                  <a:lnTo>
                    <a:pt x="62751" y="2073"/>
                  </a:lnTo>
                  <a:lnTo>
                    <a:pt x="15653" y="0"/>
                  </a:lnTo>
                  <a:close/>
                </a:path>
              </a:pathLst>
            </a:custGeom>
            <a:solidFill>
              <a:srgbClr val="F1DD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8692248" y="8280571"/>
              <a:ext cx="505459" cy="180975"/>
            </a:xfrm>
            <a:custGeom>
              <a:avLst/>
              <a:gdLst/>
              <a:ahLst/>
              <a:cxnLst/>
              <a:rect l="l" t="t" r="r" b="b"/>
              <a:pathLst>
                <a:path w="505459" h="180975">
                  <a:moveTo>
                    <a:pt x="417880" y="148501"/>
                  </a:moveTo>
                  <a:lnTo>
                    <a:pt x="345681" y="121754"/>
                  </a:lnTo>
                  <a:lnTo>
                    <a:pt x="217284" y="74168"/>
                  </a:lnTo>
                  <a:lnTo>
                    <a:pt x="178181" y="59690"/>
                  </a:lnTo>
                  <a:lnTo>
                    <a:pt x="174625" y="58356"/>
                  </a:lnTo>
                  <a:lnTo>
                    <a:pt x="174256" y="58242"/>
                  </a:lnTo>
                  <a:lnTo>
                    <a:pt x="51346" y="19583"/>
                  </a:lnTo>
                  <a:lnTo>
                    <a:pt x="28016" y="12255"/>
                  </a:lnTo>
                  <a:lnTo>
                    <a:pt x="25666" y="10553"/>
                  </a:lnTo>
                  <a:lnTo>
                    <a:pt x="23977" y="8382"/>
                  </a:lnTo>
                  <a:lnTo>
                    <a:pt x="23406" y="15303"/>
                  </a:lnTo>
                  <a:lnTo>
                    <a:pt x="23977" y="8369"/>
                  </a:lnTo>
                  <a:lnTo>
                    <a:pt x="22440" y="6388"/>
                  </a:lnTo>
                  <a:lnTo>
                    <a:pt x="21450" y="4013"/>
                  </a:lnTo>
                  <a:lnTo>
                    <a:pt x="21132" y="1498"/>
                  </a:lnTo>
                  <a:lnTo>
                    <a:pt x="17106" y="0"/>
                  </a:lnTo>
                  <a:lnTo>
                    <a:pt x="0" y="21958"/>
                  </a:lnTo>
                  <a:lnTo>
                    <a:pt x="22479" y="29032"/>
                  </a:lnTo>
                  <a:lnTo>
                    <a:pt x="28549" y="30937"/>
                  </a:lnTo>
                  <a:lnTo>
                    <a:pt x="39814" y="16497"/>
                  </a:lnTo>
                  <a:lnTo>
                    <a:pt x="51257" y="20726"/>
                  </a:lnTo>
                  <a:lnTo>
                    <a:pt x="128866" y="49517"/>
                  </a:lnTo>
                  <a:lnTo>
                    <a:pt x="127088" y="52793"/>
                  </a:lnTo>
                  <a:lnTo>
                    <a:pt x="124980" y="56476"/>
                  </a:lnTo>
                  <a:lnTo>
                    <a:pt x="122580" y="60515"/>
                  </a:lnTo>
                  <a:lnTo>
                    <a:pt x="146875" y="68160"/>
                  </a:lnTo>
                  <a:lnTo>
                    <a:pt x="148920" y="64630"/>
                  </a:lnTo>
                  <a:lnTo>
                    <a:pt x="150774" y="61341"/>
                  </a:lnTo>
                  <a:lnTo>
                    <a:pt x="152463" y="58242"/>
                  </a:lnTo>
                  <a:lnTo>
                    <a:pt x="167843" y="63944"/>
                  </a:lnTo>
                  <a:lnTo>
                    <a:pt x="174739" y="61074"/>
                  </a:lnTo>
                  <a:lnTo>
                    <a:pt x="177558" y="59931"/>
                  </a:lnTo>
                  <a:lnTo>
                    <a:pt x="167843" y="63944"/>
                  </a:lnTo>
                  <a:lnTo>
                    <a:pt x="206413" y="78232"/>
                  </a:lnTo>
                  <a:lnTo>
                    <a:pt x="319532" y="120154"/>
                  </a:lnTo>
                  <a:lnTo>
                    <a:pt x="332663" y="120840"/>
                  </a:lnTo>
                  <a:lnTo>
                    <a:pt x="319532" y="120154"/>
                  </a:lnTo>
                  <a:lnTo>
                    <a:pt x="360730" y="135420"/>
                  </a:lnTo>
                  <a:lnTo>
                    <a:pt x="412623" y="151739"/>
                  </a:lnTo>
                  <a:lnTo>
                    <a:pt x="416128" y="149567"/>
                  </a:lnTo>
                  <a:lnTo>
                    <a:pt x="417880" y="148501"/>
                  </a:lnTo>
                  <a:close/>
                </a:path>
                <a:path w="505459" h="180975">
                  <a:moveTo>
                    <a:pt x="496963" y="177812"/>
                  </a:moveTo>
                  <a:lnTo>
                    <a:pt x="452120" y="161201"/>
                  </a:lnTo>
                  <a:lnTo>
                    <a:pt x="417880" y="148501"/>
                  </a:lnTo>
                  <a:lnTo>
                    <a:pt x="412623" y="151739"/>
                  </a:lnTo>
                  <a:lnTo>
                    <a:pt x="448462" y="163017"/>
                  </a:lnTo>
                  <a:lnTo>
                    <a:pt x="496328" y="178079"/>
                  </a:lnTo>
                  <a:lnTo>
                    <a:pt x="496963" y="177812"/>
                  </a:lnTo>
                  <a:close/>
                </a:path>
                <a:path w="505459" h="180975">
                  <a:moveTo>
                    <a:pt x="505129" y="180848"/>
                  </a:moveTo>
                  <a:lnTo>
                    <a:pt x="496976" y="177812"/>
                  </a:lnTo>
                  <a:lnTo>
                    <a:pt x="496328" y="178079"/>
                  </a:lnTo>
                  <a:lnTo>
                    <a:pt x="505129" y="1808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8713393" y="8282059"/>
              <a:ext cx="153670" cy="57150"/>
            </a:xfrm>
            <a:custGeom>
              <a:avLst/>
              <a:gdLst/>
              <a:ahLst/>
              <a:cxnLst/>
              <a:rect l="l" t="t" r="r" b="b"/>
              <a:pathLst>
                <a:path w="153670" h="57150">
                  <a:moveTo>
                    <a:pt x="0" y="0"/>
                  </a:moveTo>
                  <a:lnTo>
                    <a:pt x="153492" y="56867"/>
                  </a:lnTo>
                  <a:lnTo>
                    <a:pt x="83421" y="30899"/>
                  </a:lnTo>
                  <a:lnTo>
                    <a:pt x="83411" y="27287"/>
                  </a:lnTo>
                  <a:lnTo>
                    <a:pt x="83055" y="25904"/>
                  </a:lnTo>
                  <a:lnTo>
                    <a:pt x="81809" y="23475"/>
                  </a:lnTo>
                  <a:lnTo>
                    <a:pt x="64165" y="17926"/>
                  </a:lnTo>
                  <a:lnTo>
                    <a:pt x="62113" y="18837"/>
                  </a:lnTo>
                  <a:lnTo>
                    <a:pt x="60354" y="20208"/>
                  </a:lnTo>
                  <a:lnTo>
                    <a:pt x="58992" y="218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12267465" y="9058837"/>
              <a:ext cx="260350" cy="12700"/>
            </a:xfrm>
            <a:custGeom>
              <a:avLst/>
              <a:gdLst/>
              <a:ahLst/>
              <a:cxnLst/>
              <a:rect l="l" t="t" r="r" b="b"/>
              <a:pathLst>
                <a:path w="260350" h="12700">
                  <a:moveTo>
                    <a:pt x="21926" y="0"/>
                  </a:moveTo>
                  <a:lnTo>
                    <a:pt x="0" y="1633"/>
                  </a:lnTo>
                  <a:lnTo>
                    <a:pt x="237867" y="12104"/>
                  </a:lnTo>
                  <a:lnTo>
                    <a:pt x="259793" y="10470"/>
                  </a:lnTo>
                  <a:lnTo>
                    <a:pt x="219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12289395" y="9042831"/>
              <a:ext cx="454025" cy="26670"/>
            </a:xfrm>
            <a:custGeom>
              <a:avLst/>
              <a:gdLst/>
              <a:ahLst/>
              <a:cxnLst/>
              <a:rect l="l" t="t" r="r" b="b"/>
              <a:pathLst>
                <a:path w="454025" h="26670">
                  <a:moveTo>
                    <a:pt x="215585" y="0"/>
                  </a:moveTo>
                  <a:lnTo>
                    <a:pt x="0" y="16009"/>
                  </a:lnTo>
                  <a:lnTo>
                    <a:pt x="237856" y="26480"/>
                  </a:lnTo>
                  <a:lnTo>
                    <a:pt x="453452" y="10470"/>
                  </a:lnTo>
                  <a:lnTo>
                    <a:pt x="215585" y="0"/>
                  </a:lnTo>
                  <a:close/>
                </a:path>
              </a:pathLst>
            </a:custGeom>
            <a:solidFill>
              <a:srgbClr val="A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12957540" y="9088953"/>
              <a:ext cx="41275" cy="3175"/>
            </a:xfrm>
            <a:custGeom>
              <a:avLst/>
              <a:gdLst/>
              <a:ahLst/>
              <a:cxnLst/>
              <a:rect l="l" t="t" r="r" b="b"/>
              <a:pathLst>
                <a:path w="41275" h="3175">
                  <a:moveTo>
                    <a:pt x="15664" y="0"/>
                  </a:moveTo>
                  <a:lnTo>
                    <a:pt x="0" y="1905"/>
                  </a:lnTo>
                  <a:lnTo>
                    <a:pt x="25664" y="3036"/>
                  </a:lnTo>
                  <a:lnTo>
                    <a:pt x="41161" y="1120"/>
                  </a:lnTo>
                  <a:lnTo>
                    <a:pt x="15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2973207" y="9071061"/>
              <a:ext cx="178435" cy="19050"/>
            </a:xfrm>
            <a:custGeom>
              <a:avLst/>
              <a:gdLst/>
              <a:ahLst/>
              <a:cxnLst/>
              <a:rect l="l" t="t" r="r" b="b"/>
              <a:pathLst>
                <a:path w="178434" h="19050">
                  <a:moveTo>
                    <a:pt x="172727" y="0"/>
                  </a:moveTo>
                  <a:lnTo>
                    <a:pt x="127483" y="2397"/>
                  </a:lnTo>
                  <a:lnTo>
                    <a:pt x="0" y="17894"/>
                  </a:lnTo>
                  <a:lnTo>
                    <a:pt x="25496" y="19015"/>
                  </a:lnTo>
                  <a:lnTo>
                    <a:pt x="177889" y="230"/>
                  </a:lnTo>
                  <a:lnTo>
                    <a:pt x="172727" y="0"/>
                  </a:lnTo>
                  <a:close/>
                </a:path>
              </a:pathLst>
            </a:custGeom>
            <a:solidFill>
              <a:srgbClr val="A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2983197" y="9090081"/>
              <a:ext cx="160655" cy="8890"/>
            </a:xfrm>
            <a:custGeom>
              <a:avLst/>
              <a:gdLst/>
              <a:ahLst/>
              <a:cxnLst/>
              <a:rect l="l" t="t" r="r" b="b"/>
              <a:pathLst>
                <a:path w="160655" h="8890">
                  <a:moveTo>
                    <a:pt x="160553" y="6388"/>
                  </a:moveTo>
                  <a:lnTo>
                    <a:pt x="132473" y="5156"/>
                  </a:lnTo>
                  <a:lnTo>
                    <a:pt x="42278" y="1181"/>
                  </a:lnTo>
                  <a:lnTo>
                    <a:pt x="38290" y="2298"/>
                  </a:lnTo>
                  <a:lnTo>
                    <a:pt x="42278" y="1168"/>
                  </a:lnTo>
                  <a:lnTo>
                    <a:pt x="15494" y="0"/>
                  </a:lnTo>
                  <a:lnTo>
                    <a:pt x="0" y="1905"/>
                  </a:lnTo>
                  <a:lnTo>
                    <a:pt x="34315" y="3429"/>
                  </a:lnTo>
                  <a:lnTo>
                    <a:pt x="124358" y="7391"/>
                  </a:lnTo>
                  <a:lnTo>
                    <a:pt x="144881" y="8293"/>
                  </a:lnTo>
                  <a:lnTo>
                    <a:pt x="160553" y="63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12998706" y="9070231"/>
              <a:ext cx="299085" cy="26670"/>
            </a:xfrm>
            <a:custGeom>
              <a:avLst/>
              <a:gdLst/>
              <a:ahLst/>
              <a:cxnLst/>
              <a:rect l="l" t="t" r="r" b="b"/>
              <a:pathLst>
                <a:path w="299084" h="26670">
                  <a:moveTo>
                    <a:pt x="152393" y="1057"/>
                  </a:moveTo>
                  <a:lnTo>
                    <a:pt x="0" y="19842"/>
                  </a:lnTo>
                  <a:lnTo>
                    <a:pt x="145053" y="26240"/>
                  </a:lnTo>
                  <a:lnTo>
                    <a:pt x="299017" y="7518"/>
                  </a:lnTo>
                  <a:lnTo>
                    <a:pt x="152393" y="1057"/>
                  </a:lnTo>
                  <a:close/>
                </a:path>
                <a:path w="299084" h="26670">
                  <a:moveTo>
                    <a:pt x="128467" y="0"/>
                  </a:moveTo>
                  <a:lnTo>
                    <a:pt x="101986" y="3225"/>
                  </a:lnTo>
                  <a:lnTo>
                    <a:pt x="147231" y="827"/>
                  </a:lnTo>
                  <a:lnTo>
                    <a:pt x="128467" y="0"/>
                  </a:lnTo>
                  <a:close/>
                </a:path>
              </a:pathLst>
            </a:custGeom>
            <a:solidFill>
              <a:srgbClr val="FFF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46" name="object 1146"/>
          <p:cNvGrpSpPr/>
          <p:nvPr/>
        </p:nvGrpSpPr>
        <p:grpSpPr>
          <a:xfrm>
            <a:off x="15315355" y="9569231"/>
            <a:ext cx="309245" cy="154940"/>
            <a:chOff x="15315355" y="9569231"/>
            <a:chExt cx="309245" cy="154940"/>
          </a:xfrm>
        </p:grpSpPr>
        <p:pic>
          <p:nvPicPr>
            <p:cNvPr id="1147" name="object 1147"/>
            <p:cNvPicPr/>
            <p:nvPr/>
          </p:nvPicPr>
          <p:blipFill>
            <a:blip r:embed="rId27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82375" y="9645699"/>
              <a:ext cx="141688" cy="78475"/>
            </a:xfrm>
            <a:prstGeom prst="rect">
              <a:avLst/>
            </a:prstGeom>
          </p:spPr>
        </p:pic>
        <p:pic>
          <p:nvPicPr>
            <p:cNvPr id="1148" name="object 1148"/>
            <p:cNvPicPr/>
            <p:nvPr/>
          </p:nvPicPr>
          <p:blipFill>
            <a:blip r:embed="rId27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15355" y="9569231"/>
              <a:ext cx="170253" cy="888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4549" y="1325842"/>
            <a:ext cx="6823709" cy="168846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350" b="0" dirty="0">
                <a:latin typeface="Roboto"/>
                <a:cs typeface="Roboto"/>
              </a:rPr>
              <a:t>We,</a:t>
            </a:r>
            <a:r>
              <a:rPr sz="5350" b="0" spc="-245" dirty="0">
                <a:latin typeface="Roboto"/>
                <a:cs typeface="Roboto"/>
              </a:rPr>
              <a:t> </a:t>
            </a:r>
            <a:r>
              <a:rPr sz="5350" b="0" dirty="0">
                <a:latin typeface="Roboto"/>
                <a:cs typeface="Roboto"/>
              </a:rPr>
              <a:t>As</a:t>
            </a:r>
            <a:r>
              <a:rPr sz="5350" b="0" spc="-235" dirty="0">
                <a:latin typeface="Roboto"/>
                <a:cs typeface="Roboto"/>
              </a:rPr>
              <a:t> </a:t>
            </a:r>
            <a:r>
              <a:rPr sz="5350" b="0" spc="-30" dirty="0">
                <a:latin typeface="Roboto"/>
                <a:cs typeface="Roboto"/>
              </a:rPr>
              <a:t>Digicall</a:t>
            </a:r>
            <a:r>
              <a:rPr sz="5350" b="0" spc="-240" dirty="0">
                <a:latin typeface="Roboto"/>
                <a:cs typeface="Roboto"/>
              </a:rPr>
              <a:t> </a:t>
            </a:r>
            <a:r>
              <a:rPr sz="5350" b="0" spc="-10" dirty="0">
                <a:latin typeface="Roboto"/>
                <a:cs typeface="Roboto"/>
              </a:rPr>
              <a:t>Want</a:t>
            </a:r>
            <a:r>
              <a:rPr sz="5350" b="0" spc="-235" dirty="0">
                <a:latin typeface="Roboto"/>
                <a:cs typeface="Roboto"/>
              </a:rPr>
              <a:t> </a:t>
            </a:r>
            <a:r>
              <a:rPr sz="5350" b="0" spc="-35" dirty="0">
                <a:latin typeface="Roboto"/>
                <a:cs typeface="Roboto"/>
              </a:rPr>
              <a:t>to</a:t>
            </a:r>
            <a:endParaRPr sz="53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65" dirty="0"/>
              <a:t>Co-</a:t>
            </a:r>
            <a:r>
              <a:rPr spc="-10" dirty="0"/>
              <a:t>create.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59675" y="5507925"/>
            <a:ext cx="7796530" cy="1492250"/>
          </a:xfrm>
          <a:prstGeom prst="rect">
            <a:avLst/>
          </a:prstGeom>
        </p:spPr>
        <p:txBody>
          <a:bodyPr vert="horz" wrap="square" lIns="0" tIns="181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sz="3700" dirty="0">
                <a:latin typeface="Roboto"/>
                <a:cs typeface="Roboto"/>
              </a:rPr>
              <a:t>Create</a:t>
            </a:r>
            <a:r>
              <a:rPr sz="3700" spc="-5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new </a:t>
            </a:r>
            <a:r>
              <a:rPr sz="3700" spc="-10" dirty="0">
                <a:latin typeface="Roboto"/>
                <a:cs typeface="Roboto"/>
              </a:rPr>
              <a:t>markets</a:t>
            </a:r>
            <a:endParaRPr sz="37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sz="3700" dirty="0">
                <a:latin typeface="Roboto"/>
                <a:cs typeface="Roboto"/>
              </a:rPr>
              <a:t>Support</a:t>
            </a:r>
            <a:r>
              <a:rPr sz="3700" spc="20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digital</a:t>
            </a:r>
            <a:r>
              <a:rPr sz="3700" spc="25" dirty="0">
                <a:latin typeface="Roboto"/>
                <a:cs typeface="Roboto"/>
              </a:rPr>
              <a:t> </a:t>
            </a:r>
            <a:r>
              <a:rPr sz="3700" dirty="0">
                <a:latin typeface="Roboto"/>
                <a:cs typeface="Roboto"/>
              </a:rPr>
              <a:t>enablement</a:t>
            </a:r>
            <a:r>
              <a:rPr sz="3700" spc="20" dirty="0">
                <a:latin typeface="Roboto"/>
                <a:cs typeface="Roboto"/>
              </a:rPr>
              <a:t> </a:t>
            </a:r>
            <a:r>
              <a:rPr sz="3700" spc="-10" dirty="0">
                <a:latin typeface="Roboto"/>
                <a:cs typeface="Roboto"/>
              </a:rPr>
              <a:t>initiatives</a:t>
            </a:r>
            <a:endParaRPr sz="3700">
              <a:latin typeface="Roboto"/>
              <a:cs typeface="Roboto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32820" y="2575555"/>
            <a:ext cx="76458" cy="8007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4170060" y="5607263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86"/>
                </a:moveTo>
                <a:lnTo>
                  <a:pt x="110886" y="110886"/>
                </a:lnTo>
                <a:lnTo>
                  <a:pt x="110886" y="0"/>
                </a:lnTo>
                <a:lnTo>
                  <a:pt x="0" y="0"/>
                </a:lnTo>
                <a:lnTo>
                  <a:pt x="0" y="1108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158970" y="891763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86"/>
                </a:moveTo>
                <a:lnTo>
                  <a:pt x="110886" y="110886"/>
                </a:lnTo>
                <a:lnTo>
                  <a:pt x="110886" y="0"/>
                </a:lnTo>
                <a:lnTo>
                  <a:pt x="0" y="0"/>
                </a:lnTo>
                <a:lnTo>
                  <a:pt x="0" y="1108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12255" y="891763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86"/>
                </a:moveTo>
                <a:lnTo>
                  <a:pt x="110886" y="110886"/>
                </a:lnTo>
                <a:lnTo>
                  <a:pt x="110886" y="0"/>
                </a:lnTo>
                <a:lnTo>
                  <a:pt x="0" y="0"/>
                </a:lnTo>
                <a:lnTo>
                  <a:pt x="0" y="1108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83110" y="891763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110886" y="0"/>
                </a:moveTo>
                <a:lnTo>
                  <a:pt x="0" y="0"/>
                </a:lnTo>
                <a:lnTo>
                  <a:pt x="0" y="110886"/>
                </a:lnTo>
                <a:lnTo>
                  <a:pt x="110886" y="110886"/>
                </a:lnTo>
                <a:lnTo>
                  <a:pt x="110886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462425" y="891763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86"/>
                </a:moveTo>
                <a:lnTo>
                  <a:pt x="110886" y="110886"/>
                </a:lnTo>
                <a:lnTo>
                  <a:pt x="110886" y="0"/>
                </a:lnTo>
                <a:lnTo>
                  <a:pt x="0" y="0"/>
                </a:lnTo>
                <a:lnTo>
                  <a:pt x="0" y="1108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114617" y="4245912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76"/>
                </a:moveTo>
                <a:lnTo>
                  <a:pt x="110876" y="110876"/>
                </a:lnTo>
                <a:lnTo>
                  <a:pt x="110876" y="0"/>
                </a:lnTo>
                <a:lnTo>
                  <a:pt x="0" y="0"/>
                </a:lnTo>
                <a:lnTo>
                  <a:pt x="0" y="11087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537326" y="4245912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76"/>
                </a:moveTo>
                <a:lnTo>
                  <a:pt x="110886" y="110876"/>
                </a:lnTo>
                <a:lnTo>
                  <a:pt x="110886" y="0"/>
                </a:lnTo>
                <a:lnTo>
                  <a:pt x="0" y="0"/>
                </a:lnTo>
                <a:lnTo>
                  <a:pt x="0" y="11087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960037" y="4245912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110886" y="0"/>
                </a:moveTo>
                <a:lnTo>
                  <a:pt x="0" y="0"/>
                </a:lnTo>
                <a:lnTo>
                  <a:pt x="0" y="110876"/>
                </a:lnTo>
                <a:lnTo>
                  <a:pt x="110886" y="110876"/>
                </a:lnTo>
                <a:lnTo>
                  <a:pt x="110886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82757" y="4245912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76"/>
                </a:moveTo>
                <a:lnTo>
                  <a:pt x="110886" y="110876"/>
                </a:lnTo>
                <a:lnTo>
                  <a:pt x="110886" y="0"/>
                </a:lnTo>
                <a:lnTo>
                  <a:pt x="0" y="0"/>
                </a:lnTo>
                <a:lnTo>
                  <a:pt x="0" y="11087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690452" y="4245912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110886" y="0"/>
                </a:moveTo>
                <a:lnTo>
                  <a:pt x="0" y="0"/>
                </a:lnTo>
                <a:lnTo>
                  <a:pt x="0" y="110876"/>
                </a:lnTo>
                <a:lnTo>
                  <a:pt x="110886" y="110876"/>
                </a:lnTo>
                <a:lnTo>
                  <a:pt x="110886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332632" y="5610802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86"/>
                </a:moveTo>
                <a:lnTo>
                  <a:pt x="110886" y="110886"/>
                </a:lnTo>
                <a:lnTo>
                  <a:pt x="110886" y="0"/>
                </a:lnTo>
                <a:lnTo>
                  <a:pt x="0" y="0"/>
                </a:lnTo>
                <a:lnTo>
                  <a:pt x="0" y="1108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498679" y="5610813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110886" y="0"/>
                </a:moveTo>
                <a:lnTo>
                  <a:pt x="0" y="0"/>
                </a:lnTo>
                <a:lnTo>
                  <a:pt x="0" y="110886"/>
                </a:lnTo>
                <a:lnTo>
                  <a:pt x="110886" y="110886"/>
                </a:lnTo>
                <a:lnTo>
                  <a:pt x="110886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679657" y="5610802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86"/>
                </a:moveTo>
                <a:lnTo>
                  <a:pt x="110886" y="110886"/>
                </a:lnTo>
                <a:lnTo>
                  <a:pt x="110886" y="0"/>
                </a:lnTo>
                <a:lnTo>
                  <a:pt x="0" y="0"/>
                </a:lnTo>
                <a:lnTo>
                  <a:pt x="0" y="1108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859778" y="5610802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86"/>
                </a:moveTo>
                <a:lnTo>
                  <a:pt x="110886" y="110886"/>
                </a:lnTo>
                <a:lnTo>
                  <a:pt x="110886" y="0"/>
                </a:lnTo>
                <a:lnTo>
                  <a:pt x="0" y="0"/>
                </a:lnTo>
                <a:lnTo>
                  <a:pt x="0" y="1108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043394" y="5610802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0" y="110886"/>
                </a:moveTo>
                <a:lnTo>
                  <a:pt x="110876" y="110886"/>
                </a:lnTo>
                <a:lnTo>
                  <a:pt x="110876" y="0"/>
                </a:lnTo>
                <a:lnTo>
                  <a:pt x="0" y="0"/>
                </a:lnTo>
                <a:lnTo>
                  <a:pt x="0" y="11088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9129978" y="531900"/>
            <a:ext cx="9993630" cy="10018395"/>
            <a:chOff x="9129978" y="531900"/>
            <a:chExt cx="9993630" cy="10018395"/>
          </a:xfrm>
        </p:grpSpPr>
        <p:pic>
          <p:nvPicPr>
            <p:cNvPr id="21" name="object 2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30046" y="532056"/>
              <a:ext cx="8347914" cy="1001812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2485745" y="2385250"/>
              <a:ext cx="2958465" cy="1580515"/>
            </a:xfrm>
            <a:custGeom>
              <a:avLst/>
              <a:gdLst/>
              <a:ahLst/>
              <a:cxnLst/>
              <a:rect l="l" t="t" r="r" b="b"/>
              <a:pathLst>
                <a:path w="2958465" h="1580514">
                  <a:moveTo>
                    <a:pt x="1693529" y="1580088"/>
                  </a:moveTo>
                  <a:lnTo>
                    <a:pt x="1098699" y="548632"/>
                  </a:lnTo>
                  <a:lnTo>
                    <a:pt x="1095840" y="543700"/>
                  </a:lnTo>
                  <a:lnTo>
                    <a:pt x="1090584" y="540674"/>
                  </a:lnTo>
                  <a:lnTo>
                    <a:pt x="1084877" y="540674"/>
                  </a:lnTo>
                  <a:lnTo>
                    <a:pt x="0" y="540674"/>
                  </a:lnTo>
                  <a:lnTo>
                    <a:pt x="0" y="381684"/>
                  </a:lnTo>
                  <a:lnTo>
                    <a:pt x="1394596" y="381684"/>
                  </a:lnTo>
                  <a:lnTo>
                    <a:pt x="2104658" y="1580088"/>
                  </a:lnTo>
                  <a:lnTo>
                    <a:pt x="1693529" y="1580088"/>
                  </a:lnTo>
                  <a:close/>
                </a:path>
                <a:path w="2958465" h="1580514">
                  <a:moveTo>
                    <a:pt x="2141673" y="1580088"/>
                  </a:moveTo>
                  <a:lnTo>
                    <a:pt x="1417380" y="357622"/>
                  </a:lnTo>
                  <a:lnTo>
                    <a:pt x="1414522" y="352774"/>
                  </a:lnTo>
                  <a:lnTo>
                    <a:pt x="1409328" y="349800"/>
                  </a:lnTo>
                  <a:lnTo>
                    <a:pt x="1403695" y="349800"/>
                  </a:lnTo>
                  <a:lnTo>
                    <a:pt x="0" y="349800"/>
                  </a:lnTo>
                  <a:lnTo>
                    <a:pt x="0" y="190831"/>
                  </a:lnTo>
                  <a:lnTo>
                    <a:pt x="1713413" y="190831"/>
                  </a:lnTo>
                  <a:lnTo>
                    <a:pt x="2536519" y="1580088"/>
                  </a:lnTo>
                  <a:lnTo>
                    <a:pt x="2141673" y="1580088"/>
                  </a:lnTo>
                  <a:close/>
                </a:path>
                <a:path w="2958465" h="1580514">
                  <a:moveTo>
                    <a:pt x="2573544" y="1580088"/>
                  </a:moveTo>
                  <a:lnTo>
                    <a:pt x="1736198" y="166759"/>
                  </a:lnTo>
                  <a:lnTo>
                    <a:pt x="1733339" y="161921"/>
                  </a:lnTo>
                  <a:lnTo>
                    <a:pt x="1728146" y="158948"/>
                  </a:lnTo>
                  <a:lnTo>
                    <a:pt x="1722512" y="158948"/>
                  </a:lnTo>
                  <a:lnTo>
                    <a:pt x="0" y="158948"/>
                  </a:lnTo>
                  <a:lnTo>
                    <a:pt x="0" y="0"/>
                  </a:lnTo>
                  <a:lnTo>
                    <a:pt x="2032189" y="0"/>
                  </a:lnTo>
                  <a:lnTo>
                    <a:pt x="2958119" y="1580088"/>
                  </a:lnTo>
                  <a:lnTo>
                    <a:pt x="2573544" y="158008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75947" y="4633726"/>
              <a:ext cx="4578782" cy="496351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2485745" y="2194398"/>
              <a:ext cx="4116704" cy="2408555"/>
            </a:xfrm>
            <a:custGeom>
              <a:avLst/>
              <a:gdLst/>
              <a:ahLst/>
              <a:cxnLst/>
              <a:rect l="l" t="t" r="r" b="b"/>
              <a:pathLst>
                <a:path w="4116705" h="2408554">
                  <a:moveTo>
                    <a:pt x="4116544" y="2407968"/>
                  </a:moveTo>
                  <a:lnTo>
                    <a:pt x="3199253" y="2407968"/>
                  </a:lnTo>
                  <a:lnTo>
                    <a:pt x="3199253" y="2318390"/>
                  </a:lnTo>
                  <a:lnTo>
                    <a:pt x="4056368" y="2318390"/>
                  </a:lnTo>
                  <a:lnTo>
                    <a:pt x="4116544" y="2407968"/>
                  </a:lnTo>
                  <a:close/>
                </a:path>
                <a:path w="4116705" h="2408554">
                  <a:moveTo>
                    <a:pt x="3973313" y="2194760"/>
                  </a:moveTo>
                  <a:lnTo>
                    <a:pt x="4034945" y="2286506"/>
                  </a:lnTo>
                  <a:lnTo>
                    <a:pt x="3199253" y="2286506"/>
                  </a:lnTo>
                  <a:lnTo>
                    <a:pt x="3199253" y="2197001"/>
                  </a:lnTo>
                  <a:lnTo>
                    <a:pt x="3973292" y="2198676"/>
                  </a:lnTo>
                  <a:lnTo>
                    <a:pt x="3973313" y="2194760"/>
                  </a:lnTo>
                  <a:close/>
                </a:path>
                <a:path w="4116705" h="2408554">
                  <a:moveTo>
                    <a:pt x="3954486" y="2166750"/>
                  </a:moveTo>
                  <a:lnTo>
                    <a:pt x="3199253" y="2165117"/>
                  </a:lnTo>
                  <a:lnTo>
                    <a:pt x="3199253" y="2075497"/>
                  </a:lnTo>
                  <a:lnTo>
                    <a:pt x="3892258" y="2074114"/>
                  </a:lnTo>
                  <a:lnTo>
                    <a:pt x="3954486" y="2166750"/>
                  </a:lnTo>
                  <a:close/>
                </a:path>
                <a:path w="4116705" h="2408554">
                  <a:moveTo>
                    <a:pt x="3709991" y="1802824"/>
                  </a:moveTo>
                  <a:lnTo>
                    <a:pt x="3871777" y="2043623"/>
                  </a:lnTo>
                  <a:lnTo>
                    <a:pt x="3199253" y="2043623"/>
                  </a:lnTo>
                  <a:lnTo>
                    <a:pt x="3199253" y="1802824"/>
                  </a:lnTo>
                  <a:lnTo>
                    <a:pt x="3709991" y="1802824"/>
                  </a:lnTo>
                  <a:close/>
                </a:path>
                <a:path w="4116705" h="2408554">
                  <a:moveTo>
                    <a:pt x="3395718" y="1770940"/>
                  </a:moveTo>
                  <a:lnTo>
                    <a:pt x="2995092" y="1770940"/>
                  </a:lnTo>
                  <a:lnTo>
                    <a:pt x="2055089" y="166843"/>
                  </a:lnTo>
                  <a:lnTo>
                    <a:pt x="2052220" y="161963"/>
                  </a:lnTo>
                  <a:lnTo>
                    <a:pt x="2046984" y="158968"/>
                  </a:lnTo>
                  <a:lnTo>
                    <a:pt x="2041330" y="158968"/>
                  </a:lnTo>
                  <a:lnTo>
                    <a:pt x="0" y="158968"/>
                  </a:lnTo>
                  <a:lnTo>
                    <a:pt x="0" y="0"/>
                  </a:lnTo>
                  <a:lnTo>
                    <a:pt x="2351048" y="0"/>
                  </a:lnTo>
                  <a:lnTo>
                    <a:pt x="3395718" y="177094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30501" y="544800"/>
              <a:ext cx="8347044" cy="94361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2485740" y="2194393"/>
              <a:ext cx="3395979" cy="1771014"/>
            </a:xfrm>
            <a:custGeom>
              <a:avLst/>
              <a:gdLst/>
              <a:ahLst/>
              <a:cxnLst/>
              <a:rect l="l" t="t" r="r" b="b"/>
              <a:pathLst>
                <a:path w="3395980" h="1771014">
                  <a:moveTo>
                    <a:pt x="0" y="572537"/>
                  </a:moveTo>
                  <a:lnTo>
                    <a:pt x="1394596" y="572537"/>
                  </a:lnTo>
                  <a:lnTo>
                    <a:pt x="2104658" y="1770951"/>
                  </a:lnTo>
                  <a:lnTo>
                    <a:pt x="1693540" y="1770951"/>
                  </a:lnTo>
                  <a:lnTo>
                    <a:pt x="1098699" y="739495"/>
                  </a:lnTo>
                  <a:lnTo>
                    <a:pt x="1095840" y="734564"/>
                  </a:lnTo>
                  <a:lnTo>
                    <a:pt x="1090595" y="731527"/>
                  </a:lnTo>
                  <a:lnTo>
                    <a:pt x="1084877" y="731527"/>
                  </a:lnTo>
                  <a:lnTo>
                    <a:pt x="0" y="731527"/>
                  </a:lnTo>
                  <a:lnTo>
                    <a:pt x="0" y="572537"/>
                  </a:lnTo>
                  <a:close/>
                </a:path>
                <a:path w="3395980" h="1771014">
                  <a:moveTo>
                    <a:pt x="0" y="381684"/>
                  </a:moveTo>
                  <a:lnTo>
                    <a:pt x="1713413" y="381684"/>
                  </a:lnTo>
                  <a:lnTo>
                    <a:pt x="2536530" y="1770951"/>
                  </a:lnTo>
                  <a:lnTo>
                    <a:pt x="2141683" y="1770951"/>
                  </a:lnTo>
                  <a:lnTo>
                    <a:pt x="1417391" y="548485"/>
                  </a:lnTo>
                  <a:lnTo>
                    <a:pt x="1414522" y="543637"/>
                  </a:lnTo>
                  <a:lnTo>
                    <a:pt x="1409328" y="540653"/>
                  </a:lnTo>
                  <a:lnTo>
                    <a:pt x="1403695" y="540653"/>
                  </a:lnTo>
                  <a:lnTo>
                    <a:pt x="0" y="540653"/>
                  </a:lnTo>
                  <a:lnTo>
                    <a:pt x="0" y="381684"/>
                  </a:lnTo>
                  <a:close/>
                </a:path>
                <a:path w="3395980" h="1771014">
                  <a:moveTo>
                    <a:pt x="0" y="190852"/>
                  </a:moveTo>
                  <a:lnTo>
                    <a:pt x="2032199" y="190852"/>
                  </a:lnTo>
                  <a:lnTo>
                    <a:pt x="2958129" y="1770951"/>
                  </a:lnTo>
                  <a:lnTo>
                    <a:pt x="2573555" y="1770951"/>
                  </a:lnTo>
                  <a:lnTo>
                    <a:pt x="1736198" y="357622"/>
                  </a:lnTo>
                  <a:lnTo>
                    <a:pt x="1733339" y="352785"/>
                  </a:lnTo>
                  <a:lnTo>
                    <a:pt x="1728156" y="349800"/>
                  </a:lnTo>
                  <a:lnTo>
                    <a:pt x="1722512" y="349800"/>
                  </a:lnTo>
                  <a:lnTo>
                    <a:pt x="0" y="349800"/>
                  </a:lnTo>
                  <a:lnTo>
                    <a:pt x="0" y="190852"/>
                  </a:lnTo>
                  <a:close/>
                </a:path>
                <a:path w="3395980" h="1771014">
                  <a:moveTo>
                    <a:pt x="2507494" y="202454"/>
                  </a:moveTo>
                  <a:lnTo>
                    <a:pt x="2875022" y="26868"/>
                  </a:lnTo>
                  <a:lnTo>
                    <a:pt x="2948140" y="182518"/>
                  </a:lnTo>
                  <a:lnTo>
                    <a:pt x="2594088" y="349266"/>
                  </a:lnTo>
                  <a:lnTo>
                    <a:pt x="2507494" y="202454"/>
                  </a:lnTo>
                  <a:close/>
                </a:path>
                <a:path w="3395980" h="1771014">
                  <a:moveTo>
                    <a:pt x="0" y="0"/>
                  </a:moveTo>
                  <a:lnTo>
                    <a:pt x="2351059" y="0"/>
                  </a:lnTo>
                  <a:lnTo>
                    <a:pt x="3395718" y="1770951"/>
                  </a:lnTo>
                  <a:lnTo>
                    <a:pt x="2995102" y="1770951"/>
                  </a:lnTo>
                  <a:lnTo>
                    <a:pt x="2055089" y="166853"/>
                  </a:lnTo>
                  <a:lnTo>
                    <a:pt x="2052220" y="161974"/>
                  </a:lnTo>
                  <a:lnTo>
                    <a:pt x="2046995" y="158968"/>
                  </a:lnTo>
                  <a:lnTo>
                    <a:pt x="2041330" y="158968"/>
                  </a:lnTo>
                  <a:lnTo>
                    <a:pt x="0" y="15896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29978" y="531900"/>
              <a:ext cx="9698986" cy="982159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867425" y="9895134"/>
              <a:ext cx="256540" cy="452120"/>
            </a:xfrm>
            <a:custGeom>
              <a:avLst/>
              <a:gdLst/>
              <a:ahLst/>
              <a:cxnLst/>
              <a:rect l="l" t="t" r="r" b="b"/>
              <a:pathLst>
                <a:path w="256540" h="452120">
                  <a:moveTo>
                    <a:pt x="255943" y="382270"/>
                  </a:moveTo>
                  <a:lnTo>
                    <a:pt x="79171" y="382270"/>
                  </a:lnTo>
                  <a:lnTo>
                    <a:pt x="79171" y="0"/>
                  </a:lnTo>
                  <a:lnTo>
                    <a:pt x="0" y="0"/>
                  </a:lnTo>
                  <a:lnTo>
                    <a:pt x="0" y="382270"/>
                  </a:lnTo>
                  <a:lnTo>
                    <a:pt x="0" y="452120"/>
                  </a:lnTo>
                  <a:lnTo>
                    <a:pt x="255943" y="452120"/>
                  </a:lnTo>
                  <a:lnTo>
                    <a:pt x="255943" y="3822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9198" y="1120888"/>
            <a:ext cx="6994525" cy="3121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91030">
              <a:lnSpc>
                <a:spcPct val="100400"/>
              </a:lnSpc>
              <a:spcBef>
                <a:spcPts val="95"/>
              </a:spcBef>
            </a:pPr>
            <a:r>
              <a:rPr spc="-35" dirty="0"/>
              <a:t>You</a:t>
            </a:r>
            <a:r>
              <a:rPr spc="-300" dirty="0"/>
              <a:t> </a:t>
            </a:r>
            <a:r>
              <a:rPr spc="-85" dirty="0"/>
              <a:t>don’t</a:t>
            </a:r>
            <a:r>
              <a:rPr spc="-254" dirty="0"/>
              <a:t> </a:t>
            </a:r>
            <a:r>
              <a:rPr dirty="0"/>
              <a:t>need</a:t>
            </a:r>
            <a:r>
              <a:rPr spc="-275" dirty="0"/>
              <a:t> </a:t>
            </a:r>
            <a:r>
              <a:rPr spc="-50" dirty="0"/>
              <a:t>a </a:t>
            </a:r>
            <a:r>
              <a:rPr spc="-20" dirty="0"/>
              <a:t>Digital</a:t>
            </a:r>
            <a:r>
              <a:rPr spc="-305" dirty="0"/>
              <a:t> </a:t>
            </a:r>
            <a:r>
              <a:rPr spc="-10" dirty="0"/>
              <a:t>strategy.</a:t>
            </a:r>
          </a:p>
          <a:p>
            <a:pPr marL="12700" marR="5080">
              <a:lnSpc>
                <a:spcPts val="5640"/>
              </a:lnSpc>
            </a:pPr>
            <a:r>
              <a:rPr sz="4700" b="0" spc="-35" dirty="0">
                <a:latin typeface="Roboto"/>
                <a:cs typeface="Roboto"/>
              </a:rPr>
              <a:t>You</a:t>
            </a:r>
            <a:r>
              <a:rPr sz="4700" b="0" spc="-195" dirty="0">
                <a:latin typeface="Roboto"/>
                <a:cs typeface="Roboto"/>
              </a:rPr>
              <a:t> </a:t>
            </a:r>
            <a:r>
              <a:rPr sz="4700" b="0" dirty="0">
                <a:latin typeface="Roboto"/>
                <a:cs typeface="Roboto"/>
              </a:rPr>
              <a:t>need</a:t>
            </a:r>
            <a:r>
              <a:rPr sz="4700" b="0" spc="-195" dirty="0">
                <a:latin typeface="Roboto"/>
                <a:cs typeface="Roboto"/>
              </a:rPr>
              <a:t> </a:t>
            </a:r>
            <a:r>
              <a:rPr sz="4700" b="0" dirty="0">
                <a:latin typeface="Roboto"/>
                <a:cs typeface="Roboto"/>
              </a:rPr>
              <a:t>a</a:t>
            </a:r>
            <a:r>
              <a:rPr sz="4700" b="0" spc="-190" dirty="0">
                <a:latin typeface="Roboto"/>
                <a:cs typeface="Roboto"/>
              </a:rPr>
              <a:t> </a:t>
            </a:r>
            <a:r>
              <a:rPr sz="4700" b="0" spc="-10" dirty="0">
                <a:latin typeface="Roboto"/>
                <a:cs typeface="Roboto"/>
              </a:rPr>
              <a:t>business </a:t>
            </a:r>
            <a:r>
              <a:rPr sz="4700" b="0" spc="-40" dirty="0">
                <a:latin typeface="Roboto"/>
                <a:cs typeface="Roboto"/>
              </a:rPr>
              <a:t>strategy</a:t>
            </a:r>
            <a:r>
              <a:rPr sz="4700" b="0" spc="-229" dirty="0">
                <a:latin typeface="Roboto"/>
                <a:cs typeface="Roboto"/>
              </a:rPr>
              <a:t> </a:t>
            </a:r>
            <a:r>
              <a:rPr sz="4700" b="0" dirty="0">
                <a:latin typeface="Roboto"/>
                <a:cs typeface="Roboto"/>
              </a:rPr>
              <a:t>for</a:t>
            </a:r>
            <a:r>
              <a:rPr sz="4700" b="0" spc="-215" dirty="0">
                <a:latin typeface="Roboto"/>
                <a:cs typeface="Roboto"/>
              </a:rPr>
              <a:t> </a:t>
            </a:r>
            <a:r>
              <a:rPr sz="4700" b="0" dirty="0">
                <a:latin typeface="Roboto"/>
                <a:cs typeface="Roboto"/>
              </a:rPr>
              <a:t>the</a:t>
            </a:r>
            <a:r>
              <a:rPr sz="4700" b="0" spc="-215" dirty="0">
                <a:latin typeface="Roboto"/>
                <a:cs typeface="Roboto"/>
              </a:rPr>
              <a:t> </a:t>
            </a:r>
            <a:r>
              <a:rPr sz="4700" b="0" spc="-20" dirty="0">
                <a:latin typeface="Roboto"/>
                <a:cs typeface="Roboto"/>
              </a:rPr>
              <a:t>Digital</a:t>
            </a:r>
            <a:r>
              <a:rPr sz="4700" b="0" spc="-215" dirty="0">
                <a:latin typeface="Roboto"/>
                <a:cs typeface="Roboto"/>
              </a:rPr>
              <a:t> </a:t>
            </a:r>
            <a:r>
              <a:rPr sz="4700" b="0" spc="-45" dirty="0">
                <a:latin typeface="Roboto"/>
                <a:cs typeface="Roboto"/>
              </a:rPr>
              <a:t>age.</a:t>
            </a:r>
            <a:endParaRPr sz="47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1804" y="9357627"/>
            <a:ext cx="5249545" cy="11563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00" dirty="0">
                <a:solidFill>
                  <a:srgbClr val="D2181F"/>
                </a:solidFill>
                <a:latin typeface="Roboto"/>
                <a:cs typeface="Roboto"/>
              </a:rPr>
              <a:t>DIGICALL</a:t>
            </a:r>
            <a:r>
              <a:rPr sz="3700" spc="-10" dirty="0">
                <a:solidFill>
                  <a:srgbClr val="D2181F"/>
                </a:solidFill>
                <a:latin typeface="Roboto"/>
                <a:cs typeface="Roboto"/>
              </a:rPr>
              <a:t> Group</a:t>
            </a:r>
            <a:endParaRPr sz="37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3700" dirty="0">
                <a:solidFill>
                  <a:srgbClr val="D2181F"/>
                </a:solidFill>
                <a:latin typeface="Roboto"/>
                <a:cs typeface="Roboto"/>
              </a:rPr>
              <a:t>Your</a:t>
            </a:r>
            <a:r>
              <a:rPr sz="3700" spc="-80" dirty="0">
                <a:solidFill>
                  <a:srgbClr val="D2181F"/>
                </a:solidFill>
                <a:latin typeface="Roboto"/>
                <a:cs typeface="Roboto"/>
              </a:rPr>
              <a:t> </a:t>
            </a:r>
            <a:r>
              <a:rPr sz="3700" dirty="0">
                <a:solidFill>
                  <a:srgbClr val="D2181F"/>
                </a:solidFill>
                <a:latin typeface="Roboto"/>
                <a:cs typeface="Roboto"/>
              </a:rPr>
              <a:t>Enablement</a:t>
            </a:r>
            <a:r>
              <a:rPr sz="3700" spc="-70" dirty="0">
                <a:solidFill>
                  <a:srgbClr val="D2181F"/>
                </a:solidFill>
                <a:latin typeface="Roboto"/>
                <a:cs typeface="Roboto"/>
              </a:rPr>
              <a:t> </a:t>
            </a:r>
            <a:r>
              <a:rPr sz="3700" spc="-10" dirty="0">
                <a:solidFill>
                  <a:srgbClr val="D2181F"/>
                </a:solidFill>
                <a:latin typeface="Roboto"/>
                <a:cs typeface="Roboto"/>
              </a:rPr>
              <a:t>Partner</a:t>
            </a:r>
            <a:endParaRPr sz="3700">
              <a:latin typeface="Roboto"/>
              <a:cs typeface="Robo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32710" y="9894745"/>
            <a:ext cx="79375" cy="452755"/>
          </a:xfrm>
          <a:custGeom>
            <a:avLst/>
            <a:gdLst/>
            <a:ahLst/>
            <a:cxnLst/>
            <a:rect l="l" t="t" r="r" b="b"/>
            <a:pathLst>
              <a:path w="79375" h="452754">
                <a:moveTo>
                  <a:pt x="79170" y="0"/>
                </a:moveTo>
                <a:lnTo>
                  <a:pt x="0" y="0"/>
                </a:lnTo>
                <a:lnTo>
                  <a:pt x="0" y="452227"/>
                </a:lnTo>
                <a:lnTo>
                  <a:pt x="79170" y="452227"/>
                </a:lnTo>
                <a:lnTo>
                  <a:pt x="791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7366617" y="9866390"/>
            <a:ext cx="1757045" cy="487680"/>
            <a:chOff x="17366617" y="9866390"/>
            <a:chExt cx="1757045" cy="487680"/>
          </a:xfrm>
        </p:grpSpPr>
        <p:pic>
          <p:nvPicPr>
            <p:cNvPr id="7" name="object 7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03367" y="9866390"/>
              <a:ext cx="146843" cy="1468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366617" y="9888219"/>
              <a:ext cx="312420" cy="465455"/>
            </a:xfrm>
            <a:custGeom>
              <a:avLst/>
              <a:gdLst/>
              <a:ahLst/>
              <a:cxnLst/>
              <a:rect l="l" t="t" r="r" b="b"/>
              <a:pathLst>
                <a:path w="312419" h="465454">
                  <a:moveTo>
                    <a:pt x="157796" y="0"/>
                  </a:moveTo>
                  <a:lnTo>
                    <a:pt x="94685" y="12927"/>
                  </a:lnTo>
                  <a:lnTo>
                    <a:pt x="44187" y="51715"/>
                  </a:lnTo>
                  <a:lnTo>
                    <a:pt x="11044" y="110996"/>
                  </a:lnTo>
                  <a:lnTo>
                    <a:pt x="0" y="185418"/>
                  </a:lnTo>
                  <a:lnTo>
                    <a:pt x="0" y="279844"/>
                  </a:lnTo>
                  <a:lnTo>
                    <a:pt x="2846" y="319076"/>
                  </a:lnTo>
                  <a:lnTo>
                    <a:pt x="25616" y="386015"/>
                  </a:lnTo>
                  <a:lnTo>
                    <a:pt x="69944" y="436273"/>
                  </a:lnTo>
                  <a:lnTo>
                    <a:pt x="128509" y="462051"/>
                  </a:lnTo>
                  <a:lnTo>
                    <a:pt x="162675" y="465273"/>
                  </a:lnTo>
                  <a:lnTo>
                    <a:pt x="190228" y="464003"/>
                  </a:lnTo>
                  <a:lnTo>
                    <a:pt x="237403" y="453832"/>
                  </a:lnTo>
                  <a:lnTo>
                    <a:pt x="274191" y="434303"/>
                  </a:lnTo>
                  <a:lnTo>
                    <a:pt x="312063" y="396940"/>
                  </a:lnTo>
                  <a:lnTo>
                    <a:pt x="312063" y="222380"/>
                  </a:lnTo>
                  <a:lnTo>
                    <a:pt x="156707" y="222391"/>
                  </a:lnTo>
                  <a:lnTo>
                    <a:pt x="156707" y="285122"/>
                  </a:lnTo>
                  <a:lnTo>
                    <a:pt x="232621" y="285122"/>
                  </a:lnTo>
                  <a:lnTo>
                    <a:pt x="232621" y="372711"/>
                  </a:lnTo>
                  <a:lnTo>
                    <a:pt x="198334" y="392028"/>
                  </a:lnTo>
                  <a:lnTo>
                    <a:pt x="162675" y="395694"/>
                  </a:lnTo>
                  <a:lnTo>
                    <a:pt x="144520" y="393677"/>
                  </a:lnTo>
                  <a:lnTo>
                    <a:pt x="101661" y="363392"/>
                  </a:lnTo>
                  <a:lnTo>
                    <a:pt x="84590" y="326357"/>
                  </a:lnTo>
                  <a:lnTo>
                    <a:pt x="78898" y="279844"/>
                  </a:lnTo>
                  <a:lnTo>
                    <a:pt x="78898" y="184800"/>
                  </a:lnTo>
                  <a:lnTo>
                    <a:pt x="84452" y="138796"/>
                  </a:lnTo>
                  <a:lnTo>
                    <a:pt x="101127" y="102028"/>
                  </a:lnTo>
                  <a:lnTo>
                    <a:pt x="142402" y="71891"/>
                  </a:lnTo>
                  <a:lnTo>
                    <a:pt x="159691" y="69882"/>
                  </a:lnTo>
                  <a:lnTo>
                    <a:pt x="176006" y="71135"/>
                  </a:lnTo>
                  <a:lnTo>
                    <a:pt x="212558" y="89913"/>
                  </a:lnTo>
                  <a:lnTo>
                    <a:pt x="229591" y="128964"/>
                  </a:lnTo>
                  <a:lnTo>
                    <a:pt x="230725" y="145974"/>
                  </a:lnTo>
                  <a:lnTo>
                    <a:pt x="305289" y="145974"/>
                  </a:lnTo>
                  <a:lnTo>
                    <a:pt x="297214" y="85141"/>
                  </a:lnTo>
                  <a:lnTo>
                    <a:pt x="268682" y="39286"/>
                  </a:lnTo>
                  <a:lnTo>
                    <a:pt x="221713" y="9822"/>
                  </a:lnTo>
                  <a:lnTo>
                    <a:pt x="191873" y="2455"/>
                  </a:lnTo>
                  <a:lnTo>
                    <a:pt x="157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737208" y="10034197"/>
              <a:ext cx="79375" cy="313055"/>
            </a:xfrm>
            <a:custGeom>
              <a:avLst/>
              <a:gdLst/>
              <a:ahLst/>
              <a:cxnLst/>
              <a:rect l="l" t="t" r="r" b="b"/>
              <a:pathLst>
                <a:path w="79375" h="313054">
                  <a:moveTo>
                    <a:pt x="79170" y="0"/>
                  </a:moveTo>
                  <a:lnTo>
                    <a:pt x="0" y="0"/>
                  </a:lnTo>
                  <a:lnTo>
                    <a:pt x="0" y="312775"/>
                  </a:lnTo>
                  <a:lnTo>
                    <a:pt x="79170" y="312775"/>
                  </a:lnTo>
                  <a:lnTo>
                    <a:pt x="79170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31713" y="9894736"/>
              <a:ext cx="90154" cy="9015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871097" y="9888213"/>
              <a:ext cx="1252855" cy="465455"/>
            </a:xfrm>
            <a:custGeom>
              <a:avLst/>
              <a:gdLst/>
              <a:ahLst/>
              <a:cxnLst/>
              <a:rect l="l" t="t" r="r" b="b"/>
              <a:pathLst>
                <a:path w="1252855" h="465454">
                  <a:moveTo>
                    <a:pt x="306476" y="145986"/>
                  </a:moveTo>
                  <a:lnTo>
                    <a:pt x="296062" y="85864"/>
                  </a:lnTo>
                  <a:lnTo>
                    <a:pt x="267068" y="40386"/>
                  </a:lnTo>
                  <a:lnTo>
                    <a:pt x="218528" y="10096"/>
                  </a:lnTo>
                  <a:lnTo>
                    <a:pt x="154279" y="0"/>
                  </a:lnTo>
                  <a:lnTo>
                    <a:pt x="121373" y="3302"/>
                  </a:lnTo>
                  <a:lnTo>
                    <a:pt x="65506" y="29629"/>
                  </a:lnTo>
                  <a:lnTo>
                    <a:pt x="23952" y="80848"/>
                  </a:lnTo>
                  <a:lnTo>
                    <a:pt x="2667" y="148475"/>
                  </a:lnTo>
                  <a:lnTo>
                    <a:pt x="0" y="187909"/>
                  </a:lnTo>
                  <a:lnTo>
                    <a:pt x="0" y="277685"/>
                  </a:lnTo>
                  <a:lnTo>
                    <a:pt x="2730" y="317233"/>
                  </a:lnTo>
                  <a:lnTo>
                    <a:pt x="24561" y="384873"/>
                  </a:lnTo>
                  <a:lnTo>
                    <a:pt x="67195" y="435851"/>
                  </a:lnTo>
                  <a:lnTo>
                    <a:pt x="124536" y="462013"/>
                  </a:lnTo>
                  <a:lnTo>
                    <a:pt x="158343" y="465289"/>
                  </a:lnTo>
                  <a:lnTo>
                    <a:pt x="191300" y="462724"/>
                  </a:lnTo>
                  <a:lnTo>
                    <a:pt x="245935" y="442226"/>
                  </a:lnTo>
                  <a:lnTo>
                    <a:pt x="284861" y="401828"/>
                  </a:lnTo>
                  <a:lnTo>
                    <a:pt x="304114" y="345147"/>
                  </a:lnTo>
                  <a:lnTo>
                    <a:pt x="228828" y="309054"/>
                  </a:lnTo>
                  <a:lnTo>
                    <a:pt x="227736" y="329679"/>
                  </a:lnTo>
                  <a:lnTo>
                    <a:pt x="224459" y="347446"/>
                  </a:lnTo>
                  <a:lnTo>
                    <a:pt x="201485" y="383743"/>
                  </a:lnTo>
                  <a:lnTo>
                    <a:pt x="158343" y="395706"/>
                  </a:lnTo>
                  <a:lnTo>
                    <a:pt x="140652" y="393649"/>
                  </a:lnTo>
                  <a:lnTo>
                    <a:pt x="99910" y="362788"/>
                  </a:lnTo>
                  <a:lnTo>
                    <a:pt x="84150" y="325043"/>
                  </a:lnTo>
                  <a:lnTo>
                    <a:pt x="78905" y="277685"/>
                  </a:lnTo>
                  <a:lnTo>
                    <a:pt x="78905" y="187299"/>
                  </a:lnTo>
                  <a:lnTo>
                    <a:pt x="83883" y="140208"/>
                  </a:lnTo>
                  <a:lnTo>
                    <a:pt x="98831" y="102666"/>
                  </a:lnTo>
                  <a:lnTo>
                    <a:pt x="137490" y="71932"/>
                  </a:lnTo>
                  <a:lnTo>
                    <a:pt x="154279" y="69888"/>
                  </a:lnTo>
                  <a:lnTo>
                    <a:pt x="172148" y="71221"/>
                  </a:lnTo>
                  <a:lnTo>
                    <a:pt x="210807" y="91173"/>
                  </a:lnTo>
                  <a:lnTo>
                    <a:pt x="226999" y="129044"/>
                  </a:lnTo>
                  <a:lnTo>
                    <a:pt x="228828" y="145986"/>
                  </a:lnTo>
                  <a:lnTo>
                    <a:pt x="306476" y="145986"/>
                  </a:lnTo>
                  <a:close/>
                </a:path>
                <a:path w="1252855" h="465454">
                  <a:moveTo>
                    <a:pt x="663956" y="458762"/>
                  </a:moveTo>
                  <a:lnTo>
                    <a:pt x="635368" y="361238"/>
                  </a:lnTo>
                  <a:lnTo>
                    <a:pt x="614514" y="290106"/>
                  </a:lnTo>
                  <a:lnTo>
                    <a:pt x="567804" y="130771"/>
                  </a:lnTo>
                  <a:lnTo>
                    <a:pt x="535178" y="19481"/>
                  </a:lnTo>
                  <a:lnTo>
                    <a:pt x="535178" y="290106"/>
                  </a:lnTo>
                  <a:lnTo>
                    <a:pt x="445973" y="290106"/>
                  </a:lnTo>
                  <a:lnTo>
                    <a:pt x="489889" y="130771"/>
                  </a:lnTo>
                  <a:lnTo>
                    <a:pt x="491528" y="130771"/>
                  </a:lnTo>
                  <a:lnTo>
                    <a:pt x="535178" y="290106"/>
                  </a:lnTo>
                  <a:lnTo>
                    <a:pt x="535178" y="19481"/>
                  </a:lnTo>
                  <a:lnTo>
                    <a:pt x="531380" y="6527"/>
                  </a:lnTo>
                  <a:lnTo>
                    <a:pt x="450316" y="6527"/>
                  </a:lnTo>
                  <a:lnTo>
                    <a:pt x="317182" y="458762"/>
                  </a:lnTo>
                  <a:lnTo>
                    <a:pt x="399884" y="458762"/>
                  </a:lnTo>
                  <a:lnTo>
                    <a:pt x="426453" y="361238"/>
                  </a:lnTo>
                  <a:lnTo>
                    <a:pt x="554418" y="361238"/>
                  </a:lnTo>
                  <a:lnTo>
                    <a:pt x="581266" y="458762"/>
                  </a:lnTo>
                  <a:lnTo>
                    <a:pt x="663956" y="458762"/>
                  </a:lnTo>
                  <a:close/>
                </a:path>
                <a:path w="1252855" h="465454">
                  <a:moveTo>
                    <a:pt x="957859" y="389191"/>
                  </a:moveTo>
                  <a:lnTo>
                    <a:pt x="781088" y="389191"/>
                  </a:lnTo>
                  <a:lnTo>
                    <a:pt x="781088" y="6921"/>
                  </a:lnTo>
                  <a:lnTo>
                    <a:pt x="701916" y="6921"/>
                  </a:lnTo>
                  <a:lnTo>
                    <a:pt x="701916" y="389191"/>
                  </a:lnTo>
                  <a:lnTo>
                    <a:pt x="701916" y="459041"/>
                  </a:lnTo>
                  <a:lnTo>
                    <a:pt x="957859" y="459041"/>
                  </a:lnTo>
                  <a:lnTo>
                    <a:pt x="957859" y="389191"/>
                  </a:lnTo>
                  <a:close/>
                </a:path>
                <a:path w="1252855" h="465454">
                  <a:moveTo>
                    <a:pt x="1252270" y="389191"/>
                  </a:moveTo>
                  <a:lnTo>
                    <a:pt x="1075499" y="389191"/>
                  </a:lnTo>
                  <a:lnTo>
                    <a:pt x="1075499" y="6921"/>
                  </a:lnTo>
                  <a:lnTo>
                    <a:pt x="996327" y="6921"/>
                  </a:lnTo>
                  <a:lnTo>
                    <a:pt x="996327" y="389191"/>
                  </a:lnTo>
                  <a:lnTo>
                    <a:pt x="996327" y="459041"/>
                  </a:lnTo>
                  <a:lnTo>
                    <a:pt x="1252270" y="459041"/>
                  </a:lnTo>
                  <a:lnTo>
                    <a:pt x="1252270" y="389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4880663" y="4730309"/>
            <a:ext cx="915669" cy="1356360"/>
            <a:chOff x="14880663" y="4730309"/>
            <a:chExt cx="915669" cy="1356360"/>
          </a:xfrm>
        </p:grpSpPr>
        <p:sp>
          <p:nvSpPr>
            <p:cNvPr id="13" name="object 13"/>
            <p:cNvSpPr/>
            <p:nvPr/>
          </p:nvSpPr>
          <p:spPr>
            <a:xfrm>
              <a:off x="14894710" y="4744356"/>
              <a:ext cx="887730" cy="1328420"/>
            </a:xfrm>
            <a:custGeom>
              <a:avLst/>
              <a:gdLst/>
              <a:ahLst/>
              <a:cxnLst/>
              <a:rect l="l" t="t" r="r" b="b"/>
              <a:pathLst>
                <a:path w="887730" h="1328420">
                  <a:moveTo>
                    <a:pt x="846162" y="0"/>
                  </a:moveTo>
                  <a:lnTo>
                    <a:pt x="41244" y="0"/>
                  </a:lnTo>
                  <a:lnTo>
                    <a:pt x="25192" y="3694"/>
                  </a:lnTo>
                  <a:lnTo>
                    <a:pt x="12082" y="13767"/>
                  </a:lnTo>
                  <a:lnTo>
                    <a:pt x="3241" y="28708"/>
                  </a:lnTo>
                  <a:lnTo>
                    <a:pt x="0" y="47003"/>
                  </a:lnTo>
                  <a:lnTo>
                    <a:pt x="0" y="1280945"/>
                  </a:lnTo>
                  <a:lnTo>
                    <a:pt x="3241" y="1299232"/>
                  </a:lnTo>
                  <a:lnTo>
                    <a:pt x="12082" y="1314166"/>
                  </a:lnTo>
                  <a:lnTo>
                    <a:pt x="25192" y="1324235"/>
                  </a:lnTo>
                  <a:lnTo>
                    <a:pt x="41244" y="1327928"/>
                  </a:lnTo>
                  <a:lnTo>
                    <a:pt x="846162" y="1327928"/>
                  </a:lnTo>
                  <a:lnTo>
                    <a:pt x="862233" y="1324235"/>
                  </a:lnTo>
                  <a:lnTo>
                    <a:pt x="875352" y="1314166"/>
                  </a:lnTo>
                  <a:lnTo>
                    <a:pt x="884196" y="1299232"/>
                  </a:lnTo>
                  <a:lnTo>
                    <a:pt x="887438" y="1280945"/>
                  </a:lnTo>
                  <a:lnTo>
                    <a:pt x="887438" y="47003"/>
                  </a:lnTo>
                  <a:lnTo>
                    <a:pt x="884196" y="28708"/>
                  </a:lnTo>
                  <a:lnTo>
                    <a:pt x="875352" y="13767"/>
                  </a:lnTo>
                  <a:lnTo>
                    <a:pt x="862233" y="3694"/>
                  </a:lnTo>
                  <a:lnTo>
                    <a:pt x="8461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894710" y="4744356"/>
              <a:ext cx="887730" cy="1328420"/>
            </a:xfrm>
            <a:custGeom>
              <a:avLst/>
              <a:gdLst/>
              <a:ahLst/>
              <a:cxnLst/>
              <a:rect l="l" t="t" r="r" b="b"/>
              <a:pathLst>
                <a:path w="887730" h="1328420">
                  <a:moveTo>
                    <a:pt x="887438" y="1280945"/>
                  </a:moveTo>
                  <a:lnTo>
                    <a:pt x="884196" y="1299232"/>
                  </a:lnTo>
                  <a:lnTo>
                    <a:pt x="875352" y="1314166"/>
                  </a:lnTo>
                  <a:lnTo>
                    <a:pt x="862233" y="1324235"/>
                  </a:lnTo>
                  <a:lnTo>
                    <a:pt x="846162" y="1327928"/>
                  </a:lnTo>
                  <a:lnTo>
                    <a:pt x="41244" y="1327928"/>
                  </a:lnTo>
                  <a:lnTo>
                    <a:pt x="25192" y="1324235"/>
                  </a:lnTo>
                  <a:lnTo>
                    <a:pt x="12082" y="1314166"/>
                  </a:lnTo>
                  <a:lnTo>
                    <a:pt x="3241" y="1299232"/>
                  </a:lnTo>
                  <a:lnTo>
                    <a:pt x="0" y="1280945"/>
                  </a:lnTo>
                  <a:lnTo>
                    <a:pt x="0" y="47003"/>
                  </a:lnTo>
                  <a:lnTo>
                    <a:pt x="3241" y="28708"/>
                  </a:lnTo>
                  <a:lnTo>
                    <a:pt x="12082" y="13767"/>
                  </a:lnTo>
                  <a:lnTo>
                    <a:pt x="25192" y="3694"/>
                  </a:lnTo>
                  <a:lnTo>
                    <a:pt x="41244" y="0"/>
                  </a:lnTo>
                  <a:lnTo>
                    <a:pt x="846162" y="0"/>
                  </a:lnTo>
                  <a:lnTo>
                    <a:pt x="862233" y="3694"/>
                  </a:lnTo>
                  <a:lnTo>
                    <a:pt x="875352" y="13767"/>
                  </a:lnTo>
                  <a:lnTo>
                    <a:pt x="884196" y="28708"/>
                  </a:lnTo>
                  <a:lnTo>
                    <a:pt x="887438" y="47003"/>
                  </a:lnTo>
                  <a:lnTo>
                    <a:pt x="887438" y="1280945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966912" y="4831895"/>
              <a:ext cx="743585" cy="502920"/>
            </a:xfrm>
            <a:custGeom>
              <a:avLst/>
              <a:gdLst/>
              <a:ahLst/>
              <a:cxnLst/>
              <a:rect l="l" t="t" r="r" b="b"/>
              <a:pathLst>
                <a:path w="743584" h="502920">
                  <a:moveTo>
                    <a:pt x="679654" y="0"/>
                  </a:moveTo>
                  <a:lnTo>
                    <a:pt x="63380" y="0"/>
                  </a:lnTo>
                  <a:lnTo>
                    <a:pt x="38700" y="5671"/>
                  </a:lnTo>
                  <a:lnTo>
                    <a:pt x="18555" y="21140"/>
                  </a:lnTo>
                  <a:lnTo>
                    <a:pt x="4977" y="44085"/>
                  </a:lnTo>
                  <a:lnTo>
                    <a:pt x="0" y="72186"/>
                  </a:lnTo>
                  <a:lnTo>
                    <a:pt x="0" y="430426"/>
                  </a:lnTo>
                  <a:lnTo>
                    <a:pt x="4977" y="458516"/>
                  </a:lnTo>
                  <a:lnTo>
                    <a:pt x="18555" y="481459"/>
                  </a:lnTo>
                  <a:lnTo>
                    <a:pt x="38700" y="496929"/>
                  </a:lnTo>
                  <a:lnTo>
                    <a:pt x="63380" y="502602"/>
                  </a:lnTo>
                  <a:lnTo>
                    <a:pt x="679654" y="502602"/>
                  </a:lnTo>
                  <a:lnTo>
                    <a:pt x="704311" y="496929"/>
                  </a:lnTo>
                  <a:lnTo>
                    <a:pt x="724459" y="481459"/>
                  </a:lnTo>
                  <a:lnTo>
                    <a:pt x="738049" y="458516"/>
                  </a:lnTo>
                  <a:lnTo>
                    <a:pt x="743034" y="430426"/>
                  </a:lnTo>
                  <a:lnTo>
                    <a:pt x="743034" y="72186"/>
                  </a:lnTo>
                  <a:lnTo>
                    <a:pt x="738049" y="44085"/>
                  </a:lnTo>
                  <a:lnTo>
                    <a:pt x="724459" y="21140"/>
                  </a:lnTo>
                  <a:lnTo>
                    <a:pt x="704311" y="5671"/>
                  </a:lnTo>
                  <a:lnTo>
                    <a:pt x="6796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966912" y="4831895"/>
              <a:ext cx="743585" cy="502920"/>
            </a:xfrm>
            <a:custGeom>
              <a:avLst/>
              <a:gdLst/>
              <a:ahLst/>
              <a:cxnLst/>
              <a:rect l="l" t="t" r="r" b="b"/>
              <a:pathLst>
                <a:path w="743584" h="502920">
                  <a:moveTo>
                    <a:pt x="743034" y="430426"/>
                  </a:moveTo>
                  <a:lnTo>
                    <a:pt x="738049" y="458516"/>
                  </a:lnTo>
                  <a:lnTo>
                    <a:pt x="724459" y="481459"/>
                  </a:lnTo>
                  <a:lnTo>
                    <a:pt x="704311" y="496929"/>
                  </a:lnTo>
                  <a:lnTo>
                    <a:pt x="679654" y="502602"/>
                  </a:lnTo>
                  <a:lnTo>
                    <a:pt x="63380" y="502602"/>
                  </a:lnTo>
                  <a:lnTo>
                    <a:pt x="38700" y="496929"/>
                  </a:lnTo>
                  <a:lnTo>
                    <a:pt x="18555" y="481459"/>
                  </a:lnTo>
                  <a:lnTo>
                    <a:pt x="4977" y="458516"/>
                  </a:lnTo>
                  <a:lnTo>
                    <a:pt x="0" y="430426"/>
                  </a:lnTo>
                  <a:lnTo>
                    <a:pt x="0" y="72186"/>
                  </a:lnTo>
                  <a:lnTo>
                    <a:pt x="4977" y="44085"/>
                  </a:lnTo>
                  <a:lnTo>
                    <a:pt x="18555" y="21140"/>
                  </a:lnTo>
                  <a:lnTo>
                    <a:pt x="38700" y="5671"/>
                  </a:lnTo>
                  <a:lnTo>
                    <a:pt x="63380" y="0"/>
                  </a:lnTo>
                  <a:lnTo>
                    <a:pt x="679654" y="0"/>
                  </a:lnTo>
                  <a:lnTo>
                    <a:pt x="704311" y="5671"/>
                  </a:lnTo>
                  <a:lnTo>
                    <a:pt x="724459" y="21140"/>
                  </a:lnTo>
                  <a:lnTo>
                    <a:pt x="738049" y="44085"/>
                  </a:lnTo>
                  <a:lnTo>
                    <a:pt x="743034" y="72186"/>
                  </a:lnTo>
                  <a:lnTo>
                    <a:pt x="743034" y="43042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035010" y="5395659"/>
              <a:ext cx="607060" cy="607060"/>
            </a:xfrm>
            <a:custGeom>
              <a:avLst/>
              <a:gdLst/>
              <a:ahLst/>
              <a:cxnLst/>
              <a:rect l="l" t="t" r="r" b="b"/>
              <a:pathLst>
                <a:path w="607059" h="607060">
                  <a:moveTo>
                    <a:pt x="303393" y="0"/>
                  </a:moveTo>
                  <a:lnTo>
                    <a:pt x="254251" y="3977"/>
                  </a:lnTo>
                  <a:lnTo>
                    <a:pt x="207608" y="15491"/>
                  </a:lnTo>
                  <a:lnTo>
                    <a:pt x="164093" y="33912"/>
                  </a:lnTo>
                  <a:lnTo>
                    <a:pt x="124337" y="58611"/>
                  </a:lnTo>
                  <a:lnTo>
                    <a:pt x="88969" y="88958"/>
                  </a:lnTo>
                  <a:lnTo>
                    <a:pt x="58620" y="124324"/>
                  </a:lnTo>
                  <a:lnTo>
                    <a:pt x="33918" y="164079"/>
                  </a:lnTo>
                  <a:lnTo>
                    <a:pt x="15494" y="207596"/>
                  </a:lnTo>
                  <a:lnTo>
                    <a:pt x="3978" y="254244"/>
                  </a:lnTo>
                  <a:lnTo>
                    <a:pt x="0" y="303393"/>
                  </a:lnTo>
                  <a:lnTo>
                    <a:pt x="3978" y="352540"/>
                  </a:lnTo>
                  <a:lnTo>
                    <a:pt x="15494" y="399186"/>
                  </a:lnTo>
                  <a:lnTo>
                    <a:pt x="33918" y="442701"/>
                  </a:lnTo>
                  <a:lnTo>
                    <a:pt x="58620" y="482455"/>
                  </a:lnTo>
                  <a:lnTo>
                    <a:pt x="88969" y="517820"/>
                  </a:lnTo>
                  <a:lnTo>
                    <a:pt x="124337" y="548166"/>
                  </a:lnTo>
                  <a:lnTo>
                    <a:pt x="164093" y="572864"/>
                  </a:lnTo>
                  <a:lnTo>
                    <a:pt x="207608" y="591285"/>
                  </a:lnTo>
                  <a:lnTo>
                    <a:pt x="254251" y="602799"/>
                  </a:lnTo>
                  <a:lnTo>
                    <a:pt x="303393" y="606777"/>
                  </a:lnTo>
                  <a:lnTo>
                    <a:pt x="352546" y="602799"/>
                  </a:lnTo>
                  <a:lnTo>
                    <a:pt x="399195" y="591285"/>
                  </a:lnTo>
                  <a:lnTo>
                    <a:pt x="442712" y="572864"/>
                  </a:lnTo>
                  <a:lnTo>
                    <a:pt x="482468" y="548166"/>
                  </a:lnTo>
                  <a:lnTo>
                    <a:pt x="505001" y="528832"/>
                  </a:lnTo>
                  <a:lnTo>
                    <a:pt x="303393" y="528832"/>
                  </a:lnTo>
                  <a:lnTo>
                    <a:pt x="258019" y="524243"/>
                  </a:lnTo>
                  <a:lnTo>
                    <a:pt x="215730" y="511088"/>
                  </a:lnTo>
                  <a:lnTo>
                    <a:pt x="177439" y="490279"/>
                  </a:lnTo>
                  <a:lnTo>
                    <a:pt x="144062" y="462729"/>
                  </a:lnTo>
                  <a:lnTo>
                    <a:pt x="116511" y="429352"/>
                  </a:lnTo>
                  <a:lnTo>
                    <a:pt x="95700" y="391062"/>
                  </a:lnTo>
                  <a:lnTo>
                    <a:pt x="82544" y="348771"/>
                  </a:lnTo>
                  <a:lnTo>
                    <a:pt x="77955" y="303393"/>
                  </a:lnTo>
                  <a:lnTo>
                    <a:pt x="82544" y="258019"/>
                  </a:lnTo>
                  <a:lnTo>
                    <a:pt x="95700" y="215730"/>
                  </a:lnTo>
                  <a:lnTo>
                    <a:pt x="116511" y="177439"/>
                  </a:lnTo>
                  <a:lnTo>
                    <a:pt x="144062" y="144062"/>
                  </a:lnTo>
                  <a:lnTo>
                    <a:pt x="177439" y="116511"/>
                  </a:lnTo>
                  <a:lnTo>
                    <a:pt x="215730" y="95700"/>
                  </a:lnTo>
                  <a:lnTo>
                    <a:pt x="258019" y="82544"/>
                  </a:lnTo>
                  <a:lnTo>
                    <a:pt x="303393" y="77955"/>
                  </a:lnTo>
                  <a:lnTo>
                    <a:pt x="505011" y="77955"/>
                  </a:lnTo>
                  <a:lnTo>
                    <a:pt x="482468" y="58611"/>
                  </a:lnTo>
                  <a:lnTo>
                    <a:pt x="442712" y="33912"/>
                  </a:lnTo>
                  <a:lnTo>
                    <a:pt x="399195" y="15491"/>
                  </a:lnTo>
                  <a:lnTo>
                    <a:pt x="352546" y="3977"/>
                  </a:lnTo>
                  <a:lnTo>
                    <a:pt x="303393" y="0"/>
                  </a:lnTo>
                  <a:close/>
                </a:path>
                <a:path w="607059" h="607060">
                  <a:moveTo>
                    <a:pt x="505011" y="77955"/>
                  </a:moveTo>
                  <a:lnTo>
                    <a:pt x="303393" y="77955"/>
                  </a:lnTo>
                  <a:lnTo>
                    <a:pt x="348768" y="82544"/>
                  </a:lnTo>
                  <a:lnTo>
                    <a:pt x="391057" y="95700"/>
                  </a:lnTo>
                  <a:lnTo>
                    <a:pt x="429347" y="116511"/>
                  </a:lnTo>
                  <a:lnTo>
                    <a:pt x="462725" y="144062"/>
                  </a:lnTo>
                  <a:lnTo>
                    <a:pt x="490276" y="177439"/>
                  </a:lnTo>
                  <a:lnTo>
                    <a:pt x="511087" y="215730"/>
                  </a:lnTo>
                  <a:lnTo>
                    <a:pt x="524243" y="258019"/>
                  </a:lnTo>
                  <a:lnTo>
                    <a:pt x="528832" y="303393"/>
                  </a:lnTo>
                  <a:lnTo>
                    <a:pt x="524243" y="348771"/>
                  </a:lnTo>
                  <a:lnTo>
                    <a:pt x="511087" y="391062"/>
                  </a:lnTo>
                  <a:lnTo>
                    <a:pt x="490276" y="429352"/>
                  </a:lnTo>
                  <a:lnTo>
                    <a:pt x="462725" y="462729"/>
                  </a:lnTo>
                  <a:lnTo>
                    <a:pt x="429347" y="490279"/>
                  </a:lnTo>
                  <a:lnTo>
                    <a:pt x="391057" y="511088"/>
                  </a:lnTo>
                  <a:lnTo>
                    <a:pt x="348768" y="524243"/>
                  </a:lnTo>
                  <a:lnTo>
                    <a:pt x="303393" y="528832"/>
                  </a:lnTo>
                  <a:lnTo>
                    <a:pt x="505001" y="528832"/>
                  </a:lnTo>
                  <a:lnTo>
                    <a:pt x="548179" y="482455"/>
                  </a:lnTo>
                  <a:lnTo>
                    <a:pt x="572877" y="442701"/>
                  </a:lnTo>
                  <a:lnTo>
                    <a:pt x="591297" y="399186"/>
                  </a:lnTo>
                  <a:lnTo>
                    <a:pt x="602810" y="352540"/>
                  </a:lnTo>
                  <a:lnTo>
                    <a:pt x="606787" y="303393"/>
                  </a:lnTo>
                  <a:lnTo>
                    <a:pt x="602810" y="254244"/>
                  </a:lnTo>
                  <a:lnTo>
                    <a:pt x="591297" y="207596"/>
                  </a:lnTo>
                  <a:lnTo>
                    <a:pt x="572877" y="164079"/>
                  </a:lnTo>
                  <a:lnTo>
                    <a:pt x="548179" y="124324"/>
                  </a:lnTo>
                  <a:lnTo>
                    <a:pt x="517833" y="88958"/>
                  </a:lnTo>
                  <a:lnTo>
                    <a:pt x="505011" y="77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035010" y="5395659"/>
              <a:ext cx="607060" cy="607060"/>
            </a:xfrm>
            <a:custGeom>
              <a:avLst/>
              <a:gdLst/>
              <a:ahLst/>
              <a:cxnLst/>
              <a:rect l="l" t="t" r="r" b="b"/>
              <a:pathLst>
                <a:path w="607059" h="607060">
                  <a:moveTo>
                    <a:pt x="303393" y="606777"/>
                  </a:moveTo>
                  <a:lnTo>
                    <a:pt x="254251" y="602799"/>
                  </a:lnTo>
                  <a:lnTo>
                    <a:pt x="207608" y="591285"/>
                  </a:lnTo>
                  <a:lnTo>
                    <a:pt x="164093" y="572864"/>
                  </a:lnTo>
                  <a:lnTo>
                    <a:pt x="124337" y="548166"/>
                  </a:lnTo>
                  <a:lnTo>
                    <a:pt x="88969" y="517820"/>
                  </a:lnTo>
                  <a:lnTo>
                    <a:pt x="58620" y="482455"/>
                  </a:lnTo>
                  <a:lnTo>
                    <a:pt x="33918" y="442701"/>
                  </a:lnTo>
                  <a:lnTo>
                    <a:pt x="15494" y="399186"/>
                  </a:lnTo>
                  <a:lnTo>
                    <a:pt x="3978" y="352540"/>
                  </a:lnTo>
                  <a:lnTo>
                    <a:pt x="0" y="303393"/>
                  </a:lnTo>
                  <a:lnTo>
                    <a:pt x="3978" y="254244"/>
                  </a:lnTo>
                  <a:lnTo>
                    <a:pt x="15494" y="207596"/>
                  </a:lnTo>
                  <a:lnTo>
                    <a:pt x="33918" y="164079"/>
                  </a:lnTo>
                  <a:lnTo>
                    <a:pt x="58620" y="124324"/>
                  </a:lnTo>
                  <a:lnTo>
                    <a:pt x="88969" y="88958"/>
                  </a:lnTo>
                  <a:lnTo>
                    <a:pt x="124337" y="58611"/>
                  </a:lnTo>
                  <a:lnTo>
                    <a:pt x="164093" y="33912"/>
                  </a:lnTo>
                  <a:lnTo>
                    <a:pt x="207608" y="15491"/>
                  </a:lnTo>
                  <a:lnTo>
                    <a:pt x="254251" y="3977"/>
                  </a:lnTo>
                  <a:lnTo>
                    <a:pt x="303393" y="0"/>
                  </a:lnTo>
                  <a:lnTo>
                    <a:pt x="352546" y="3977"/>
                  </a:lnTo>
                  <a:lnTo>
                    <a:pt x="399195" y="15491"/>
                  </a:lnTo>
                  <a:lnTo>
                    <a:pt x="442712" y="33912"/>
                  </a:lnTo>
                  <a:lnTo>
                    <a:pt x="482468" y="58611"/>
                  </a:lnTo>
                  <a:lnTo>
                    <a:pt x="517833" y="88958"/>
                  </a:lnTo>
                  <a:lnTo>
                    <a:pt x="548179" y="124324"/>
                  </a:lnTo>
                  <a:lnTo>
                    <a:pt x="572877" y="164079"/>
                  </a:lnTo>
                  <a:lnTo>
                    <a:pt x="591297" y="207596"/>
                  </a:lnTo>
                  <a:lnTo>
                    <a:pt x="602810" y="254244"/>
                  </a:lnTo>
                  <a:lnTo>
                    <a:pt x="606787" y="303393"/>
                  </a:lnTo>
                  <a:lnTo>
                    <a:pt x="602810" y="352540"/>
                  </a:lnTo>
                  <a:lnTo>
                    <a:pt x="591297" y="399186"/>
                  </a:lnTo>
                  <a:lnTo>
                    <a:pt x="572877" y="442701"/>
                  </a:lnTo>
                  <a:lnTo>
                    <a:pt x="548179" y="482455"/>
                  </a:lnTo>
                  <a:lnTo>
                    <a:pt x="517833" y="517820"/>
                  </a:lnTo>
                  <a:lnTo>
                    <a:pt x="482468" y="548166"/>
                  </a:lnTo>
                  <a:lnTo>
                    <a:pt x="442712" y="572864"/>
                  </a:lnTo>
                  <a:lnTo>
                    <a:pt x="399195" y="591285"/>
                  </a:lnTo>
                  <a:lnTo>
                    <a:pt x="352546" y="602799"/>
                  </a:lnTo>
                  <a:lnTo>
                    <a:pt x="303393" y="606777"/>
                  </a:lnTo>
                  <a:close/>
                </a:path>
                <a:path w="607059" h="607060">
                  <a:moveTo>
                    <a:pt x="303393" y="77955"/>
                  </a:moveTo>
                  <a:lnTo>
                    <a:pt x="258019" y="82544"/>
                  </a:lnTo>
                  <a:lnTo>
                    <a:pt x="215730" y="95700"/>
                  </a:lnTo>
                  <a:lnTo>
                    <a:pt x="177439" y="116511"/>
                  </a:lnTo>
                  <a:lnTo>
                    <a:pt x="144062" y="144062"/>
                  </a:lnTo>
                  <a:lnTo>
                    <a:pt x="116511" y="177439"/>
                  </a:lnTo>
                  <a:lnTo>
                    <a:pt x="95700" y="215730"/>
                  </a:lnTo>
                  <a:lnTo>
                    <a:pt x="82544" y="258019"/>
                  </a:lnTo>
                  <a:lnTo>
                    <a:pt x="77955" y="303393"/>
                  </a:lnTo>
                  <a:lnTo>
                    <a:pt x="82544" y="348771"/>
                  </a:lnTo>
                  <a:lnTo>
                    <a:pt x="95700" y="391062"/>
                  </a:lnTo>
                  <a:lnTo>
                    <a:pt x="116511" y="429352"/>
                  </a:lnTo>
                  <a:lnTo>
                    <a:pt x="144062" y="462729"/>
                  </a:lnTo>
                  <a:lnTo>
                    <a:pt x="177439" y="490279"/>
                  </a:lnTo>
                  <a:lnTo>
                    <a:pt x="215730" y="511088"/>
                  </a:lnTo>
                  <a:lnTo>
                    <a:pt x="258019" y="524243"/>
                  </a:lnTo>
                  <a:lnTo>
                    <a:pt x="303393" y="528832"/>
                  </a:lnTo>
                  <a:lnTo>
                    <a:pt x="348768" y="524243"/>
                  </a:lnTo>
                  <a:lnTo>
                    <a:pt x="391057" y="511088"/>
                  </a:lnTo>
                  <a:lnTo>
                    <a:pt x="429347" y="490279"/>
                  </a:lnTo>
                  <a:lnTo>
                    <a:pt x="462725" y="462729"/>
                  </a:lnTo>
                  <a:lnTo>
                    <a:pt x="490276" y="429352"/>
                  </a:lnTo>
                  <a:lnTo>
                    <a:pt x="511087" y="391062"/>
                  </a:lnTo>
                  <a:lnTo>
                    <a:pt x="524243" y="348771"/>
                  </a:lnTo>
                  <a:lnTo>
                    <a:pt x="528832" y="303393"/>
                  </a:lnTo>
                  <a:lnTo>
                    <a:pt x="524243" y="258019"/>
                  </a:lnTo>
                  <a:lnTo>
                    <a:pt x="511087" y="215730"/>
                  </a:lnTo>
                  <a:lnTo>
                    <a:pt x="490276" y="177439"/>
                  </a:lnTo>
                  <a:lnTo>
                    <a:pt x="462725" y="144062"/>
                  </a:lnTo>
                  <a:lnTo>
                    <a:pt x="429347" y="116511"/>
                  </a:lnTo>
                  <a:lnTo>
                    <a:pt x="391057" y="95700"/>
                  </a:lnTo>
                  <a:lnTo>
                    <a:pt x="348768" y="82544"/>
                  </a:lnTo>
                  <a:lnTo>
                    <a:pt x="303393" y="77955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291571" y="5566050"/>
              <a:ext cx="168910" cy="266065"/>
            </a:xfrm>
            <a:custGeom>
              <a:avLst/>
              <a:gdLst/>
              <a:ahLst/>
              <a:cxnLst/>
              <a:rect l="l" t="t" r="r" b="b"/>
              <a:pathLst>
                <a:path w="168909" h="266064">
                  <a:moveTo>
                    <a:pt x="0" y="0"/>
                  </a:moveTo>
                  <a:lnTo>
                    <a:pt x="0" y="266002"/>
                  </a:lnTo>
                  <a:lnTo>
                    <a:pt x="168665" y="133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291571" y="5566050"/>
              <a:ext cx="168910" cy="266065"/>
            </a:xfrm>
            <a:custGeom>
              <a:avLst/>
              <a:gdLst/>
              <a:ahLst/>
              <a:cxnLst/>
              <a:rect l="l" t="t" r="r" b="b"/>
              <a:pathLst>
                <a:path w="168909" h="266064">
                  <a:moveTo>
                    <a:pt x="0" y="266002"/>
                  </a:moveTo>
                  <a:lnTo>
                    <a:pt x="0" y="0"/>
                  </a:lnTo>
                  <a:lnTo>
                    <a:pt x="168665" y="133001"/>
                  </a:lnTo>
                  <a:lnTo>
                    <a:pt x="0" y="266002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043164" y="5036914"/>
              <a:ext cx="590550" cy="254000"/>
            </a:xfrm>
            <a:custGeom>
              <a:avLst/>
              <a:gdLst/>
              <a:ahLst/>
              <a:cxnLst/>
              <a:rect l="l" t="t" r="r" b="b"/>
              <a:pathLst>
                <a:path w="590550" h="254000">
                  <a:moveTo>
                    <a:pt x="128592" y="253374"/>
                  </a:moveTo>
                  <a:lnTo>
                    <a:pt x="0" y="253374"/>
                  </a:lnTo>
                  <a:lnTo>
                    <a:pt x="0" y="214401"/>
                  </a:lnTo>
                  <a:lnTo>
                    <a:pt x="128592" y="214401"/>
                  </a:lnTo>
                  <a:lnTo>
                    <a:pt x="128592" y="253374"/>
                  </a:lnTo>
                  <a:close/>
                </a:path>
                <a:path w="590550" h="254000">
                  <a:moveTo>
                    <a:pt x="128592" y="199774"/>
                  </a:moveTo>
                  <a:lnTo>
                    <a:pt x="0" y="199774"/>
                  </a:lnTo>
                  <a:lnTo>
                    <a:pt x="0" y="160801"/>
                  </a:lnTo>
                  <a:lnTo>
                    <a:pt x="128592" y="160801"/>
                  </a:lnTo>
                  <a:lnTo>
                    <a:pt x="128592" y="199774"/>
                  </a:lnTo>
                  <a:close/>
                </a:path>
                <a:path w="590550" h="254000">
                  <a:moveTo>
                    <a:pt x="128592" y="146173"/>
                  </a:moveTo>
                  <a:lnTo>
                    <a:pt x="0" y="146173"/>
                  </a:lnTo>
                  <a:lnTo>
                    <a:pt x="0" y="107200"/>
                  </a:lnTo>
                  <a:lnTo>
                    <a:pt x="128592" y="107200"/>
                  </a:lnTo>
                  <a:lnTo>
                    <a:pt x="128592" y="146173"/>
                  </a:lnTo>
                  <a:close/>
                </a:path>
                <a:path w="590550" h="254000">
                  <a:moveTo>
                    <a:pt x="128592" y="92573"/>
                  </a:moveTo>
                  <a:lnTo>
                    <a:pt x="0" y="92573"/>
                  </a:lnTo>
                  <a:lnTo>
                    <a:pt x="0" y="53600"/>
                  </a:lnTo>
                  <a:lnTo>
                    <a:pt x="128592" y="53600"/>
                  </a:lnTo>
                  <a:lnTo>
                    <a:pt x="128592" y="92573"/>
                  </a:lnTo>
                  <a:close/>
                </a:path>
                <a:path w="590550" h="254000">
                  <a:moveTo>
                    <a:pt x="282546" y="253374"/>
                  </a:moveTo>
                  <a:lnTo>
                    <a:pt x="153963" y="253374"/>
                  </a:lnTo>
                  <a:lnTo>
                    <a:pt x="153963" y="214401"/>
                  </a:lnTo>
                  <a:lnTo>
                    <a:pt x="282546" y="214401"/>
                  </a:lnTo>
                  <a:lnTo>
                    <a:pt x="282546" y="253374"/>
                  </a:lnTo>
                  <a:close/>
                </a:path>
                <a:path w="590550" h="254000">
                  <a:moveTo>
                    <a:pt x="282546" y="199774"/>
                  </a:moveTo>
                  <a:lnTo>
                    <a:pt x="153963" y="199774"/>
                  </a:lnTo>
                  <a:lnTo>
                    <a:pt x="153963" y="160801"/>
                  </a:lnTo>
                  <a:lnTo>
                    <a:pt x="282546" y="160801"/>
                  </a:lnTo>
                  <a:lnTo>
                    <a:pt x="282546" y="199774"/>
                  </a:lnTo>
                  <a:close/>
                </a:path>
                <a:path w="590550" h="254000">
                  <a:moveTo>
                    <a:pt x="282546" y="146173"/>
                  </a:moveTo>
                  <a:lnTo>
                    <a:pt x="153963" y="146173"/>
                  </a:lnTo>
                  <a:lnTo>
                    <a:pt x="153963" y="107200"/>
                  </a:lnTo>
                  <a:lnTo>
                    <a:pt x="282546" y="107200"/>
                  </a:lnTo>
                  <a:lnTo>
                    <a:pt x="282546" y="146173"/>
                  </a:lnTo>
                  <a:close/>
                </a:path>
                <a:path w="590550" h="254000">
                  <a:moveTo>
                    <a:pt x="282546" y="92573"/>
                  </a:moveTo>
                  <a:lnTo>
                    <a:pt x="153963" y="92573"/>
                  </a:lnTo>
                  <a:lnTo>
                    <a:pt x="153963" y="53600"/>
                  </a:lnTo>
                  <a:lnTo>
                    <a:pt x="282546" y="53600"/>
                  </a:lnTo>
                  <a:lnTo>
                    <a:pt x="282546" y="92573"/>
                  </a:lnTo>
                  <a:close/>
                </a:path>
                <a:path w="590550" h="254000">
                  <a:moveTo>
                    <a:pt x="282546" y="38983"/>
                  </a:moveTo>
                  <a:lnTo>
                    <a:pt x="153963" y="38983"/>
                  </a:lnTo>
                  <a:lnTo>
                    <a:pt x="153963" y="0"/>
                  </a:lnTo>
                  <a:lnTo>
                    <a:pt x="282546" y="0"/>
                  </a:lnTo>
                  <a:lnTo>
                    <a:pt x="282546" y="38983"/>
                  </a:lnTo>
                  <a:close/>
                </a:path>
                <a:path w="590550" h="254000">
                  <a:moveTo>
                    <a:pt x="436562" y="253374"/>
                  </a:moveTo>
                  <a:lnTo>
                    <a:pt x="307927" y="253374"/>
                  </a:lnTo>
                  <a:lnTo>
                    <a:pt x="307927" y="214401"/>
                  </a:lnTo>
                  <a:lnTo>
                    <a:pt x="436562" y="214401"/>
                  </a:lnTo>
                  <a:lnTo>
                    <a:pt x="436562" y="253374"/>
                  </a:lnTo>
                  <a:close/>
                </a:path>
                <a:path w="590550" h="254000">
                  <a:moveTo>
                    <a:pt x="436562" y="199774"/>
                  </a:moveTo>
                  <a:lnTo>
                    <a:pt x="307927" y="199774"/>
                  </a:lnTo>
                  <a:lnTo>
                    <a:pt x="307927" y="160801"/>
                  </a:lnTo>
                  <a:lnTo>
                    <a:pt x="436562" y="160801"/>
                  </a:lnTo>
                  <a:lnTo>
                    <a:pt x="436562" y="199774"/>
                  </a:lnTo>
                  <a:close/>
                </a:path>
                <a:path w="590550" h="254000">
                  <a:moveTo>
                    <a:pt x="590526" y="253374"/>
                  </a:moveTo>
                  <a:lnTo>
                    <a:pt x="461891" y="253374"/>
                  </a:lnTo>
                  <a:lnTo>
                    <a:pt x="461891" y="214401"/>
                  </a:lnTo>
                  <a:lnTo>
                    <a:pt x="590526" y="214401"/>
                  </a:lnTo>
                  <a:lnTo>
                    <a:pt x="590526" y="253374"/>
                  </a:lnTo>
                  <a:close/>
                </a:path>
                <a:path w="590550" h="254000">
                  <a:moveTo>
                    <a:pt x="590526" y="199774"/>
                  </a:moveTo>
                  <a:lnTo>
                    <a:pt x="461891" y="199774"/>
                  </a:lnTo>
                  <a:lnTo>
                    <a:pt x="461891" y="160801"/>
                  </a:lnTo>
                  <a:lnTo>
                    <a:pt x="590526" y="160801"/>
                  </a:lnTo>
                  <a:lnTo>
                    <a:pt x="590526" y="199774"/>
                  </a:lnTo>
                  <a:close/>
                </a:path>
                <a:path w="590550" h="254000">
                  <a:moveTo>
                    <a:pt x="590526" y="146173"/>
                  </a:moveTo>
                  <a:lnTo>
                    <a:pt x="461891" y="146173"/>
                  </a:lnTo>
                  <a:lnTo>
                    <a:pt x="461891" y="107200"/>
                  </a:lnTo>
                  <a:lnTo>
                    <a:pt x="590526" y="107200"/>
                  </a:lnTo>
                  <a:lnTo>
                    <a:pt x="590526" y="146173"/>
                  </a:lnTo>
                  <a:close/>
                </a:path>
                <a:path w="590550" h="254000">
                  <a:moveTo>
                    <a:pt x="590526" y="92573"/>
                  </a:moveTo>
                  <a:lnTo>
                    <a:pt x="461891" y="92573"/>
                  </a:lnTo>
                  <a:lnTo>
                    <a:pt x="461891" y="53600"/>
                  </a:lnTo>
                  <a:lnTo>
                    <a:pt x="590526" y="53600"/>
                  </a:lnTo>
                  <a:lnTo>
                    <a:pt x="590526" y="92573"/>
                  </a:lnTo>
                  <a:close/>
                </a:path>
                <a:path w="590550" h="254000">
                  <a:moveTo>
                    <a:pt x="590526" y="38983"/>
                  </a:moveTo>
                  <a:lnTo>
                    <a:pt x="461891" y="38983"/>
                  </a:lnTo>
                  <a:lnTo>
                    <a:pt x="461891" y="0"/>
                  </a:lnTo>
                  <a:lnTo>
                    <a:pt x="590526" y="0"/>
                  </a:lnTo>
                  <a:lnTo>
                    <a:pt x="590526" y="38983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13533377" y="674329"/>
            <a:ext cx="915669" cy="1356360"/>
            <a:chOff x="13533377" y="674329"/>
            <a:chExt cx="915669" cy="1356360"/>
          </a:xfrm>
        </p:grpSpPr>
        <p:sp>
          <p:nvSpPr>
            <p:cNvPr id="23" name="object 23"/>
            <p:cNvSpPr/>
            <p:nvPr/>
          </p:nvSpPr>
          <p:spPr>
            <a:xfrm>
              <a:off x="13547423" y="688375"/>
              <a:ext cx="887730" cy="1328420"/>
            </a:xfrm>
            <a:custGeom>
              <a:avLst/>
              <a:gdLst/>
              <a:ahLst/>
              <a:cxnLst/>
              <a:rect l="l" t="t" r="r" b="b"/>
              <a:pathLst>
                <a:path w="887730" h="1328420">
                  <a:moveTo>
                    <a:pt x="846194" y="0"/>
                  </a:moveTo>
                  <a:lnTo>
                    <a:pt x="41244" y="0"/>
                  </a:lnTo>
                  <a:lnTo>
                    <a:pt x="25205" y="3694"/>
                  </a:lnTo>
                  <a:lnTo>
                    <a:pt x="12093" y="13767"/>
                  </a:lnTo>
                  <a:lnTo>
                    <a:pt x="3246" y="28708"/>
                  </a:lnTo>
                  <a:lnTo>
                    <a:pt x="0" y="47003"/>
                  </a:lnTo>
                  <a:lnTo>
                    <a:pt x="0" y="1280945"/>
                  </a:lnTo>
                  <a:lnTo>
                    <a:pt x="3246" y="1299232"/>
                  </a:lnTo>
                  <a:lnTo>
                    <a:pt x="12093" y="1314166"/>
                  </a:lnTo>
                  <a:lnTo>
                    <a:pt x="25205" y="1324235"/>
                  </a:lnTo>
                  <a:lnTo>
                    <a:pt x="41244" y="1327928"/>
                  </a:lnTo>
                  <a:lnTo>
                    <a:pt x="846194" y="1327928"/>
                  </a:lnTo>
                  <a:lnTo>
                    <a:pt x="862261" y="1324235"/>
                  </a:lnTo>
                  <a:lnTo>
                    <a:pt x="875373" y="1314166"/>
                  </a:lnTo>
                  <a:lnTo>
                    <a:pt x="884210" y="1299232"/>
                  </a:lnTo>
                  <a:lnTo>
                    <a:pt x="887449" y="1280945"/>
                  </a:lnTo>
                  <a:lnTo>
                    <a:pt x="887449" y="47003"/>
                  </a:lnTo>
                  <a:lnTo>
                    <a:pt x="884210" y="28708"/>
                  </a:lnTo>
                  <a:lnTo>
                    <a:pt x="875373" y="13767"/>
                  </a:lnTo>
                  <a:lnTo>
                    <a:pt x="862261" y="3694"/>
                  </a:lnTo>
                  <a:lnTo>
                    <a:pt x="8461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3547423" y="688375"/>
              <a:ext cx="887730" cy="1328420"/>
            </a:xfrm>
            <a:custGeom>
              <a:avLst/>
              <a:gdLst/>
              <a:ahLst/>
              <a:cxnLst/>
              <a:rect l="l" t="t" r="r" b="b"/>
              <a:pathLst>
                <a:path w="887730" h="1328420">
                  <a:moveTo>
                    <a:pt x="887449" y="1280945"/>
                  </a:moveTo>
                  <a:lnTo>
                    <a:pt x="884210" y="1299232"/>
                  </a:lnTo>
                  <a:lnTo>
                    <a:pt x="875373" y="1314166"/>
                  </a:lnTo>
                  <a:lnTo>
                    <a:pt x="862261" y="1324235"/>
                  </a:lnTo>
                  <a:lnTo>
                    <a:pt x="846194" y="1327928"/>
                  </a:lnTo>
                  <a:lnTo>
                    <a:pt x="41244" y="1327928"/>
                  </a:lnTo>
                  <a:lnTo>
                    <a:pt x="25205" y="1324235"/>
                  </a:lnTo>
                  <a:lnTo>
                    <a:pt x="12093" y="1314166"/>
                  </a:lnTo>
                  <a:lnTo>
                    <a:pt x="3246" y="1299232"/>
                  </a:lnTo>
                  <a:lnTo>
                    <a:pt x="0" y="1280945"/>
                  </a:lnTo>
                  <a:lnTo>
                    <a:pt x="0" y="47003"/>
                  </a:lnTo>
                  <a:lnTo>
                    <a:pt x="3246" y="28708"/>
                  </a:lnTo>
                  <a:lnTo>
                    <a:pt x="12093" y="13767"/>
                  </a:lnTo>
                  <a:lnTo>
                    <a:pt x="25205" y="3694"/>
                  </a:lnTo>
                  <a:lnTo>
                    <a:pt x="41244" y="0"/>
                  </a:lnTo>
                  <a:lnTo>
                    <a:pt x="846194" y="0"/>
                  </a:lnTo>
                  <a:lnTo>
                    <a:pt x="862261" y="3694"/>
                  </a:lnTo>
                  <a:lnTo>
                    <a:pt x="875373" y="13767"/>
                  </a:lnTo>
                  <a:lnTo>
                    <a:pt x="884210" y="28708"/>
                  </a:lnTo>
                  <a:lnTo>
                    <a:pt x="887449" y="47003"/>
                  </a:lnTo>
                  <a:lnTo>
                    <a:pt x="887449" y="1280945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619636" y="775924"/>
              <a:ext cx="743585" cy="502920"/>
            </a:xfrm>
            <a:custGeom>
              <a:avLst/>
              <a:gdLst/>
              <a:ahLst/>
              <a:cxnLst/>
              <a:rect l="l" t="t" r="r" b="b"/>
              <a:pathLst>
                <a:path w="743584" h="502919">
                  <a:moveTo>
                    <a:pt x="679675" y="0"/>
                  </a:moveTo>
                  <a:lnTo>
                    <a:pt x="63401" y="0"/>
                  </a:lnTo>
                  <a:lnTo>
                    <a:pt x="38722" y="5671"/>
                  </a:lnTo>
                  <a:lnTo>
                    <a:pt x="18570" y="21139"/>
                  </a:lnTo>
                  <a:lnTo>
                    <a:pt x="4982" y="44081"/>
                  </a:lnTo>
                  <a:lnTo>
                    <a:pt x="0" y="72175"/>
                  </a:lnTo>
                  <a:lnTo>
                    <a:pt x="0" y="430416"/>
                  </a:lnTo>
                  <a:lnTo>
                    <a:pt x="4982" y="458507"/>
                  </a:lnTo>
                  <a:lnTo>
                    <a:pt x="18570" y="481453"/>
                  </a:lnTo>
                  <a:lnTo>
                    <a:pt x="38722" y="496927"/>
                  </a:lnTo>
                  <a:lnTo>
                    <a:pt x="63401" y="502602"/>
                  </a:lnTo>
                  <a:lnTo>
                    <a:pt x="679675" y="502602"/>
                  </a:lnTo>
                  <a:lnTo>
                    <a:pt x="704329" y="496927"/>
                  </a:lnTo>
                  <a:lnTo>
                    <a:pt x="724470" y="481453"/>
                  </a:lnTo>
                  <a:lnTo>
                    <a:pt x="738053" y="458507"/>
                  </a:lnTo>
                  <a:lnTo>
                    <a:pt x="743034" y="430416"/>
                  </a:lnTo>
                  <a:lnTo>
                    <a:pt x="743034" y="72175"/>
                  </a:lnTo>
                  <a:lnTo>
                    <a:pt x="738053" y="44081"/>
                  </a:lnTo>
                  <a:lnTo>
                    <a:pt x="724470" y="21139"/>
                  </a:lnTo>
                  <a:lnTo>
                    <a:pt x="704329" y="5671"/>
                  </a:lnTo>
                  <a:lnTo>
                    <a:pt x="6796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619636" y="775924"/>
              <a:ext cx="743585" cy="502920"/>
            </a:xfrm>
            <a:custGeom>
              <a:avLst/>
              <a:gdLst/>
              <a:ahLst/>
              <a:cxnLst/>
              <a:rect l="l" t="t" r="r" b="b"/>
              <a:pathLst>
                <a:path w="743584" h="502919">
                  <a:moveTo>
                    <a:pt x="743034" y="430416"/>
                  </a:moveTo>
                  <a:lnTo>
                    <a:pt x="738053" y="458507"/>
                  </a:lnTo>
                  <a:lnTo>
                    <a:pt x="724470" y="481453"/>
                  </a:lnTo>
                  <a:lnTo>
                    <a:pt x="704329" y="496927"/>
                  </a:lnTo>
                  <a:lnTo>
                    <a:pt x="679675" y="502602"/>
                  </a:lnTo>
                  <a:lnTo>
                    <a:pt x="63401" y="502602"/>
                  </a:lnTo>
                  <a:lnTo>
                    <a:pt x="38722" y="496927"/>
                  </a:lnTo>
                  <a:lnTo>
                    <a:pt x="18570" y="481453"/>
                  </a:lnTo>
                  <a:lnTo>
                    <a:pt x="4982" y="458507"/>
                  </a:lnTo>
                  <a:lnTo>
                    <a:pt x="0" y="430416"/>
                  </a:lnTo>
                  <a:lnTo>
                    <a:pt x="0" y="72175"/>
                  </a:lnTo>
                  <a:lnTo>
                    <a:pt x="4982" y="44081"/>
                  </a:lnTo>
                  <a:lnTo>
                    <a:pt x="18570" y="21139"/>
                  </a:lnTo>
                  <a:lnTo>
                    <a:pt x="38722" y="5671"/>
                  </a:lnTo>
                  <a:lnTo>
                    <a:pt x="63401" y="0"/>
                  </a:lnTo>
                  <a:lnTo>
                    <a:pt x="679675" y="0"/>
                  </a:lnTo>
                  <a:lnTo>
                    <a:pt x="704329" y="5671"/>
                  </a:lnTo>
                  <a:lnTo>
                    <a:pt x="724470" y="21139"/>
                  </a:lnTo>
                  <a:lnTo>
                    <a:pt x="738053" y="44081"/>
                  </a:lnTo>
                  <a:lnTo>
                    <a:pt x="743034" y="72175"/>
                  </a:lnTo>
                  <a:lnTo>
                    <a:pt x="743034" y="43041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3687733" y="1339679"/>
              <a:ext cx="607060" cy="607060"/>
            </a:xfrm>
            <a:custGeom>
              <a:avLst/>
              <a:gdLst/>
              <a:ahLst/>
              <a:cxnLst/>
              <a:rect l="l" t="t" r="r" b="b"/>
              <a:pathLst>
                <a:path w="607059" h="607060">
                  <a:moveTo>
                    <a:pt x="303414" y="0"/>
                  </a:moveTo>
                  <a:lnTo>
                    <a:pt x="254272" y="3977"/>
                  </a:lnTo>
                  <a:lnTo>
                    <a:pt x="207627" y="15491"/>
                  </a:lnTo>
                  <a:lnTo>
                    <a:pt x="164110" y="33912"/>
                  </a:lnTo>
                  <a:lnTo>
                    <a:pt x="124351" y="58611"/>
                  </a:lnTo>
                  <a:lnTo>
                    <a:pt x="88980" y="88958"/>
                  </a:lnTo>
                  <a:lnTo>
                    <a:pt x="58627" y="124324"/>
                  </a:lnTo>
                  <a:lnTo>
                    <a:pt x="33923" y="164079"/>
                  </a:lnTo>
                  <a:lnTo>
                    <a:pt x="15496" y="207596"/>
                  </a:lnTo>
                  <a:lnTo>
                    <a:pt x="3979" y="254244"/>
                  </a:lnTo>
                  <a:lnTo>
                    <a:pt x="0" y="303393"/>
                  </a:lnTo>
                  <a:lnTo>
                    <a:pt x="3979" y="352540"/>
                  </a:lnTo>
                  <a:lnTo>
                    <a:pt x="15496" y="399186"/>
                  </a:lnTo>
                  <a:lnTo>
                    <a:pt x="33923" y="442701"/>
                  </a:lnTo>
                  <a:lnTo>
                    <a:pt x="58627" y="482455"/>
                  </a:lnTo>
                  <a:lnTo>
                    <a:pt x="88980" y="517820"/>
                  </a:lnTo>
                  <a:lnTo>
                    <a:pt x="124351" y="548166"/>
                  </a:lnTo>
                  <a:lnTo>
                    <a:pt x="164110" y="572864"/>
                  </a:lnTo>
                  <a:lnTo>
                    <a:pt x="207627" y="591285"/>
                  </a:lnTo>
                  <a:lnTo>
                    <a:pt x="254272" y="602799"/>
                  </a:lnTo>
                  <a:lnTo>
                    <a:pt x="303414" y="606777"/>
                  </a:lnTo>
                  <a:lnTo>
                    <a:pt x="352569" y="602799"/>
                  </a:lnTo>
                  <a:lnTo>
                    <a:pt x="399220" y="591285"/>
                  </a:lnTo>
                  <a:lnTo>
                    <a:pt x="442738" y="572864"/>
                  </a:lnTo>
                  <a:lnTo>
                    <a:pt x="482493" y="548166"/>
                  </a:lnTo>
                  <a:lnTo>
                    <a:pt x="505026" y="528832"/>
                  </a:lnTo>
                  <a:lnTo>
                    <a:pt x="303414" y="528832"/>
                  </a:lnTo>
                  <a:lnTo>
                    <a:pt x="258034" y="524243"/>
                  </a:lnTo>
                  <a:lnTo>
                    <a:pt x="215742" y="511087"/>
                  </a:lnTo>
                  <a:lnTo>
                    <a:pt x="177451" y="490276"/>
                  </a:lnTo>
                  <a:lnTo>
                    <a:pt x="144075" y="462725"/>
                  </a:lnTo>
                  <a:lnTo>
                    <a:pt x="116526" y="429347"/>
                  </a:lnTo>
                  <a:lnTo>
                    <a:pt x="95718" y="391057"/>
                  </a:lnTo>
                  <a:lnTo>
                    <a:pt x="82564" y="348768"/>
                  </a:lnTo>
                  <a:lnTo>
                    <a:pt x="77976" y="303393"/>
                  </a:lnTo>
                  <a:lnTo>
                    <a:pt x="82564" y="258019"/>
                  </a:lnTo>
                  <a:lnTo>
                    <a:pt x="95718" y="215730"/>
                  </a:lnTo>
                  <a:lnTo>
                    <a:pt x="116526" y="177439"/>
                  </a:lnTo>
                  <a:lnTo>
                    <a:pt x="144075" y="144062"/>
                  </a:lnTo>
                  <a:lnTo>
                    <a:pt x="177451" y="116511"/>
                  </a:lnTo>
                  <a:lnTo>
                    <a:pt x="215742" y="95700"/>
                  </a:lnTo>
                  <a:lnTo>
                    <a:pt x="258034" y="82544"/>
                  </a:lnTo>
                  <a:lnTo>
                    <a:pt x="303414" y="77955"/>
                  </a:lnTo>
                  <a:lnTo>
                    <a:pt x="505037" y="77955"/>
                  </a:lnTo>
                  <a:lnTo>
                    <a:pt x="482493" y="58611"/>
                  </a:lnTo>
                  <a:lnTo>
                    <a:pt x="442738" y="33912"/>
                  </a:lnTo>
                  <a:lnTo>
                    <a:pt x="399220" y="15491"/>
                  </a:lnTo>
                  <a:lnTo>
                    <a:pt x="352569" y="3977"/>
                  </a:lnTo>
                  <a:lnTo>
                    <a:pt x="303414" y="0"/>
                  </a:lnTo>
                  <a:close/>
                </a:path>
                <a:path w="607059" h="607060">
                  <a:moveTo>
                    <a:pt x="505037" y="77955"/>
                  </a:moveTo>
                  <a:lnTo>
                    <a:pt x="303414" y="77955"/>
                  </a:lnTo>
                  <a:lnTo>
                    <a:pt x="348788" y="82544"/>
                  </a:lnTo>
                  <a:lnTo>
                    <a:pt x="391075" y="95700"/>
                  </a:lnTo>
                  <a:lnTo>
                    <a:pt x="429362" y="116511"/>
                  </a:lnTo>
                  <a:lnTo>
                    <a:pt x="462735" y="144062"/>
                  </a:lnTo>
                  <a:lnTo>
                    <a:pt x="490283" y="177439"/>
                  </a:lnTo>
                  <a:lnTo>
                    <a:pt x="511090" y="215730"/>
                  </a:lnTo>
                  <a:lnTo>
                    <a:pt x="524244" y="258019"/>
                  </a:lnTo>
                  <a:lnTo>
                    <a:pt x="528832" y="303393"/>
                  </a:lnTo>
                  <a:lnTo>
                    <a:pt x="524244" y="348768"/>
                  </a:lnTo>
                  <a:lnTo>
                    <a:pt x="511090" y="391057"/>
                  </a:lnTo>
                  <a:lnTo>
                    <a:pt x="490283" y="429347"/>
                  </a:lnTo>
                  <a:lnTo>
                    <a:pt x="462735" y="462725"/>
                  </a:lnTo>
                  <a:lnTo>
                    <a:pt x="429362" y="490276"/>
                  </a:lnTo>
                  <a:lnTo>
                    <a:pt x="391075" y="511087"/>
                  </a:lnTo>
                  <a:lnTo>
                    <a:pt x="348788" y="524243"/>
                  </a:lnTo>
                  <a:lnTo>
                    <a:pt x="303414" y="528832"/>
                  </a:lnTo>
                  <a:lnTo>
                    <a:pt x="505026" y="528832"/>
                  </a:lnTo>
                  <a:lnTo>
                    <a:pt x="548203" y="482455"/>
                  </a:lnTo>
                  <a:lnTo>
                    <a:pt x="572900" y="442701"/>
                  </a:lnTo>
                  <a:lnTo>
                    <a:pt x="591318" y="399186"/>
                  </a:lnTo>
                  <a:lnTo>
                    <a:pt x="602831" y="352540"/>
                  </a:lnTo>
                  <a:lnTo>
                    <a:pt x="606808" y="303393"/>
                  </a:lnTo>
                  <a:lnTo>
                    <a:pt x="602831" y="254244"/>
                  </a:lnTo>
                  <a:lnTo>
                    <a:pt x="591318" y="207596"/>
                  </a:lnTo>
                  <a:lnTo>
                    <a:pt x="572900" y="164079"/>
                  </a:lnTo>
                  <a:lnTo>
                    <a:pt x="548203" y="124324"/>
                  </a:lnTo>
                  <a:lnTo>
                    <a:pt x="517858" y="88958"/>
                  </a:lnTo>
                  <a:lnTo>
                    <a:pt x="505037" y="779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687733" y="1339679"/>
              <a:ext cx="607060" cy="607060"/>
            </a:xfrm>
            <a:custGeom>
              <a:avLst/>
              <a:gdLst/>
              <a:ahLst/>
              <a:cxnLst/>
              <a:rect l="l" t="t" r="r" b="b"/>
              <a:pathLst>
                <a:path w="607059" h="607060">
                  <a:moveTo>
                    <a:pt x="303414" y="606777"/>
                  </a:moveTo>
                  <a:lnTo>
                    <a:pt x="254272" y="602799"/>
                  </a:lnTo>
                  <a:lnTo>
                    <a:pt x="207627" y="591285"/>
                  </a:lnTo>
                  <a:lnTo>
                    <a:pt x="164110" y="572864"/>
                  </a:lnTo>
                  <a:lnTo>
                    <a:pt x="124351" y="548166"/>
                  </a:lnTo>
                  <a:lnTo>
                    <a:pt x="88980" y="517820"/>
                  </a:lnTo>
                  <a:lnTo>
                    <a:pt x="58627" y="482455"/>
                  </a:lnTo>
                  <a:lnTo>
                    <a:pt x="33923" y="442701"/>
                  </a:lnTo>
                  <a:lnTo>
                    <a:pt x="15496" y="399186"/>
                  </a:lnTo>
                  <a:lnTo>
                    <a:pt x="3979" y="352540"/>
                  </a:lnTo>
                  <a:lnTo>
                    <a:pt x="0" y="303393"/>
                  </a:lnTo>
                  <a:lnTo>
                    <a:pt x="3979" y="254244"/>
                  </a:lnTo>
                  <a:lnTo>
                    <a:pt x="15496" y="207596"/>
                  </a:lnTo>
                  <a:lnTo>
                    <a:pt x="33923" y="164079"/>
                  </a:lnTo>
                  <a:lnTo>
                    <a:pt x="58627" y="124324"/>
                  </a:lnTo>
                  <a:lnTo>
                    <a:pt x="88980" y="88958"/>
                  </a:lnTo>
                  <a:lnTo>
                    <a:pt x="124351" y="58611"/>
                  </a:lnTo>
                  <a:lnTo>
                    <a:pt x="164110" y="33912"/>
                  </a:lnTo>
                  <a:lnTo>
                    <a:pt x="207627" y="15491"/>
                  </a:lnTo>
                  <a:lnTo>
                    <a:pt x="254272" y="3977"/>
                  </a:lnTo>
                  <a:lnTo>
                    <a:pt x="303414" y="0"/>
                  </a:lnTo>
                  <a:lnTo>
                    <a:pt x="352569" y="3977"/>
                  </a:lnTo>
                  <a:lnTo>
                    <a:pt x="399220" y="15491"/>
                  </a:lnTo>
                  <a:lnTo>
                    <a:pt x="442738" y="33912"/>
                  </a:lnTo>
                  <a:lnTo>
                    <a:pt x="482493" y="58611"/>
                  </a:lnTo>
                  <a:lnTo>
                    <a:pt x="517858" y="88958"/>
                  </a:lnTo>
                  <a:lnTo>
                    <a:pt x="548203" y="124324"/>
                  </a:lnTo>
                  <a:lnTo>
                    <a:pt x="572900" y="164079"/>
                  </a:lnTo>
                  <a:lnTo>
                    <a:pt x="591318" y="207596"/>
                  </a:lnTo>
                  <a:lnTo>
                    <a:pt x="602831" y="254244"/>
                  </a:lnTo>
                  <a:lnTo>
                    <a:pt x="606808" y="303393"/>
                  </a:lnTo>
                  <a:lnTo>
                    <a:pt x="602831" y="352540"/>
                  </a:lnTo>
                  <a:lnTo>
                    <a:pt x="591318" y="399186"/>
                  </a:lnTo>
                  <a:lnTo>
                    <a:pt x="572900" y="442701"/>
                  </a:lnTo>
                  <a:lnTo>
                    <a:pt x="548203" y="482455"/>
                  </a:lnTo>
                  <a:lnTo>
                    <a:pt x="517858" y="517820"/>
                  </a:lnTo>
                  <a:lnTo>
                    <a:pt x="482493" y="548166"/>
                  </a:lnTo>
                  <a:lnTo>
                    <a:pt x="442738" y="572864"/>
                  </a:lnTo>
                  <a:lnTo>
                    <a:pt x="399220" y="591285"/>
                  </a:lnTo>
                  <a:lnTo>
                    <a:pt x="352569" y="602799"/>
                  </a:lnTo>
                  <a:lnTo>
                    <a:pt x="303414" y="606777"/>
                  </a:lnTo>
                  <a:close/>
                </a:path>
                <a:path w="607059" h="607060">
                  <a:moveTo>
                    <a:pt x="303414" y="77955"/>
                  </a:moveTo>
                  <a:lnTo>
                    <a:pt x="258034" y="82544"/>
                  </a:lnTo>
                  <a:lnTo>
                    <a:pt x="215742" y="95700"/>
                  </a:lnTo>
                  <a:lnTo>
                    <a:pt x="177451" y="116511"/>
                  </a:lnTo>
                  <a:lnTo>
                    <a:pt x="144075" y="144062"/>
                  </a:lnTo>
                  <a:lnTo>
                    <a:pt x="116526" y="177439"/>
                  </a:lnTo>
                  <a:lnTo>
                    <a:pt x="95718" y="215730"/>
                  </a:lnTo>
                  <a:lnTo>
                    <a:pt x="82564" y="258019"/>
                  </a:lnTo>
                  <a:lnTo>
                    <a:pt x="77976" y="303393"/>
                  </a:lnTo>
                  <a:lnTo>
                    <a:pt x="82564" y="348768"/>
                  </a:lnTo>
                  <a:lnTo>
                    <a:pt x="95718" y="391057"/>
                  </a:lnTo>
                  <a:lnTo>
                    <a:pt x="116526" y="429347"/>
                  </a:lnTo>
                  <a:lnTo>
                    <a:pt x="144075" y="462725"/>
                  </a:lnTo>
                  <a:lnTo>
                    <a:pt x="177451" y="490276"/>
                  </a:lnTo>
                  <a:lnTo>
                    <a:pt x="215742" y="511087"/>
                  </a:lnTo>
                  <a:lnTo>
                    <a:pt x="258034" y="524243"/>
                  </a:lnTo>
                  <a:lnTo>
                    <a:pt x="303414" y="528832"/>
                  </a:lnTo>
                  <a:lnTo>
                    <a:pt x="348788" y="524243"/>
                  </a:lnTo>
                  <a:lnTo>
                    <a:pt x="391075" y="511087"/>
                  </a:lnTo>
                  <a:lnTo>
                    <a:pt x="429362" y="490276"/>
                  </a:lnTo>
                  <a:lnTo>
                    <a:pt x="462735" y="462725"/>
                  </a:lnTo>
                  <a:lnTo>
                    <a:pt x="490283" y="429347"/>
                  </a:lnTo>
                  <a:lnTo>
                    <a:pt x="511090" y="391057"/>
                  </a:lnTo>
                  <a:lnTo>
                    <a:pt x="524244" y="348768"/>
                  </a:lnTo>
                  <a:lnTo>
                    <a:pt x="528832" y="303393"/>
                  </a:lnTo>
                  <a:lnTo>
                    <a:pt x="524244" y="258019"/>
                  </a:lnTo>
                  <a:lnTo>
                    <a:pt x="511090" y="215730"/>
                  </a:lnTo>
                  <a:lnTo>
                    <a:pt x="490283" y="177439"/>
                  </a:lnTo>
                  <a:lnTo>
                    <a:pt x="462735" y="144062"/>
                  </a:lnTo>
                  <a:lnTo>
                    <a:pt x="429362" y="116511"/>
                  </a:lnTo>
                  <a:lnTo>
                    <a:pt x="391075" y="95700"/>
                  </a:lnTo>
                  <a:lnTo>
                    <a:pt x="348788" y="82544"/>
                  </a:lnTo>
                  <a:lnTo>
                    <a:pt x="303414" y="77955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944295" y="1510070"/>
              <a:ext cx="168910" cy="266065"/>
            </a:xfrm>
            <a:custGeom>
              <a:avLst/>
              <a:gdLst/>
              <a:ahLst/>
              <a:cxnLst/>
              <a:rect l="l" t="t" r="r" b="b"/>
              <a:pathLst>
                <a:path w="168909" h="266064">
                  <a:moveTo>
                    <a:pt x="0" y="0"/>
                  </a:moveTo>
                  <a:lnTo>
                    <a:pt x="0" y="266002"/>
                  </a:lnTo>
                  <a:lnTo>
                    <a:pt x="168685" y="133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944295" y="1510070"/>
              <a:ext cx="168910" cy="266065"/>
            </a:xfrm>
            <a:custGeom>
              <a:avLst/>
              <a:gdLst/>
              <a:ahLst/>
              <a:cxnLst/>
              <a:rect l="l" t="t" r="r" b="b"/>
              <a:pathLst>
                <a:path w="168909" h="266064">
                  <a:moveTo>
                    <a:pt x="0" y="266002"/>
                  </a:moveTo>
                  <a:lnTo>
                    <a:pt x="0" y="0"/>
                  </a:lnTo>
                  <a:lnTo>
                    <a:pt x="168685" y="133001"/>
                  </a:lnTo>
                  <a:lnTo>
                    <a:pt x="0" y="266002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695887" y="980933"/>
              <a:ext cx="590550" cy="254000"/>
            </a:xfrm>
            <a:custGeom>
              <a:avLst/>
              <a:gdLst/>
              <a:ahLst/>
              <a:cxnLst/>
              <a:rect l="l" t="t" r="r" b="b"/>
              <a:pathLst>
                <a:path w="590550" h="254000">
                  <a:moveTo>
                    <a:pt x="128613" y="253374"/>
                  </a:moveTo>
                  <a:lnTo>
                    <a:pt x="0" y="253374"/>
                  </a:lnTo>
                  <a:lnTo>
                    <a:pt x="0" y="214401"/>
                  </a:lnTo>
                  <a:lnTo>
                    <a:pt x="128613" y="214401"/>
                  </a:lnTo>
                  <a:lnTo>
                    <a:pt x="128613" y="253374"/>
                  </a:lnTo>
                  <a:close/>
                </a:path>
                <a:path w="590550" h="254000">
                  <a:moveTo>
                    <a:pt x="128613" y="199774"/>
                  </a:moveTo>
                  <a:lnTo>
                    <a:pt x="0" y="199774"/>
                  </a:lnTo>
                  <a:lnTo>
                    <a:pt x="0" y="160801"/>
                  </a:lnTo>
                  <a:lnTo>
                    <a:pt x="128613" y="160801"/>
                  </a:lnTo>
                  <a:lnTo>
                    <a:pt x="128613" y="199774"/>
                  </a:lnTo>
                  <a:close/>
                </a:path>
                <a:path w="590550" h="254000">
                  <a:moveTo>
                    <a:pt x="128613" y="146184"/>
                  </a:moveTo>
                  <a:lnTo>
                    <a:pt x="0" y="146184"/>
                  </a:lnTo>
                  <a:lnTo>
                    <a:pt x="0" y="107211"/>
                  </a:lnTo>
                  <a:lnTo>
                    <a:pt x="128613" y="107211"/>
                  </a:lnTo>
                  <a:lnTo>
                    <a:pt x="128613" y="146184"/>
                  </a:lnTo>
                  <a:close/>
                </a:path>
                <a:path w="590550" h="254000">
                  <a:moveTo>
                    <a:pt x="128613" y="92573"/>
                  </a:moveTo>
                  <a:lnTo>
                    <a:pt x="0" y="92573"/>
                  </a:lnTo>
                  <a:lnTo>
                    <a:pt x="0" y="53600"/>
                  </a:lnTo>
                  <a:lnTo>
                    <a:pt x="128613" y="53600"/>
                  </a:lnTo>
                  <a:lnTo>
                    <a:pt x="128613" y="92573"/>
                  </a:lnTo>
                  <a:close/>
                </a:path>
                <a:path w="590550" h="254000">
                  <a:moveTo>
                    <a:pt x="282577" y="253374"/>
                  </a:moveTo>
                  <a:lnTo>
                    <a:pt x="153963" y="253374"/>
                  </a:lnTo>
                  <a:lnTo>
                    <a:pt x="153963" y="214401"/>
                  </a:lnTo>
                  <a:lnTo>
                    <a:pt x="282577" y="214401"/>
                  </a:lnTo>
                  <a:lnTo>
                    <a:pt x="282577" y="253374"/>
                  </a:lnTo>
                  <a:close/>
                </a:path>
                <a:path w="590550" h="254000">
                  <a:moveTo>
                    <a:pt x="282577" y="199774"/>
                  </a:moveTo>
                  <a:lnTo>
                    <a:pt x="153963" y="199774"/>
                  </a:lnTo>
                  <a:lnTo>
                    <a:pt x="153963" y="160801"/>
                  </a:lnTo>
                  <a:lnTo>
                    <a:pt x="282577" y="160801"/>
                  </a:lnTo>
                  <a:lnTo>
                    <a:pt x="282577" y="199774"/>
                  </a:lnTo>
                  <a:close/>
                </a:path>
                <a:path w="590550" h="254000">
                  <a:moveTo>
                    <a:pt x="282577" y="146184"/>
                  </a:moveTo>
                  <a:lnTo>
                    <a:pt x="153963" y="146184"/>
                  </a:lnTo>
                  <a:lnTo>
                    <a:pt x="153963" y="107211"/>
                  </a:lnTo>
                  <a:lnTo>
                    <a:pt x="282577" y="107211"/>
                  </a:lnTo>
                  <a:lnTo>
                    <a:pt x="282577" y="146184"/>
                  </a:lnTo>
                  <a:close/>
                </a:path>
                <a:path w="590550" h="254000">
                  <a:moveTo>
                    <a:pt x="282577" y="92573"/>
                  </a:moveTo>
                  <a:lnTo>
                    <a:pt x="153963" y="92573"/>
                  </a:lnTo>
                  <a:lnTo>
                    <a:pt x="153963" y="53600"/>
                  </a:lnTo>
                  <a:lnTo>
                    <a:pt x="282577" y="53600"/>
                  </a:lnTo>
                  <a:lnTo>
                    <a:pt x="282577" y="92573"/>
                  </a:lnTo>
                  <a:close/>
                </a:path>
                <a:path w="590550" h="254000">
                  <a:moveTo>
                    <a:pt x="282577" y="38983"/>
                  </a:moveTo>
                  <a:lnTo>
                    <a:pt x="153963" y="38983"/>
                  </a:lnTo>
                  <a:lnTo>
                    <a:pt x="153963" y="0"/>
                  </a:lnTo>
                  <a:lnTo>
                    <a:pt x="282577" y="0"/>
                  </a:lnTo>
                  <a:lnTo>
                    <a:pt x="282577" y="38983"/>
                  </a:lnTo>
                  <a:close/>
                </a:path>
                <a:path w="590550" h="254000">
                  <a:moveTo>
                    <a:pt x="436562" y="253374"/>
                  </a:moveTo>
                  <a:lnTo>
                    <a:pt x="307927" y="253374"/>
                  </a:lnTo>
                  <a:lnTo>
                    <a:pt x="307927" y="214401"/>
                  </a:lnTo>
                  <a:lnTo>
                    <a:pt x="436562" y="214401"/>
                  </a:lnTo>
                  <a:lnTo>
                    <a:pt x="436562" y="253374"/>
                  </a:lnTo>
                  <a:close/>
                </a:path>
                <a:path w="590550" h="254000">
                  <a:moveTo>
                    <a:pt x="436562" y="199774"/>
                  </a:moveTo>
                  <a:lnTo>
                    <a:pt x="307927" y="199774"/>
                  </a:lnTo>
                  <a:lnTo>
                    <a:pt x="307927" y="160801"/>
                  </a:lnTo>
                  <a:lnTo>
                    <a:pt x="436562" y="160801"/>
                  </a:lnTo>
                  <a:lnTo>
                    <a:pt x="436562" y="199774"/>
                  </a:lnTo>
                  <a:close/>
                </a:path>
                <a:path w="590550" h="254000">
                  <a:moveTo>
                    <a:pt x="590547" y="253374"/>
                  </a:moveTo>
                  <a:lnTo>
                    <a:pt x="461902" y="253374"/>
                  </a:lnTo>
                  <a:lnTo>
                    <a:pt x="461902" y="214401"/>
                  </a:lnTo>
                  <a:lnTo>
                    <a:pt x="590547" y="214401"/>
                  </a:lnTo>
                  <a:lnTo>
                    <a:pt x="590547" y="253374"/>
                  </a:lnTo>
                  <a:close/>
                </a:path>
                <a:path w="590550" h="254000">
                  <a:moveTo>
                    <a:pt x="590547" y="199774"/>
                  </a:moveTo>
                  <a:lnTo>
                    <a:pt x="461902" y="199774"/>
                  </a:lnTo>
                  <a:lnTo>
                    <a:pt x="461902" y="160801"/>
                  </a:lnTo>
                  <a:lnTo>
                    <a:pt x="590547" y="160801"/>
                  </a:lnTo>
                  <a:lnTo>
                    <a:pt x="590547" y="199774"/>
                  </a:lnTo>
                  <a:close/>
                </a:path>
                <a:path w="590550" h="254000">
                  <a:moveTo>
                    <a:pt x="590547" y="146184"/>
                  </a:moveTo>
                  <a:lnTo>
                    <a:pt x="461902" y="146184"/>
                  </a:lnTo>
                  <a:lnTo>
                    <a:pt x="461902" y="107211"/>
                  </a:lnTo>
                  <a:lnTo>
                    <a:pt x="590547" y="107211"/>
                  </a:lnTo>
                  <a:lnTo>
                    <a:pt x="590547" y="146184"/>
                  </a:lnTo>
                  <a:close/>
                </a:path>
                <a:path w="590550" h="254000">
                  <a:moveTo>
                    <a:pt x="590547" y="92573"/>
                  </a:moveTo>
                  <a:lnTo>
                    <a:pt x="461902" y="92573"/>
                  </a:lnTo>
                  <a:lnTo>
                    <a:pt x="461902" y="53600"/>
                  </a:lnTo>
                  <a:lnTo>
                    <a:pt x="590547" y="53600"/>
                  </a:lnTo>
                  <a:lnTo>
                    <a:pt x="590547" y="92573"/>
                  </a:lnTo>
                  <a:close/>
                </a:path>
                <a:path w="590550" h="254000">
                  <a:moveTo>
                    <a:pt x="590547" y="38983"/>
                  </a:moveTo>
                  <a:lnTo>
                    <a:pt x="461902" y="38983"/>
                  </a:lnTo>
                  <a:lnTo>
                    <a:pt x="461902" y="0"/>
                  </a:lnTo>
                  <a:lnTo>
                    <a:pt x="590547" y="0"/>
                  </a:lnTo>
                  <a:lnTo>
                    <a:pt x="590547" y="38983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9582805" y="674287"/>
            <a:ext cx="1421130" cy="579120"/>
            <a:chOff x="9582805" y="674287"/>
            <a:chExt cx="1421130" cy="579120"/>
          </a:xfrm>
        </p:grpSpPr>
        <p:pic>
          <p:nvPicPr>
            <p:cNvPr id="33" name="object 33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96852" y="846526"/>
              <a:ext cx="212004" cy="23458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9596852" y="846526"/>
              <a:ext cx="212090" cy="234950"/>
            </a:xfrm>
            <a:custGeom>
              <a:avLst/>
              <a:gdLst/>
              <a:ahLst/>
              <a:cxnLst/>
              <a:rect l="l" t="t" r="r" b="b"/>
              <a:pathLst>
                <a:path w="212090" h="234950">
                  <a:moveTo>
                    <a:pt x="0" y="117273"/>
                  </a:moveTo>
                  <a:lnTo>
                    <a:pt x="9231" y="71663"/>
                  </a:lnTo>
                  <a:lnTo>
                    <a:pt x="34392" y="34382"/>
                  </a:lnTo>
                  <a:lnTo>
                    <a:pt x="71681" y="9228"/>
                  </a:lnTo>
                  <a:lnTo>
                    <a:pt x="117294" y="0"/>
                  </a:lnTo>
                  <a:lnTo>
                    <a:pt x="212004" y="0"/>
                  </a:lnTo>
                  <a:lnTo>
                    <a:pt x="212004" y="234589"/>
                  </a:lnTo>
                  <a:lnTo>
                    <a:pt x="117294" y="234589"/>
                  </a:lnTo>
                  <a:lnTo>
                    <a:pt x="71681" y="225357"/>
                  </a:lnTo>
                  <a:lnTo>
                    <a:pt x="34392" y="200194"/>
                  </a:lnTo>
                  <a:lnTo>
                    <a:pt x="9231" y="162899"/>
                  </a:lnTo>
                  <a:lnTo>
                    <a:pt x="0" y="117273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63976" y="913670"/>
              <a:ext cx="77725" cy="10027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9718153" y="688334"/>
              <a:ext cx="982980" cy="551180"/>
            </a:xfrm>
            <a:custGeom>
              <a:avLst/>
              <a:gdLst/>
              <a:ahLst/>
              <a:cxnLst/>
              <a:rect l="l" t="t" r="r" b="b"/>
              <a:pathLst>
                <a:path w="982979" h="551180">
                  <a:moveTo>
                    <a:pt x="929029" y="0"/>
                  </a:moveTo>
                  <a:lnTo>
                    <a:pt x="53401" y="0"/>
                  </a:lnTo>
                  <a:lnTo>
                    <a:pt x="32631" y="3683"/>
                  </a:lnTo>
                  <a:lnTo>
                    <a:pt x="15655" y="13731"/>
                  </a:lnTo>
                  <a:lnTo>
                    <a:pt x="4201" y="28638"/>
                  </a:lnTo>
                  <a:lnTo>
                    <a:pt x="0" y="46899"/>
                  </a:lnTo>
                  <a:lnTo>
                    <a:pt x="0" y="504110"/>
                  </a:lnTo>
                  <a:lnTo>
                    <a:pt x="4201" y="522360"/>
                  </a:lnTo>
                  <a:lnTo>
                    <a:pt x="15655" y="537265"/>
                  </a:lnTo>
                  <a:lnTo>
                    <a:pt x="32631" y="547313"/>
                  </a:lnTo>
                  <a:lnTo>
                    <a:pt x="53401" y="550998"/>
                  </a:lnTo>
                  <a:lnTo>
                    <a:pt x="929029" y="550998"/>
                  </a:lnTo>
                  <a:lnTo>
                    <a:pt x="949802" y="547313"/>
                  </a:lnTo>
                  <a:lnTo>
                    <a:pt x="966774" y="537265"/>
                  </a:lnTo>
                  <a:lnTo>
                    <a:pt x="978221" y="522360"/>
                  </a:lnTo>
                  <a:lnTo>
                    <a:pt x="982420" y="504110"/>
                  </a:lnTo>
                  <a:lnTo>
                    <a:pt x="982420" y="46899"/>
                  </a:lnTo>
                  <a:lnTo>
                    <a:pt x="978221" y="28638"/>
                  </a:lnTo>
                  <a:lnTo>
                    <a:pt x="966774" y="13731"/>
                  </a:lnTo>
                  <a:lnTo>
                    <a:pt x="949802" y="3683"/>
                  </a:lnTo>
                  <a:lnTo>
                    <a:pt x="929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718153" y="688334"/>
              <a:ext cx="982980" cy="551180"/>
            </a:xfrm>
            <a:custGeom>
              <a:avLst/>
              <a:gdLst/>
              <a:ahLst/>
              <a:cxnLst/>
              <a:rect l="l" t="t" r="r" b="b"/>
              <a:pathLst>
                <a:path w="982979" h="551180">
                  <a:moveTo>
                    <a:pt x="53401" y="550998"/>
                  </a:moveTo>
                  <a:lnTo>
                    <a:pt x="32631" y="547313"/>
                  </a:lnTo>
                  <a:lnTo>
                    <a:pt x="15655" y="537265"/>
                  </a:lnTo>
                  <a:lnTo>
                    <a:pt x="4201" y="522360"/>
                  </a:lnTo>
                  <a:lnTo>
                    <a:pt x="0" y="504110"/>
                  </a:lnTo>
                  <a:lnTo>
                    <a:pt x="0" y="46899"/>
                  </a:lnTo>
                  <a:lnTo>
                    <a:pt x="4201" y="28638"/>
                  </a:lnTo>
                  <a:lnTo>
                    <a:pt x="15655" y="13731"/>
                  </a:lnTo>
                  <a:lnTo>
                    <a:pt x="32631" y="3683"/>
                  </a:lnTo>
                  <a:lnTo>
                    <a:pt x="53401" y="0"/>
                  </a:lnTo>
                  <a:lnTo>
                    <a:pt x="929029" y="0"/>
                  </a:lnTo>
                  <a:lnTo>
                    <a:pt x="949802" y="3683"/>
                  </a:lnTo>
                  <a:lnTo>
                    <a:pt x="966774" y="13731"/>
                  </a:lnTo>
                  <a:lnTo>
                    <a:pt x="978221" y="28638"/>
                  </a:lnTo>
                  <a:lnTo>
                    <a:pt x="982420" y="46899"/>
                  </a:lnTo>
                  <a:lnTo>
                    <a:pt x="982420" y="504110"/>
                  </a:lnTo>
                  <a:lnTo>
                    <a:pt x="978221" y="522360"/>
                  </a:lnTo>
                  <a:lnTo>
                    <a:pt x="966774" y="537265"/>
                  </a:lnTo>
                  <a:lnTo>
                    <a:pt x="949802" y="547313"/>
                  </a:lnTo>
                  <a:lnTo>
                    <a:pt x="929029" y="550998"/>
                  </a:lnTo>
                  <a:lnTo>
                    <a:pt x="53401" y="550998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700574" y="786730"/>
              <a:ext cx="289560" cy="354330"/>
            </a:xfrm>
            <a:custGeom>
              <a:avLst/>
              <a:gdLst/>
              <a:ahLst/>
              <a:cxnLst/>
              <a:rect l="l" t="t" r="r" b="b"/>
              <a:pathLst>
                <a:path w="289559" h="354330">
                  <a:moveTo>
                    <a:pt x="289205" y="0"/>
                  </a:moveTo>
                  <a:lnTo>
                    <a:pt x="0" y="0"/>
                  </a:lnTo>
                  <a:lnTo>
                    <a:pt x="0" y="354156"/>
                  </a:lnTo>
                  <a:lnTo>
                    <a:pt x="289205" y="354156"/>
                  </a:lnTo>
                  <a:lnTo>
                    <a:pt x="2892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700574" y="786730"/>
              <a:ext cx="289560" cy="354330"/>
            </a:xfrm>
            <a:custGeom>
              <a:avLst/>
              <a:gdLst/>
              <a:ahLst/>
              <a:cxnLst/>
              <a:rect l="l" t="t" r="r" b="b"/>
              <a:pathLst>
                <a:path w="289559" h="354330">
                  <a:moveTo>
                    <a:pt x="0" y="0"/>
                  </a:moveTo>
                  <a:lnTo>
                    <a:pt x="289205" y="0"/>
                  </a:lnTo>
                  <a:lnTo>
                    <a:pt x="289205" y="354156"/>
                  </a:lnTo>
                  <a:lnTo>
                    <a:pt x="0" y="354156"/>
                  </a:lnTo>
                  <a:lnTo>
                    <a:pt x="0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700574" y="961918"/>
              <a:ext cx="289560" cy="4445"/>
            </a:xfrm>
            <a:custGeom>
              <a:avLst/>
              <a:gdLst/>
              <a:ahLst/>
              <a:cxnLst/>
              <a:rect l="l" t="t" r="r" b="b"/>
              <a:pathLst>
                <a:path w="289559" h="4444">
                  <a:moveTo>
                    <a:pt x="289205" y="0"/>
                  </a:moveTo>
                  <a:lnTo>
                    <a:pt x="0" y="0"/>
                  </a:lnTo>
                  <a:lnTo>
                    <a:pt x="0" y="3832"/>
                  </a:lnTo>
                  <a:lnTo>
                    <a:pt x="289205" y="3832"/>
                  </a:lnTo>
                  <a:lnTo>
                    <a:pt x="2892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700574" y="846497"/>
              <a:ext cx="289560" cy="234950"/>
            </a:xfrm>
            <a:custGeom>
              <a:avLst/>
              <a:gdLst/>
              <a:ahLst/>
              <a:cxnLst/>
              <a:rect l="l" t="t" r="r" b="b"/>
              <a:pathLst>
                <a:path w="289559" h="234950">
                  <a:moveTo>
                    <a:pt x="0" y="115420"/>
                  </a:moveTo>
                  <a:lnTo>
                    <a:pt x="289205" y="115420"/>
                  </a:lnTo>
                  <a:lnTo>
                    <a:pt x="289205" y="119252"/>
                  </a:lnTo>
                  <a:lnTo>
                    <a:pt x="0" y="119252"/>
                  </a:lnTo>
                  <a:lnTo>
                    <a:pt x="0" y="115420"/>
                  </a:lnTo>
                  <a:close/>
                </a:path>
                <a:path w="289559" h="234950">
                  <a:moveTo>
                    <a:pt x="107609" y="0"/>
                  </a:moveTo>
                  <a:lnTo>
                    <a:pt x="181596" y="0"/>
                  </a:lnTo>
                  <a:lnTo>
                    <a:pt x="181596" y="73966"/>
                  </a:lnTo>
                  <a:lnTo>
                    <a:pt x="107609" y="73966"/>
                  </a:lnTo>
                  <a:lnTo>
                    <a:pt x="107609" y="0"/>
                  </a:lnTo>
                  <a:close/>
                </a:path>
                <a:path w="289559" h="234950">
                  <a:moveTo>
                    <a:pt x="107609" y="160728"/>
                  </a:moveTo>
                  <a:lnTo>
                    <a:pt x="181596" y="160728"/>
                  </a:lnTo>
                  <a:lnTo>
                    <a:pt x="181596" y="234673"/>
                  </a:lnTo>
                  <a:lnTo>
                    <a:pt x="107609" y="234673"/>
                  </a:lnTo>
                  <a:lnTo>
                    <a:pt x="107609" y="160728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" name="object 42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416" y="1524875"/>
            <a:ext cx="1337509" cy="773044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5854" y="674289"/>
            <a:ext cx="1337540" cy="773034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11077768" y="674288"/>
            <a:ext cx="7122159" cy="10003790"/>
            <a:chOff x="11077768" y="674288"/>
            <a:chExt cx="7122159" cy="10003790"/>
          </a:xfrm>
        </p:grpSpPr>
        <p:sp>
          <p:nvSpPr>
            <p:cNvPr id="45" name="object 45"/>
            <p:cNvSpPr/>
            <p:nvPr/>
          </p:nvSpPr>
          <p:spPr>
            <a:xfrm>
              <a:off x="11871094" y="7851227"/>
              <a:ext cx="3809365" cy="2442210"/>
            </a:xfrm>
            <a:custGeom>
              <a:avLst/>
              <a:gdLst/>
              <a:ahLst/>
              <a:cxnLst/>
              <a:rect l="l" t="t" r="r" b="b"/>
              <a:pathLst>
                <a:path w="3809365" h="2442209">
                  <a:moveTo>
                    <a:pt x="3808847" y="0"/>
                  </a:moveTo>
                  <a:lnTo>
                    <a:pt x="0" y="0"/>
                  </a:lnTo>
                  <a:lnTo>
                    <a:pt x="0" y="2441957"/>
                  </a:lnTo>
                  <a:lnTo>
                    <a:pt x="3808847" y="2441957"/>
                  </a:lnTo>
                  <a:lnTo>
                    <a:pt x="38088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1871094" y="7851227"/>
              <a:ext cx="3809365" cy="2442210"/>
            </a:xfrm>
            <a:custGeom>
              <a:avLst/>
              <a:gdLst/>
              <a:ahLst/>
              <a:cxnLst/>
              <a:rect l="l" t="t" r="r" b="b"/>
              <a:pathLst>
                <a:path w="3809365" h="2442209">
                  <a:moveTo>
                    <a:pt x="3808847" y="2441957"/>
                  </a:moveTo>
                  <a:lnTo>
                    <a:pt x="0" y="2441957"/>
                  </a:lnTo>
                  <a:lnTo>
                    <a:pt x="0" y="0"/>
                  </a:lnTo>
                  <a:lnTo>
                    <a:pt x="3808847" y="0"/>
                  </a:lnTo>
                  <a:lnTo>
                    <a:pt x="3808847" y="2441957"/>
                  </a:lnTo>
                  <a:close/>
                </a:path>
                <a:path w="3809365" h="2442209">
                  <a:moveTo>
                    <a:pt x="3593586" y="2180478"/>
                  </a:moveTo>
                  <a:lnTo>
                    <a:pt x="215249" y="2180478"/>
                  </a:lnTo>
                  <a:lnTo>
                    <a:pt x="215249" y="261416"/>
                  </a:lnTo>
                  <a:lnTo>
                    <a:pt x="3593586" y="261416"/>
                  </a:lnTo>
                  <a:lnTo>
                    <a:pt x="3593586" y="2180478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3298265" y="10293184"/>
              <a:ext cx="955040" cy="247650"/>
            </a:xfrm>
            <a:custGeom>
              <a:avLst/>
              <a:gdLst/>
              <a:ahLst/>
              <a:cxnLst/>
              <a:rect l="l" t="t" r="r" b="b"/>
              <a:pathLst>
                <a:path w="955040" h="247650">
                  <a:moveTo>
                    <a:pt x="954557" y="0"/>
                  </a:moveTo>
                  <a:lnTo>
                    <a:pt x="0" y="0"/>
                  </a:lnTo>
                  <a:lnTo>
                    <a:pt x="0" y="247196"/>
                  </a:lnTo>
                  <a:lnTo>
                    <a:pt x="954557" y="247196"/>
                  </a:lnTo>
                  <a:lnTo>
                    <a:pt x="9545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3298265" y="10293184"/>
              <a:ext cx="955040" cy="247650"/>
            </a:xfrm>
            <a:custGeom>
              <a:avLst/>
              <a:gdLst/>
              <a:ahLst/>
              <a:cxnLst/>
              <a:rect l="l" t="t" r="r" b="b"/>
              <a:pathLst>
                <a:path w="955040" h="247650">
                  <a:moveTo>
                    <a:pt x="954557" y="247196"/>
                  </a:moveTo>
                  <a:lnTo>
                    <a:pt x="0" y="247196"/>
                  </a:lnTo>
                  <a:lnTo>
                    <a:pt x="0" y="0"/>
                  </a:lnTo>
                  <a:lnTo>
                    <a:pt x="954557" y="0"/>
                  </a:lnTo>
                  <a:lnTo>
                    <a:pt x="954557" y="24719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803767" y="10540380"/>
              <a:ext cx="1943735" cy="123825"/>
            </a:xfrm>
            <a:custGeom>
              <a:avLst/>
              <a:gdLst/>
              <a:ahLst/>
              <a:cxnLst/>
              <a:rect l="l" t="t" r="r" b="b"/>
              <a:pathLst>
                <a:path w="1943734" h="123825">
                  <a:moveTo>
                    <a:pt x="1943459" y="0"/>
                  </a:moveTo>
                  <a:lnTo>
                    <a:pt x="0" y="0"/>
                  </a:lnTo>
                  <a:lnTo>
                    <a:pt x="0" y="123619"/>
                  </a:lnTo>
                  <a:lnTo>
                    <a:pt x="1943459" y="123619"/>
                  </a:lnTo>
                  <a:lnTo>
                    <a:pt x="19434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803767" y="10540380"/>
              <a:ext cx="1943735" cy="123825"/>
            </a:xfrm>
            <a:custGeom>
              <a:avLst/>
              <a:gdLst/>
              <a:ahLst/>
              <a:cxnLst/>
              <a:rect l="l" t="t" r="r" b="b"/>
              <a:pathLst>
                <a:path w="1943734" h="123825">
                  <a:moveTo>
                    <a:pt x="1943459" y="123619"/>
                  </a:moveTo>
                  <a:lnTo>
                    <a:pt x="0" y="123619"/>
                  </a:lnTo>
                  <a:lnTo>
                    <a:pt x="0" y="0"/>
                  </a:lnTo>
                  <a:lnTo>
                    <a:pt x="1943459" y="0"/>
                  </a:lnTo>
                  <a:lnTo>
                    <a:pt x="1943459" y="123619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151453" y="10293182"/>
              <a:ext cx="233045" cy="58419"/>
            </a:xfrm>
            <a:custGeom>
              <a:avLst/>
              <a:gdLst/>
              <a:ahLst/>
              <a:cxnLst/>
              <a:rect l="l" t="t" r="r" b="b"/>
              <a:pathLst>
                <a:path w="233044" h="58420">
                  <a:moveTo>
                    <a:pt x="232537" y="0"/>
                  </a:moveTo>
                  <a:lnTo>
                    <a:pt x="0" y="0"/>
                  </a:lnTo>
                  <a:lnTo>
                    <a:pt x="6246" y="22875"/>
                  </a:lnTo>
                  <a:lnTo>
                    <a:pt x="19937" y="41409"/>
                  </a:lnTo>
                  <a:lnTo>
                    <a:pt x="39372" y="53830"/>
                  </a:lnTo>
                  <a:lnTo>
                    <a:pt x="62846" y="58364"/>
                  </a:lnTo>
                  <a:lnTo>
                    <a:pt x="169680" y="58364"/>
                  </a:lnTo>
                  <a:lnTo>
                    <a:pt x="193207" y="53830"/>
                  </a:lnTo>
                  <a:lnTo>
                    <a:pt x="212653" y="41409"/>
                  </a:lnTo>
                  <a:lnTo>
                    <a:pt x="226326" y="22875"/>
                  </a:lnTo>
                  <a:lnTo>
                    <a:pt x="2325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151453" y="10293182"/>
              <a:ext cx="233045" cy="58419"/>
            </a:xfrm>
            <a:custGeom>
              <a:avLst/>
              <a:gdLst/>
              <a:ahLst/>
              <a:cxnLst/>
              <a:rect l="l" t="t" r="r" b="b"/>
              <a:pathLst>
                <a:path w="233044" h="58420">
                  <a:moveTo>
                    <a:pt x="0" y="0"/>
                  </a:moveTo>
                  <a:lnTo>
                    <a:pt x="6246" y="22875"/>
                  </a:lnTo>
                  <a:lnTo>
                    <a:pt x="19937" y="41409"/>
                  </a:lnTo>
                  <a:lnTo>
                    <a:pt x="39372" y="53830"/>
                  </a:lnTo>
                  <a:lnTo>
                    <a:pt x="62846" y="58364"/>
                  </a:lnTo>
                  <a:lnTo>
                    <a:pt x="169680" y="58364"/>
                  </a:lnTo>
                  <a:lnTo>
                    <a:pt x="193207" y="53830"/>
                  </a:lnTo>
                  <a:lnTo>
                    <a:pt x="212653" y="41409"/>
                  </a:lnTo>
                  <a:lnTo>
                    <a:pt x="226326" y="22875"/>
                  </a:lnTo>
                  <a:lnTo>
                    <a:pt x="232537" y="0"/>
                  </a:lnTo>
                  <a:lnTo>
                    <a:pt x="0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96789" y="7625103"/>
              <a:ext cx="234600" cy="21203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3696789" y="7625103"/>
              <a:ext cx="234950" cy="212090"/>
            </a:xfrm>
            <a:custGeom>
              <a:avLst/>
              <a:gdLst/>
              <a:ahLst/>
              <a:cxnLst/>
              <a:rect l="l" t="t" r="r" b="b"/>
              <a:pathLst>
                <a:path w="234950" h="212090">
                  <a:moveTo>
                    <a:pt x="117294" y="212035"/>
                  </a:moveTo>
                  <a:lnTo>
                    <a:pt x="71681" y="202795"/>
                  </a:lnTo>
                  <a:lnTo>
                    <a:pt x="34392" y="177616"/>
                  </a:lnTo>
                  <a:lnTo>
                    <a:pt x="9231" y="140310"/>
                  </a:lnTo>
                  <a:lnTo>
                    <a:pt x="0" y="94688"/>
                  </a:lnTo>
                  <a:lnTo>
                    <a:pt x="0" y="0"/>
                  </a:lnTo>
                  <a:lnTo>
                    <a:pt x="234600" y="0"/>
                  </a:lnTo>
                  <a:lnTo>
                    <a:pt x="234600" y="94688"/>
                  </a:lnTo>
                  <a:lnTo>
                    <a:pt x="225368" y="140310"/>
                  </a:lnTo>
                  <a:lnTo>
                    <a:pt x="200205" y="177616"/>
                  </a:lnTo>
                  <a:lnTo>
                    <a:pt x="162914" y="202795"/>
                  </a:lnTo>
                  <a:lnTo>
                    <a:pt x="117294" y="212035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63965" y="7692238"/>
              <a:ext cx="100248" cy="77725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3538632" y="6733412"/>
              <a:ext cx="551180" cy="982980"/>
            </a:xfrm>
            <a:custGeom>
              <a:avLst/>
              <a:gdLst/>
              <a:ahLst/>
              <a:cxnLst/>
              <a:rect l="l" t="t" r="r" b="b"/>
              <a:pathLst>
                <a:path w="551180" h="982979">
                  <a:moveTo>
                    <a:pt x="504078" y="0"/>
                  </a:moveTo>
                  <a:lnTo>
                    <a:pt x="46867" y="0"/>
                  </a:lnTo>
                  <a:lnTo>
                    <a:pt x="28620" y="4191"/>
                  </a:lnTo>
                  <a:lnTo>
                    <a:pt x="13723" y="15627"/>
                  </a:lnTo>
                  <a:lnTo>
                    <a:pt x="3681" y="32600"/>
                  </a:lnTo>
                  <a:lnTo>
                    <a:pt x="0" y="53401"/>
                  </a:lnTo>
                  <a:lnTo>
                    <a:pt x="0" y="928976"/>
                  </a:lnTo>
                  <a:lnTo>
                    <a:pt x="3681" y="949754"/>
                  </a:lnTo>
                  <a:lnTo>
                    <a:pt x="13723" y="966725"/>
                  </a:lnTo>
                  <a:lnTo>
                    <a:pt x="28620" y="978170"/>
                  </a:lnTo>
                  <a:lnTo>
                    <a:pt x="46867" y="982367"/>
                  </a:lnTo>
                  <a:lnTo>
                    <a:pt x="504078" y="982367"/>
                  </a:lnTo>
                  <a:lnTo>
                    <a:pt x="522333" y="978170"/>
                  </a:lnTo>
                  <a:lnTo>
                    <a:pt x="537237" y="966725"/>
                  </a:lnTo>
                  <a:lnTo>
                    <a:pt x="547284" y="949754"/>
                  </a:lnTo>
                  <a:lnTo>
                    <a:pt x="550967" y="928976"/>
                  </a:lnTo>
                  <a:lnTo>
                    <a:pt x="550967" y="53401"/>
                  </a:lnTo>
                  <a:lnTo>
                    <a:pt x="547284" y="32600"/>
                  </a:lnTo>
                  <a:lnTo>
                    <a:pt x="537237" y="15627"/>
                  </a:lnTo>
                  <a:lnTo>
                    <a:pt x="522333" y="4191"/>
                  </a:lnTo>
                  <a:lnTo>
                    <a:pt x="504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538632" y="6733412"/>
              <a:ext cx="551180" cy="982980"/>
            </a:xfrm>
            <a:custGeom>
              <a:avLst/>
              <a:gdLst/>
              <a:ahLst/>
              <a:cxnLst/>
              <a:rect l="l" t="t" r="r" b="b"/>
              <a:pathLst>
                <a:path w="551180" h="982979">
                  <a:moveTo>
                    <a:pt x="550967" y="928976"/>
                  </a:moveTo>
                  <a:lnTo>
                    <a:pt x="547284" y="949754"/>
                  </a:lnTo>
                  <a:lnTo>
                    <a:pt x="537237" y="966725"/>
                  </a:lnTo>
                  <a:lnTo>
                    <a:pt x="522333" y="978170"/>
                  </a:lnTo>
                  <a:lnTo>
                    <a:pt x="504078" y="982367"/>
                  </a:lnTo>
                  <a:lnTo>
                    <a:pt x="46867" y="982367"/>
                  </a:lnTo>
                  <a:lnTo>
                    <a:pt x="28620" y="978170"/>
                  </a:lnTo>
                  <a:lnTo>
                    <a:pt x="13723" y="966725"/>
                  </a:lnTo>
                  <a:lnTo>
                    <a:pt x="3681" y="949754"/>
                  </a:lnTo>
                  <a:lnTo>
                    <a:pt x="0" y="928976"/>
                  </a:lnTo>
                  <a:lnTo>
                    <a:pt x="0" y="53401"/>
                  </a:lnTo>
                  <a:lnTo>
                    <a:pt x="3681" y="32600"/>
                  </a:lnTo>
                  <a:lnTo>
                    <a:pt x="13723" y="15627"/>
                  </a:lnTo>
                  <a:lnTo>
                    <a:pt x="28620" y="4191"/>
                  </a:lnTo>
                  <a:lnTo>
                    <a:pt x="46867" y="0"/>
                  </a:lnTo>
                  <a:lnTo>
                    <a:pt x="504078" y="0"/>
                  </a:lnTo>
                  <a:lnTo>
                    <a:pt x="522333" y="4191"/>
                  </a:lnTo>
                  <a:lnTo>
                    <a:pt x="537237" y="15627"/>
                  </a:lnTo>
                  <a:lnTo>
                    <a:pt x="547284" y="32600"/>
                  </a:lnTo>
                  <a:lnTo>
                    <a:pt x="550967" y="53401"/>
                  </a:lnTo>
                  <a:lnTo>
                    <a:pt x="550967" y="92897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637019" y="6444159"/>
              <a:ext cx="354330" cy="289560"/>
            </a:xfrm>
            <a:custGeom>
              <a:avLst/>
              <a:gdLst/>
              <a:ahLst/>
              <a:cxnLst/>
              <a:rect l="l" t="t" r="r" b="b"/>
              <a:pathLst>
                <a:path w="354330" h="289559">
                  <a:moveTo>
                    <a:pt x="354125" y="0"/>
                  </a:moveTo>
                  <a:lnTo>
                    <a:pt x="0" y="0"/>
                  </a:lnTo>
                  <a:lnTo>
                    <a:pt x="0" y="289258"/>
                  </a:lnTo>
                  <a:lnTo>
                    <a:pt x="354125" y="289258"/>
                  </a:lnTo>
                  <a:lnTo>
                    <a:pt x="3541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3637019" y="6444159"/>
              <a:ext cx="354330" cy="289560"/>
            </a:xfrm>
            <a:custGeom>
              <a:avLst/>
              <a:gdLst/>
              <a:ahLst/>
              <a:cxnLst/>
              <a:rect l="l" t="t" r="r" b="b"/>
              <a:pathLst>
                <a:path w="354330" h="289559">
                  <a:moveTo>
                    <a:pt x="354125" y="289258"/>
                  </a:moveTo>
                  <a:lnTo>
                    <a:pt x="0" y="289258"/>
                  </a:lnTo>
                  <a:lnTo>
                    <a:pt x="0" y="0"/>
                  </a:lnTo>
                  <a:lnTo>
                    <a:pt x="354125" y="0"/>
                  </a:lnTo>
                  <a:lnTo>
                    <a:pt x="354125" y="289258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812207" y="6444159"/>
              <a:ext cx="3810" cy="289560"/>
            </a:xfrm>
            <a:custGeom>
              <a:avLst/>
              <a:gdLst/>
              <a:ahLst/>
              <a:cxnLst/>
              <a:rect l="l" t="t" r="r" b="b"/>
              <a:pathLst>
                <a:path w="3809" h="289559">
                  <a:moveTo>
                    <a:pt x="3811" y="0"/>
                  </a:moveTo>
                  <a:lnTo>
                    <a:pt x="0" y="0"/>
                  </a:lnTo>
                  <a:lnTo>
                    <a:pt x="0" y="289258"/>
                  </a:lnTo>
                  <a:lnTo>
                    <a:pt x="3811" y="289258"/>
                  </a:lnTo>
                  <a:lnTo>
                    <a:pt x="38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3696787" y="6444159"/>
              <a:ext cx="234950" cy="289560"/>
            </a:xfrm>
            <a:custGeom>
              <a:avLst/>
              <a:gdLst/>
              <a:ahLst/>
              <a:cxnLst/>
              <a:rect l="l" t="t" r="r" b="b"/>
              <a:pathLst>
                <a:path w="234950" h="289559">
                  <a:moveTo>
                    <a:pt x="119231" y="289258"/>
                  </a:moveTo>
                  <a:lnTo>
                    <a:pt x="115420" y="289258"/>
                  </a:lnTo>
                  <a:lnTo>
                    <a:pt x="115420" y="0"/>
                  </a:lnTo>
                  <a:lnTo>
                    <a:pt x="119231" y="0"/>
                  </a:lnTo>
                  <a:lnTo>
                    <a:pt x="119231" y="289258"/>
                  </a:lnTo>
                  <a:close/>
                </a:path>
                <a:path w="234950" h="289559">
                  <a:moveTo>
                    <a:pt x="73945" y="181596"/>
                  </a:moveTo>
                  <a:lnTo>
                    <a:pt x="0" y="181596"/>
                  </a:lnTo>
                  <a:lnTo>
                    <a:pt x="0" y="107609"/>
                  </a:lnTo>
                  <a:lnTo>
                    <a:pt x="73945" y="107609"/>
                  </a:lnTo>
                  <a:lnTo>
                    <a:pt x="73945" y="181596"/>
                  </a:lnTo>
                  <a:close/>
                </a:path>
                <a:path w="234950" h="289559">
                  <a:moveTo>
                    <a:pt x="234652" y="181596"/>
                  </a:moveTo>
                  <a:lnTo>
                    <a:pt x="160707" y="181596"/>
                  </a:lnTo>
                  <a:lnTo>
                    <a:pt x="160707" y="107609"/>
                  </a:lnTo>
                  <a:lnTo>
                    <a:pt x="234652" y="107609"/>
                  </a:lnTo>
                  <a:lnTo>
                    <a:pt x="234652" y="18159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54393" y="6631737"/>
              <a:ext cx="234600" cy="212035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2054393" y="6631737"/>
              <a:ext cx="234950" cy="212090"/>
            </a:xfrm>
            <a:custGeom>
              <a:avLst/>
              <a:gdLst/>
              <a:ahLst/>
              <a:cxnLst/>
              <a:rect l="l" t="t" r="r" b="b"/>
              <a:pathLst>
                <a:path w="234950" h="212090">
                  <a:moveTo>
                    <a:pt x="117294" y="212035"/>
                  </a:moveTo>
                  <a:lnTo>
                    <a:pt x="71681" y="202801"/>
                  </a:lnTo>
                  <a:lnTo>
                    <a:pt x="34392" y="177637"/>
                  </a:lnTo>
                  <a:lnTo>
                    <a:pt x="9231" y="140345"/>
                  </a:lnTo>
                  <a:lnTo>
                    <a:pt x="0" y="94730"/>
                  </a:lnTo>
                  <a:lnTo>
                    <a:pt x="0" y="0"/>
                  </a:lnTo>
                  <a:lnTo>
                    <a:pt x="234600" y="0"/>
                  </a:lnTo>
                  <a:lnTo>
                    <a:pt x="234600" y="94730"/>
                  </a:lnTo>
                  <a:lnTo>
                    <a:pt x="225368" y="140345"/>
                  </a:lnTo>
                  <a:lnTo>
                    <a:pt x="200205" y="177637"/>
                  </a:lnTo>
                  <a:lnTo>
                    <a:pt x="162914" y="202801"/>
                  </a:lnTo>
                  <a:lnTo>
                    <a:pt x="117294" y="212035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21569" y="6698913"/>
              <a:ext cx="100248" cy="77683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1896204" y="5740035"/>
              <a:ext cx="551180" cy="982980"/>
            </a:xfrm>
            <a:custGeom>
              <a:avLst/>
              <a:gdLst/>
              <a:ahLst/>
              <a:cxnLst/>
              <a:rect l="l" t="t" r="r" b="b"/>
              <a:pathLst>
                <a:path w="551179" h="982979">
                  <a:moveTo>
                    <a:pt x="504110" y="0"/>
                  </a:moveTo>
                  <a:lnTo>
                    <a:pt x="46909" y="0"/>
                  </a:lnTo>
                  <a:lnTo>
                    <a:pt x="28642" y="4195"/>
                  </a:lnTo>
                  <a:lnTo>
                    <a:pt x="13732" y="15638"/>
                  </a:lnTo>
                  <a:lnTo>
                    <a:pt x="3683" y="32609"/>
                  </a:lnTo>
                  <a:lnTo>
                    <a:pt x="0" y="53391"/>
                  </a:lnTo>
                  <a:lnTo>
                    <a:pt x="0" y="928987"/>
                  </a:lnTo>
                  <a:lnTo>
                    <a:pt x="3683" y="949768"/>
                  </a:lnTo>
                  <a:lnTo>
                    <a:pt x="13732" y="966758"/>
                  </a:lnTo>
                  <a:lnTo>
                    <a:pt x="28642" y="978223"/>
                  </a:lnTo>
                  <a:lnTo>
                    <a:pt x="46909" y="982430"/>
                  </a:lnTo>
                  <a:lnTo>
                    <a:pt x="504110" y="982430"/>
                  </a:lnTo>
                  <a:lnTo>
                    <a:pt x="522365" y="978223"/>
                  </a:lnTo>
                  <a:lnTo>
                    <a:pt x="537268" y="966758"/>
                  </a:lnTo>
                  <a:lnTo>
                    <a:pt x="547315" y="949768"/>
                  </a:lnTo>
                  <a:lnTo>
                    <a:pt x="550998" y="928987"/>
                  </a:lnTo>
                  <a:lnTo>
                    <a:pt x="550998" y="53391"/>
                  </a:lnTo>
                  <a:lnTo>
                    <a:pt x="547315" y="32609"/>
                  </a:lnTo>
                  <a:lnTo>
                    <a:pt x="537268" y="15638"/>
                  </a:lnTo>
                  <a:lnTo>
                    <a:pt x="522365" y="4195"/>
                  </a:lnTo>
                  <a:lnTo>
                    <a:pt x="504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1896204" y="5740035"/>
              <a:ext cx="551180" cy="982980"/>
            </a:xfrm>
            <a:custGeom>
              <a:avLst/>
              <a:gdLst/>
              <a:ahLst/>
              <a:cxnLst/>
              <a:rect l="l" t="t" r="r" b="b"/>
              <a:pathLst>
                <a:path w="551179" h="982979">
                  <a:moveTo>
                    <a:pt x="550998" y="928987"/>
                  </a:moveTo>
                  <a:lnTo>
                    <a:pt x="547315" y="949768"/>
                  </a:lnTo>
                  <a:lnTo>
                    <a:pt x="537268" y="966758"/>
                  </a:lnTo>
                  <a:lnTo>
                    <a:pt x="522365" y="978223"/>
                  </a:lnTo>
                  <a:lnTo>
                    <a:pt x="504110" y="982430"/>
                  </a:lnTo>
                  <a:lnTo>
                    <a:pt x="46909" y="982430"/>
                  </a:lnTo>
                  <a:lnTo>
                    <a:pt x="28642" y="978223"/>
                  </a:lnTo>
                  <a:lnTo>
                    <a:pt x="13732" y="966758"/>
                  </a:lnTo>
                  <a:lnTo>
                    <a:pt x="3683" y="949768"/>
                  </a:lnTo>
                  <a:lnTo>
                    <a:pt x="0" y="928987"/>
                  </a:lnTo>
                  <a:lnTo>
                    <a:pt x="0" y="53391"/>
                  </a:lnTo>
                  <a:lnTo>
                    <a:pt x="3683" y="32609"/>
                  </a:lnTo>
                  <a:lnTo>
                    <a:pt x="13732" y="15638"/>
                  </a:lnTo>
                  <a:lnTo>
                    <a:pt x="28642" y="4195"/>
                  </a:lnTo>
                  <a:lnTo>
                    <a:pt x="46909" y="0"/>
                  </a:lnTo>
                  <a:lnTo>
                    <a:pt x="504110" y="0"/>
                  </a:lnTo>
                  <a:lnTo>
                    <a:pt x="522365" y="4195"/>
                  </a:lnTo>
                  <a:lnTo>
                    <a:pt x="537268" y="15638"/>
                  </a:lnTo>
                  <a:lnTo>
                    <a:pt x="547315" y="32609"/>
                  </a:lnTo>
                  <a:lnTo>
                    <a:pt x="550998" y="53391"/>
                  </a:lnTo>
                  <a:lnTo>
                    <a:pt x="550998" y="928987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1994629" y="5450818"/>
              <a:ext cx="354330" cy="289560"/>
            </a:xfrm>
            <a:custGeom>
              <a:avLst/>
              <a:gdLst/>
              <a:ahLst/>
              <a:cxnLst/>
              <a:rect l="l" t="t" r="r" b="b"/>
              <a:pathLst>
                <a:path w="354329" h="289560">
                  <a:moveTo>
                    <a:pt x="354125" y="0"/>
                  </a:moveTo>
                  <a:lnTo>
                    <a:pt x="0" y="0"/>
                  </a:lnTo>
                  <a:lnTo>
                    <a:pt x="0" y="289216"/>
                  </a:lnTo>
                  <a:lnTo>
                    <a:pt x="354125" y="289216"/>
                  </a:lnTo>
                  <a:lnTo>
                    <a:pt x="3541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1994629" y="5450818"/>
              <a:ext cx="354330" cy="289560"/>
            </a:xfrm>
            <a:custGeom>
              <a:avLst/>
              <a:gdLst/>
              <a:ahLst/>
              <a:cxnLst/>
              <a:rect l="l" t="t" r="r" b="b"/>
              <a:pathLst>
                <a:path w="354329" h="289560">
                  <a:moveTo>
                    <a:pt x="354125" y="289216"/>
                  </a:moveTo>
                  <a:lnTo>
                    <a:pt x="0" y="289216"/>
                  </a:lnTo>
                  <a:lnTo>
                    <a:pt x="0" y="0"/>
                  </a:lnTo>
                  <a:lnTo>
                    <a:pt x="354125" y="0"/>
                  </a:lnTo>
                  <a:lnTo>
                    <a:pt x="354125" y="28921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2169807" y="5450818"/>
              <a:ext cx="4445" cy="289560"/>
            </a:xfrm>
            <a:custGeom>
              <a:avLst/>
              <a:gdLst/>
              <a:ahLst/>
              <a:cxnLst/>
              <a:rect l="l" t="t" r="r" b="b"/>
              <a:pathLst>
                <a:path w="4445" h="289560">
                  <a:moveTo>
                    <a:pt x="3821" y="0"/>
                  </a:moveTo>
                  <a:lnTo>
                    <a:pt x="0" y="0"/>
                  </a:lnTo>
                  <a:lnTo>
                    <a:pt x="0" y="289216"/>
                  </a:lnTo>
                  <a:lnTo>
                    <a:pt x="3821" y="289216"/>
                  </a:lnTo>
                  <a:lnTo>
                    <a:pt x="38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2054387" y="5450818"/>
              <a:ext cx="234950" cy="289560"/>
            </a:xfrm>
            <a:custGeom>
              <a:avLst/>
              <a:gdLst/>
              <a:ahLst/>
              <a:cxnLst/>
              <a:rect l="l" t="t" r="r" b="b"/>
              <a:pathLst>
                <a:path w="234950" h="289560">
                  <a:moveTo>
                    <a:pt x="119231" y="289216"/>
                  </a:moveTo>
                  <a:lnTo>
                    <a:pt x="115420" y="289216"/>
                  </a:lnTo>
                  <a:lnTo>
                    <a:pt x="115420" y="0"/>
                  </a:lnTo>
                  <a:lnTo>
                    <a:pt x="119231" y="0"/>
                  </a:lnTo>
                  <a:lnTo>
                    <a:pt x="119231" y="289216"/>
                  </a:lnTo>
                  <a:close/>
                </a:path>
                <a:path w="234950" h="289560">
                  <a:moveTo>
                    <a:pt x="73945" y="181596"/>
                  </a:moveTo>
                  <a:lnTo>
                    <a:pt x="0" y="181596"/>
                  </a:lnTo>
                  <a:lnTo>
                    <a:pt x="0" y="107619"/>
                  </a:lnTo>
                  <a:lnTo>
                    <a:pt x="73945" y="107619"/>
                  </a:lnTo>
                  <a:lnTo>
                    <a:pt x="73945" y="181596"/>
                  </a:lnTo>
                  <a:close/>
                </a:path>
                <a:path w="234950" h="289560">
                  <a:moveTo>
                    <a:pt x="234663" y="181596"/>
                  </a:moveTo>
                  <a:lnTo>
                    <a:pt x="160717" y="181596"/>
                  </a:lnTo>
                  <a:lnTo>
                    <a:pt x="160717" y="107619"/>
                  </a:lnTo>
                  <a:lnTo>
                    <a:pt x="234663" y="107619"/>
                  </a:lnTo>
                  <a:lnTo>
                    <a:pt x="234663" y="18159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78545" y="6896819"/>
              <a:ext cx="1337509" cy="77305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81843" y="6196355"/>
              <a:ext cx="1350686" cy="1581320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2614579" y="5408317"/>
              <a:ext cx="859155" cy="1296670"/>
            </a:xfrm>
            <a:custGeom>
              <a:avLst/>
              <a:gdLst/>
              <a:ahLst/>
              <a:cxnLst/>
              <a:rect l="l" t="t" r="r" b="b"/>
              <a:pathLst>
                <a:path w="859155" h="1296670">
                  <a:moveTo>
                    <a:pt x="858884" y="0"/>
                  </a:moveTo>
                  <a:lnTo>
                    <a:pt x="0" y="0"/>
                  </a:lnTo>
                  <a:lnTo>
                    <a:pt x="0" y="1296588"/>
                  </a:lnTo>
                  <a:lnTo>
                    <a:pt x="858884" y="1296588"/>
                  </a:lnTo>
                  <a:lnTo>
                    <a:pt x="858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2614579" y="5408317"/>
              <a:ext cx="859155" cy="1296670"/>
            </a:xfrm>
            <a:custGeom>
              <a:avLst/>
              <a:gdLst/>
              <a:ahLst/>
              <a:cxnLst/>
              <a:rect l="l" t="t" r="r" b="b"/>
              <a:pathLst>
                <a:path w="859155" h="1296670">
                  <a:moveTo>
                    <a:pt x="858884" y="1296588"/>
                  </a:moveTo>
                  <a:lnTo>
                    <a:pt x="0" y="1296588"/>
                  </a:lnTo>
                  <a:lnTo>
                    <a:pt x="0" y="0"/>
                  </a:lnTo>
                  <a:lnTo>
                    <a:pt x="858884" y="0"/>
                  </a:lnTo>
                  <a:lnTo>
                    <a:pt x="858884" y="1296588"/>
                  </a:lnTo>
                  <a:close/>
                </a:path>
                <a:path w="859155" h="1296670">
                  <a:moveTo>
                    <a:pt x="815859" y="1128311"/>
                  </a:moveTo>
                  <a:lnTo>
                    <a:pt x="43066" y="1128311"/>
                  </a:lnTo>
                  <a:lnTo>
                    <a:pt x="43066" y="93232"/>
                  </a:lnTo>
                  <a:lnTo>
                    <a:pt x="815859" y="93232"/>
                  </a:lnTo>
                  <a:lnTo>
                    <a:pt x="815859" y="1128311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2936643" y="5449247"/>
              <a:ext cx="215265" cy="13970"/>
            </a:xfrm>
            <a:custGeom>
              <a:avLst/>
              <a:gdLst/>
              <a:ahLst/>
              <a:cxnLst/>
              <a:rect l="l" t="t" r="r" b="b"/>
              <a:pathLst>
                <a:path w="215265" h="13970">
                  <a:moveTo>
                    <a:pt x="214768" y="0"/>
                  </a:moveTo>
                  <a:lnTo>
                    <a:pt x="0" y="0"/>
                  </a:lnTo>
                  <a:lnTo>
                    <a:pt x="0" y="13758"/>
                  </a:lnTo>
                  <a:lnTo>
                    <a:pt x="214768" y="13758"/>
                  </a:lnTo>
                  <a:lnTo>
                    <a:pt x="214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2936643" y="5449247"/>
              <a:ext cx="215265" cy="13970"/>
            </a:xfrm>
            <a:custGeom>
              <a:avLst/>
              <a:gdLst/>
              <a:ahLst/>
              <a:cxnLst/>
              <a:rect l="l" t="t" r="r" b="b"/>
              <a:pathLst>
                <a:path w="215265" h="13970">
                  <a:moveTo>
                    <a:pt x="214768" y="13758"/>
                  </a:moveTo>
                  <a:lnTo>
                    <a:pt x="0" y="13758"/>
                  </a:lnTo>
                  <a:lnTo>
                    <a:pt x="0" y="0"/>
                  </a:lnTo>
                  <a:lnTo>
                    <a:pt x="214768" y="0"/>
                  </a:lnTo>
                  <a:lnTo>
                    <a:pt x="214768" y="13758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3181255" y="5448319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16407" y="0"/>
                  </a:moveTo>
                  <a:lnTo>
                    <a:pt x="4743" y="0"/>
                  </a:lnTo>
                  <a:lnTo>
                    <a:pt x="0" y="4732"/>
                  </a:lnTo>
                  <a:lnTo>
                    <a:pt x="0" y="16376"/>
                  </a:lnTo>
                  <a:lnTo>
                    <a:pt x="4743" y="21119"/>
                  </a:lnTo>
                  <a:lnTo>
                    <a:pt x="16407" y="21119"/>
                  </a:lnTo>
                  <a:lnTo>
                    <a:pt x="21140" y="16376"/>
                  </a:lnTo>
                  <a:lnTo>
                    <a:pt x="21140" y="10565"/>
                  </a:lnTo>
                  <a:lnTo>
                    <a:pt x="21140" y="4732"/>
                  </a:lnTo>
                  <a:lnTo>
                    <a:pt x="164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3181255" y="5448319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140" y="10565"/>
                  </a:moveTo>
                  <a:lnTo>
                    <a:pt x="21140" y="16376"/>
                  </a:lnTo>
                  <a:lnTo>
                    <a:pt x="16407" y="21119"/>
                  </a:lnTo>
                  <a:lnTo>
                    <a:pt x="10596" y="21119"/>
                  </a:lnTo>
                  <a:lnTo>
                    <a:pt x="4743" y="21119"/>
                  </a:lnTo>
                  <a:lnTo>
                    <a:pt x="0" y="16376"/>
                  </a:lnTo>
                  <a:lnTo>
                    <a:pt x="0" y="10565"/>
                  </a:lnTo>
                  <a:lnTo>
                    <a:pt x="0" y="4732"/>
                  </a:lnTo>
                  <a:lnTo>
                    <a:pt x="4743" y="0"/>
                  </a:lnTo>
                  <a:lnTo>
                    <a:pt x="10596" y="0"/>
                  </a:lnTo>
                  <a:lnTo>
                    <a:pt x="16407" y="0"/>
                  </a:lnTo>
                  <a:lnTo>
                    <a:pt x="21140" y="4732"/>
                  </a:lnTo>
                  <a:lnTo>
                    <a:pt x="21140" y="10565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3213873" y="5442812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4" h="32385">
                  <a:moveTo>
                    <a:pt x="24889" y="0"/>
                  </a:moveTo>
                  <a:lnTo>
                    <a:pt x="7130" y="0"/>
                  </a:lnTo>
                  <a:lnTo>
                    <a:pt x="0" y="7193"/>
                  </a:lnTo>
                  <a:lnTo>
                    <a:pt x="0" y="24931"/>
                  </a:lnTo>
                  <a:lnTo>
                    <a:pt x="7130" y="32135"/>
                  </a:lnTo>
                  <a:lnTo>
                    <a:pt x="24889" y="32135"/>
                  </a:lnTo>
                  <a:lnTo>
                    <a:pt x="32124" y="24931"/>
                  </a:lnTo>
                  <a:lnTo>
                    <a:pt x="32124" y="16072"/>
                  </a:lnTo>
                  <a:lnTo>
                    <a:pt x="32124" y="7193"/>
                  </a:lnTo>
                  <a:lnTo>
                    <a:pt x="248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3213873" y="5442812"/>
              <a:ext cx="32384" cy="32384"/>
            </a:xfrm>
            <a:custGeom>
              <a:avLst/>
              <a:gdLst/>
              <a:ahLst/>
              <a:cxnLst/>
              <a:rect l="l" t="t" r="r" b="b"/>
              <a:pathLst>
                <a:path w="32384" h="32385">
                  <a:moveTo>
                    <a:pt x="32124" y="16072"/>
                  </a:moveTo>
                  <a:lnTo>
                    <a:pt x="32124" y="24931"/>
                  </a:lnTo>
                  <a:lnTo>
                    <a:pt x="24889" y="32135"/>
                  </a:lnTo>
                  <a:lnTo>
                    <a:pt x="16041" y="32135"/>
                  </a:lnTo>
                  <a:lnTo>
                    <a:pt x="7130" y="32135"/>
                  </a:lnTo>
                  <a:lnTo>
                    <a:pt x="0" y="24931"/>
                  </a:lnTo>
                  <a:lnTo>
                    <a:pt x="0" y="16072"/>
                  </a:lnTo>
                  <a:lnTo>
                    <a:pt x="0" y="7193"/>
                  </a:lnTo>
                  <a:lnTo>
                    <a:pt x="7130" y="0"/>
                  </a:lnTo>
                  <a:lnTo>
                    <a:pt x="16041" y="0"/>
                  </a:lnTo>
                  <a:lnTo>
                    <a:pt x="24889" y="0"/>
                  </a:lnTo>
                  <a:lnTo>
                    <a:pt x="32124" y="7193"/>
                  </a:lnTo>
                  <a:lnTo>
                    <a:pt x="32124" y="16072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68610" y="6539077"/>
              <a:ext cx="150833" cy="150791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25214" y="3950540"/>
              <a:ext cx="234610" cy="212024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12725214" y="3950540"/>
              <a:ext cx="234950" cy="212090"/>
            </a:xfrm>
            <a:custGeom>
              <a:avLst/>
              <a:gdLst/>
              <a:ahLst/>
              <a:cxnLst/>
              <a:rect l="l" t="t" r="r" b="b"/>
              <a:pathLst>
                <a:path w="234950" h="212089">
                  <a:moveTo>
                    <a:pt x="117305" y="212024"/>
                  </a:moveTo>
                  <a:lnTo>
                    <a:pt x="71690" y="202789"/>
                  </a:lnTo>
                  <a:lnTo>
                    <a:pt x="34398" y="177621"/>
                  </a:lnTo>
                  <a:lnTo>
                    <a:pt x="9233" y="140326"/>
                  </a:lnTo>
                  <a:lnTo>
                    <a:pt x="0" y="94709"/>
                  </a:lnTo>
                  <a:lnTo>
                    <a:pt x="0" y="0"/>
                  </a:lnTo>
                  <a:lnTo>
                    <a:pt x="234610" y="0"/>
                  </a:lnTo>
                  <a:lnTo>
                    <a:pt x="234610" y="94709"/>
                  </a:lnTo>
                  <a:lnTo>
                    <a:pt x="225378" y="140326"/>
                  </a:lnTo>
                  <a:lnTo>
                    <a:pt x="200216" y="177621"/>
                  </a:lnTo>
                  <a:lnTo>
                    <a:pt x="162925" y="202789"/>
                  </a:lnTo>
                  <a:lnTo>
                    <a:pt x="117305" y="212024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92401" y="4017706"/>
              <a:ext cx="100237" cy="77693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2567057" y="3058842"/>
              <a:ext cx="551180" cy="982980"/>
            </a:xfrm>
            <a:custGeom>
              <a:avLst/>
              <a:gdLst/>
              <a:ahLst/>
              <a:cxnLst/>
              <a:rect l="l" t="t" r="r" b="b"/>
              <a:pathLst>
                <a:path w="551180" h="982979">
                  <a:moveTo>
                    <a:pt x="504089" y="0"/>
                  </a:moveTo>
                  <a:lnTo>
                    <a:pt x="46878" y="0"/>
                  </a:lnTo>
                  <a:lnTo>
                    <a:pt x="28629" y="4194"/>
                  </a:lnTo>
                  <a:lnTo>
                    <a:pt x="13728" y="15634"/>
                  </a:lnTo>
                  <a:lnTo>
                    <a:pt x="3683" y="32604"/>
                  </a:lnTo>
                  <a:lnTo>
                    <a:pt x="0" y="53391"/>
                  </a:lnTo>
                  <a:lnTo>
                    <a:pt x="0" y="928997"/>
                  </a:lnTo>
                  <a:lnTo>
                    <a:pt x="3683" y="949771"/>
                  </a:lnTo>
                  <a:lnTo>
                    <a:pt x="13728" y="966754"/>
                  </a:lnTo>
                  <a:lnTo>
                    <a:pt x="28629" y="978215"/>
                  </a:lnTo>
                  <a:lnTo>
                    <a:pt x="46878" y="982420"/>
                  </a:lnTo>
                  <a:lnTo>
                    <a:pt x="504089" y="982420"/>
                  </a:lnTo>
                  <a:lnTo>
                    <a:pt x="522344" y="978215"/>
                  </a:lnTo>
                  <a:lnTo>
                    <a:pt x="537248" y="966754"/>
                  </a:lnTo>
                  <a:lnTo>
                    <a:pt x="547294" y="949771"/>
                  </a:lnTo>
                  <a:lnTo>
                    <a:pt x="550977" y="928997"/>
                  </a:lnTo>
                  <a:lnTo>
                    <a:pt x="550977" y="53391"/>
                  </a:lnTo>
                  <a:lnTo>
                    <a:pt x="547294" y="32604"/>
                  </a:lnTo>
                  <a:lnTo>
                    <a:pt x="537248" y="15634"/>
                  </a:lnTo>
                  <a:lnTo>
                    <a:pt x="522344" y="4194"/>
                  </a:lnTo>
                  <a:lnTo>
                    <a:pt x="5040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2567057" y="3058842"/>
              <a:ext cx="551180" cy="982980"/>
            </a:xfrm>
            <a:custGeom>
              <a:avLst/>
              <a:gdLst/>
              <a:ahLst/>
              <a:cxnLst/>
              <a:rect l="l" t="t" r="r" b="b"/>
              <a:pathLst>
                <a:path w="551180" h="982979">
                  <a:moveTo>
                    <a:pt x="550977" y="928997"/>
                  </a:moveTo>
                  <a:lnTo>
                    <a:pt x="547294" y="949771"/>
                  </a:lnTo>
                  <a:lnTo>
                    <a:pt x="537248" y="966754"/>
                  </a:lnTo>
                  <a:lnTo>
                    <a:pt x="522344" y="978215"/>
                  </a:lnTo>
                  <a:lnTo>
                    <a:pt x="504089" y="982420"/>
                  </a:lnTo>
                  <a:lnTo>
                    <a:pt x="46878" y="982420"/>
                  </a:lnTo>
                  <a:lnTo>
                    <a:pt x="28629" y="978215"/>
                  </a:lnTo>
                  <a:lnTo>
                    <a:pt x="13728" y="966754"/>
                  </a:lnTo>
                  <a:lnTo>
                    <a:pt x="3683" y="949771"/>
                  </a:lnTo>
                  <a:lnTo>
                    <a:pt x="0" y="928997"/>
                  </a:lnTo>
                  <a:lnTo>
                    <a:pt x="0" y="53391"/>
                  </a:lnTo>
                  <a:lnTo>
                    <a:pt x="3683" y="32604"/>
                  </a:lnTo>
                  <a:lnTo>
                    <a:pt x="13728" y="15634"/>
                  </a:lnTo>
                  <a:lnTo>
                    <a:pt x="28629" y="4194"/>
                  </a:lnTo>
                  <a:lnTo>
                    <a:pt x="46878" y="0"/>
                  </a:lnTo>
                  <a:lnTo>
                    <a:pt x="504089" y="0"/>
                  </a:lnTo>
                  <a:lnTo>
                    <a:pt x="522344" y="4194"/>
                  </a:lnTo>
                  <a:lnTo>
                    <a:pt x="537248" y="15634"/>
                  </a:lnTo>
                  <a:lnTo>
                    <a:pt x="547294" y="32604"/>
                  </a:lnTo>
                  <a:lnTo>
                    <a:pt x="550977" y="53391"/>
                  </a:lnTo>
                  <a:lnTo>
                    <a:pt x="550977" y="928997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2665457" y="2769622"/>
              <a:ext cx="354330" cy="289560"/>
            </a:xfrm>
            <a:custGeom>
              <a:avLst/>
              <a:gdLst/>
              <a:ahLst/>
              <a:cxnLst/>
              <a:rect l="l" t="t" r="r" b="b"/>
              <a:pathLst>
                <a:path w="354330" h="289560">
                  <a:moveTo>
                    <a:pt x="354125" y="0"/>
                  </a:moveTo>
                  <a:lnTo>
                    <a:pt x="0" y="0"/>
                  </a:lnTo>
                  <a:lnTo>
                    <a:pt x="0" y="289216"/>
                  </a:lnTo>
                  <a:lnTo>
                    <a:pt x="354125" y="289216"/>
                  </a:lnTo>
                  <a:lnTo>
                    <a:pt x="3541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2665457" y="2769622"/>
              <a:ext cx="354330" cy="289560"/>
            </a:xfrm>
            <a:custGeom>
              <a:avLst/>
              <a:gdLst/>
              <a:ahLst/>
              <a:cxnLst/>
              <a:rect l="l" t="t" r="r" b="b"/>
              <a:pathLst>
                <a:path w="354330" h="289560">
                  <a:moveTo>
                    <a:pt x="354125" y="289216"/>
                  </a:moveTo>
                  <a:lnTo>
                    <a:pt x="0" y="289216"/>
                  </a:lnTo>
                  <a:lnTo>
                    <a:pt x="0" y="0"/>
                  </a:lnTo>
                  <a:lnTo>
                    <a:pt x="354125" y="0"/>
                  </a:lnTo>
                  <a:lnTo>
                    <a:pt x="354125" y="28921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2840635" y="2769622"/>
              <a:ext cx="4445" cy="289560"/>
            </a:xfrm>
            <a:custGeom>
              <a:avLst/>
              <a:gdLst/>
              <a:ahLst/>
              <a:cxnLst/>
              <a:rect l="l" t="t" r="r" b="b"/>
              <a:pathLst>
                <a:path w="4445" h="289560">
                  <a:moveTo>
                    <a:pt x="3821" y="0"/>
                  </a:moveTo>
                  <a:lnTo>
                    <a:pt x="0" y="0"/>
                  </a:lnTo>
                  <a:lnTo>
                    <a:pt x="0" y="289216"/>
                  </a:lnTo>
                  <a:lnTo>
                    <a:pt x="3821" y="289216"/>
                  </a:lnTo>
                  <a:lnTo>
                    <a:pt x="38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2725214" y="2769622"/>
              <a:ext cx="234950" cy="289560"/>
            </a:xfrm>
            <a:custGeom>
              <a:avLst/>
              <a:gdLst/>
              <a:ahLst/>
              <a:cxnLst/>
              <a:rect l="l" t="t" r="r" b="b"/>
              <a:pathLst>
                <a:path w="234950" h="289560">
                  <a:moveTo>
                    <a:pt x="119242" y="289216"/>
                  </a:moveTo>
                  <a:lnTo>
                    <a:pt x="115431" y="289216"/>
                  </a:lnTo>
                  <a:lnTo>
                    <a:pt x="115431" y="0"/>
                  </a:lnTo>
                  <a:lnTo>
                    <a:pt x="119242" y="0"/>
                  </a:lnTo>
                  <a:lnTo>
                    <a:pt x="119242" y="289216"/>
                  </a:lnTo>
                  <a:close/>
                </a:path>
                <a:path w="234950" h="289560">
                  <a:moveTo>
                    <a:pt x="73945" y="181596"/>
                  </a:moveTo>
                  <a:lnTo>
                    <a:pt x="0" y="181596"/>
                  </a:lnTo>
                  <a:lnTo>
                    <a:pt x="0" y="107619"/>
                  </a:lnTo>
                  <a:lnTo>
                    <a:pt x="73945" y="107619"/>
                  </a:lnTo>
                  <a:lnTo>
                    <a:pt x="73945" y="181596"/>
                  </a:lnTo>
                  <a:close/>
                </a:path>
                <a:path w="234950" h="289560">
                  <a:moveTo>
                    <a:pt x="234663" y="181596"/>
                  </a:moveTo>
                  <a:lnTo>
                    <a:pt x="160717" y="181596"/>
                  </a:lnTo>
                  <a:lnTo>
                    <a:pt x="160717" y="107619"/>
                  </a:lnTo>
                  <a:lnTo>
                    <a:pt x="234663" y="107619"/>
                  </a:lnTo>
                  <a:lnTo>
                    <a:pt x="234663" y="18159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3362868" y="3302107"/>
              <a:ext cx="668020" cy="668020"/>
            </a:xfrm>
            <a:custGeom>
              <a:avLst/>
              <a:gdLst/>
              <a:ahLst/>
              <a:cxnLst/>
              <a:rect l="l" t="t" r="r" b="b"/>
              <a:pathLst>
                <a:path w="668019" h="668020">
                  <a:moveTo>
                    <a:pt x="613845" y="0"/>
                  </a:moveTo>
                  <a:lnTo>
                    <a:pt x="54019" y="0"/>
                  </a:lnTo>
                  <a:lnTo>
                    <a:pt x="32989" y="4241"/>
                  </a:lnTo>
                  <a:lnTo>
                    <a:pt x="15818" y="15809"/>
                  </a:lnTo>
                  <a:lnTo>
                    <a:pt x="4243" y="32967"/>
                  </a:lnTo>
                  <a:lnTo>
                    <a:pt x="0" y="53977"/>
                  </a:lnTo>
                  <a:lnTo>
                    <a:pt x="0" y="613813"/>
                  </a:lnTo>
                  <a:lnTo>
                    <a:pt x="4243" y="634831"/>
                  </a:lnTo>
                  <a:lnTo>
                    <a:pt x="15818" y="651995"/>
                  </a:lnTo>
                  <a:lnTo>
                    <a:pt x="32989" y="663568"/>
                  </a:lnTo>
                  <a:lnTo>
                    <a:pt x="54019" y="667812"/>
                  </a:lnTo>
                  <a:lnTo>
                    <a:pt x="613845" y="667812"/>
                  </a:lnTo>
                  <a:lnTo>
                    <a:pt x="634855" y="663568"/>
                  </a:lnTo>
                  <a:lnTo>
                    <a:pt x="652001" y="651995"/>
                  </a:lnTo>
                  <a:lnTo>
                    <a:pt x="663555" y="634831"/>
                  </a:lnTo>
                  <a:lnTo>
                    <a:pt x="667791" y="613813"/>
                  </a:lnTo>
                  <a:lnTo>
                    <a:pt x="667791" y="53977"/>
                  </a:lnTo>
                  <a:lnTo>
                    <a:pt x="663555" y="32967"/>
                  </a:lnTo>
                  <a:lnTo>
                    <a:pt x="652001" y="15809"/>
                  </a:lnTo>
                  <a:lnTo>
                    <a:pt x="634855" y="4241"/>
                  </a:lnTo>
                  <a:lnTo>
                    <a:pt x="6138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3362868" y="3302107"/>
              <a:ext cx="668020" cy="668020"/>
            </a:xfrm>
            <a:custGeom>
              <a:avLst/>
              <a:gdLst/>
              <a:ahLst/>
              <a:cxnLst/>
              <a:rect l="l" t="t" r="r" b="b"/>
              <a:pathLst>
                <a:path w="668019" h="668020">
                  <a:moveTo>
                    <a:pt x="667791" y="613813"/>
                  </a:moveTo>
                  <a:lnTo>
                    <a:pt x="663555" y="634831"/>
                  </a:lnTo>
                  <a:lnTo>
                    <a:pt x="652001" y="651995"/>
                  </a:lnTo>
                  <a:lnTo>
                    <a:pt x="634855" y="663568"/>
                  </a:lnTo>
                  <a:lnTo>
                    <a:pt x="613845" y="667812"/>
                  </a:lnTo>
                  <a:lnTo>
                    <a:pt x="54019" y="667812"/>
                  </a:lnTo>
                  <a:lnTo>
                    <a:pt x="32989" y="663568"/>
                  </a:lnTo>
                  <a:lnTo>
                    <a:pt x="15818" y="651995"/>
                  </a:lnTo>
                  <a:lnTo>
                    <a:pt x="4243" y="634831"/>
                  </a:lnTo>
                  <a:lnTo>
                    <a:pt x="0" y="613813"/>
                  </a:lnTo>
                  <a:lnTo>
                    <a:pt x="0" y="53977"/>
                  </a:lnTo>
                  <a:lnTo>
                    <a:pt x="4243" y="32967"/>
                  </a:lnTo>
                  <a:lnTo>
                    <a:pt x="15818" y="15809"/>
                  </a:lnTo>
                  <a:lnTo>
                    <a:pt x="32989" y="4241"/>
                  </a:lnTo>
                  <a:lnTo>
                    <a:pt x="54019" y="0"/>
                  </a:lnTo>
                  <a:lnTo>
                    <a:pt x="613845" y="0"/>
                  </a:lnTo>
                  <a:lnTo>
                    <a:pt x="634855" y="4241"/>
                  </a:lnTo>
                  <a:lnTo>
                    <a:pt x="652001" y="15809"/>
                  </a:lnTo>
                  <a:lnTo>
                    <a:pt x="663555" y="32967"/>
                  </a:lnTo>
                  <a:lnTo>
                    <a:pt x="667791" y="53977"/>
                  </a:lnTo>
                  <a:lnTo>
                    <a:pt x="667791" y="613813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3413408" y="3352615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5" h="567054">
                  <a:moveTo>
                    <a:pt x="520926" y="0"/>
                  </a:moveTo>
                  <a:lnTo>
                    <a:pt x="45820" y="0"/>
                  </a:lnTo>
                  <a:lnTo>
                    <a:pt x="27979" y="3601"/>
                  </a:lnTo>
                  <a:lnTo>
                    <a:pt x="13415" y="13423"/>
                  </a:lnTo>
                  <a:lnTo>
                    <a:pt x="3599" y="27988"/>
                  </a:lnTo>
                  <a:lnTo>
                    <a:pt x="0" y="45820"/>
                  </a:lnTo>
                  <a:lnTo>
                    <a:pt x="0" y="520947"/>
                  </a:lnTo>
                  <a:lnTo>
                    <a:pt x="3599" y="538774"/>
                  </a:lnTo>
                  <a:lnTo>
                    <a:pt x="13415" y="553340"/>
                  </a:lnTo>
                  <a:lnTo>
                    <a:pt x="27979" y="563164"/>
                  </a:lnTo>
                  <a:lnTo>
                    <a:pt x="45820" y="566768"/>
                  </a:lnTo>
                  <a:lnTo>
                    <a:pt x="520926" y="566768"/>
                  </a:lnTo>
                  <a:lnTo>
                    <a:pt x="538767" y="563164"/>
                  </a:lnTo>
                  <a:lnTo>
                    <a:pt x="553331" y="553340"/>
                  </a:lnTo>
                  <a:lnTo>
                    <a:pt x="563148" y="538774"/>
                  </a:lnTo>
                  <a:lnTo>
                    <a:pt x="566747" y="520947"/>
                  </a:lnTo>
                  <a:lnTo>
                    <a:pt x="566747" y="45820"/>
                  </a:lnTo>
                  <a:lnTo>
                    <a:pt x="563148" y="27988"/>
                  </a:lnTo>
                  <a:lnTo>
                    <a:pt x="553331" y="13423"/>
                  </a:lnTo>
                  <a:lnTo>
                    <a:pt x="538767" y="3601"/>
                  </a:lnTo>
                  <a:lnTo>
                    <a:pt x="5209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3413408" y="3352615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5" h="567054">
                  <a:moveTo>
                    <a:pt x="566747" y="520947"/>
                  </a:moveTo>
                  <a:lnTo>
                    <a:pt x="563148" y="538774"/>
                  </a:lnTo>
                  <a:lnTo>
                    <a:pt x="553331" y="553340"/>
                  </a:lnTo>
                  <a:lnTo>
                    <a:pt x="538767" y="563164"/>
                  </a:lnTo>
                  <a:lnTo>
                    <a:pt x="520926" y="566768"/>
                  </a:lnTo>
                  <a:lnTo>
                    <a:pt x="45820" y="566768"/>
                  </a:lnTo>
                  <a:lnTo>
                    <a:pt x="27979" y="563164"/>
                  </a:lnTo>
                  <a:lnTo>
                    <a:pt x="13415" y="553340"/>
                  </a:lnTo>
                  <a:lnTo>
                    <a:pt x="3599" y="538774"/>
                  </a:lnTo>
                  <a:lnTo>
                    <a:pt x="0" y="520947"/>
                  </a:lnTo>
                  <a:lnTo>
                    <a:pt x="0" y="45820"/>
                  </a:lnTo>
                  <a:lnTo>
                    <a:pt x="3599" y="27988"/>
                  </a:lnTo>
                  <a:lnTo>
                    <a:pt x="13415" y="13423"/>
                  </a:lnTo>
                  <a:lnTo>
                    <a:pt x="27979" y="3601"/>
                  </a:lnTo>
                  <a:lnTo>
                    <a:pt x="45820" y="0"/>
                  </a:lnTo>
                  <a:lnTo>
                    <a:pt x="520926" y="0"/>
                  </a:lnTo>
                  <a:lnTo>
                    <a:pt x="538767" y="3601"/>
                  </a:lnTo>
                  <a:lnTo>
                    <a:pt x="553331" y="13423"/>
                  </a:lnTo>
                  <a:lnTo>
                    <a:pt x="563148" y="27988"/>
                  </a:lnTo>
                  <a:lnTo>
                    <a:pt x="566747" y="45820"/>
                  </a:lnTo>
                  <a:lnTo>
                    <a:pt x="566747" y="520947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3454508" y="2955005"/>
              <a:ext cx="485140" cy="347345"/>
            </a:xfrm>
            <a:custGeom>
              <a:avLst/>
              <a:gdLst/>
              <a:ahLst/>
              <a:cxnLst/>
              <a:rect l="l" t="t" r="r" b="b"/>
              <a:pathLst>
                <a:path w="485140" h="347345">
                  <a:moveTo>
                    <a:pt x="363444" y="0"/>
                  </a:moveTo>
                  <a:lnTo>
                    <a:pt x="121064" y="0"/>
                  </a:lnTo>
                  <a:lnTo>
                    <a:pt x="112531" y="1340"/>
                  </a:lnTo>
                  <a:lnTo>
                    <a:pt x="106041" y="5007"/>
                  </a:lnTo>
                  <a:lnTo>
                    <a:pt x="101227" y="10469"/>
                  </a:lnTo>
                  <a:lnTo>
                    <a:pt x="97724" y="17193"/>
                  </a:lnTo>
                  <a:lnTo>
                    <a:pt x="0" y="347099"/>
                  </a:lnTo>
                  <a:lnTo>
                    <a:pt x="484571" y="347099"/>
                  </a:lnTo>
                  <a:lnTo>
                    <a:pt x="386825" y="17193"/>
                  </a:lnTo>
                  <a:lnTo>
                    <a:pt x="363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3454508" y="2955005"/>
              <a:ext cx="485140" cy="347345"/>
            </a:xfrm>
            <a:custGeom>
              <a:avLst/>
              <a:gdLst/>
              <a:ahLst/>
              <a:cxnLst/>
              <a:rect l="l" t="t" r="r" b="b"/>
              <a:pathLst>
                <a:path w="485140" h="347345">
                  <a:moveTo>
                    <a:pt x="484571" y="347099"/>
                  </a:moveTo>
                  <a:lnTo>
                    <a:pt x="386825" y="17193"/>
                  </a:lnTo>
                  <a:lnTo>
                    <a:pt x="363444" y="0"/>
                  </a:lnTo>
                  <a:lnTo>
                    <a:pt x="121064" y="0"/>
                  </a:lnTo>
                  <a:lnTo>
                    <a:pt x="0" y="347099"/>
                  </a:lnTo>
                  <a:lnTo>
                    <a:pt x="484571" y="347099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3454508" y="3969920"/>
              <a:ext cx="485140" cy="347345"/>
            </a:xfrm>
            <a:custGeom>
              <a:avLst/>
              <a:gdLst/>
              <a:ahLst/>
              <a:cxnLst/>
              <a:rect l="l" t="t" r="r" b="b"/>
              <a:pathLst>
                <a:path w="485140" h="347345">
                  <a:moveTo>
                    <a:pt x="484571" y="0"/>
                  </a:moveTo>
                  <a:lnTo>
                    <a:pt x="0" y="0"/>
                  </a:lnTo>
                  <a:lnTo>
                    <a:pt x="97724" y="329853"/>
                  </a:lnTo>
                  <a:lnTo>
                    <a:pt x="101227" y="336593"/>
                  </a:lnTo>
                  <a:lnTo>
                    <a:pt x="106041" y="342068"/>
                  </a:lnTo>
                  <a:lnTo>
                    <a:pt x="112531" y="345744"/>
                  </a:lnTo>
                  <a:lnTo>
                    <a:pt x="121064" y="347088"/>
                  </a:lnTo>
                  <a:lnTo>
                    <a:pt x="363444" y="347088"/>
                  </a:lnTo>
                  <a:lnTo>
                    <a:pt x="4845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3454508" y="3969920"/>
              <a:ext cx="485140" cy="347345"/>
            </a:xfrm>
            <a:custGeom>
              <a:avLst/>
              <a:gdLst/>
              <a:ahLst/>
              <a:cxnLst/>
              <a:rect l="l" t="t" r="r" b="b"/>
              <a:pathLst>
                <a:path w="485140" h="347345">
                  <a:moveTo>
                    <a:pt x="484571" y="0"/>
                  </a:moveTo>
                  <a:lnTo>
                    <a:pt x="386825" y="329853"/>
                  </a:lnTo>
                  <a:lnTo>
                    <a:pt x="363444" y="347088"/>
                  </a:lnTo>
                  <a:lnTo>
                    <a:pt x="121064" y="347088"/>
                  </a:lnTo>
                  <a:lnTo>
                    <a:pt x="0" y="0"/>
                  </a:lnTo>
                  <a:lnTo>
                    <a:pt x="484571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86621" y="3452056"/>
              <a:ext cx="420348" cy="432769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13471919" y="3381854"/>
              <a:ext cx="124460" cy="33020"/>
            </a:xfrm>
            <a:custGeom>
              <a:avLst/>
              <a:gdLst/>
              <a:ahLst/>
              <a:cxnLst/>
              <a:rect l="l" t="t" r="r" b="b"/>
              <a:pathLst>
                <a:path w="124459" h="33020">
                  <a:moveTo>
                    <a:pt x="117043" y="0"/>
                  </a:moveTo>
                  <a:lnTo>
                    <a:pt x="7277" y="0"/>
                  </a:lnTo>
                  <a:lnTo>
                    <a:pt x="0" y="7266"/>
                  </a:lnTo>
                  <a:lnTo>
                    <a:pt x="0" y="25161"/>
                  </a:lnTo>
                  <a:lnTo>
                    <a:pt x="7277" y="32438"/>
                  </a:lnTo>
                  <a:lnTo>
                    <a:pt x="117043" y="32438"/>
                  </a:lnTo>
                  <a:lnTo>
                    <a:pt x="124299" y="25161"/>
                  </a:lnTo>
                  <a:lnTo>
                    <a:pt x="124299" y="16198"/>
                  </a:lnTo>
                  <a:lnTo>
                    <a:pt x="124299" y="7266"/>
                  </a:lnTo>
                  <a:lnTo>
                    <a:pt x="1170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3471919" y="3381854"/>
              <a:ext cx="124460" cy="33020"/>
            </a:xfrm>
            <a:custGeom>
              <a:avLst/>
              <a:gdLst/>
              <a:ahLst/>
              <a:cxnLst/>
              <a:rect l="l" t="t" r="r" b="b"/>
              <a:pathLst>
                <a:path w="124459" h="33020">
                  <a:moveTo>
                    <a:pt x="124299" y="16198"/>
                  </a:moveTo>
                  <a:lnTo>
                    <a:pt x="124299" y="25161"/>
                  </a:lnTo>
                  <a:lnTo>
                    <a:pt x="117043" y="32438"/>
                  </a:lnTo>
                  <a:lnTo>
                    <a:pt x="108090" y="32438"/>
                  </a:lnTo>
                  <a:lnTo>
                    <a:pt x="16208" y="32438"/>
                  </a:lnTo>
                  <a:lnTo>
                    <a:pt x="7277" y="32438"/>
                  </a:lnTo>
                  <a:lnTo>
                    <a:pt x="0" y="25161"/>
                  </a:lnTo>
                  <a:lnTo>
                    <a:pt x="0" y="16198"/>
                  </a:lnTo>
                  <a:lnTo>
                    <a:pt x="0" y="7266"/>
                  </a:lnTo>
                  <a:lnTo>
                    <a:pt x="7277" y="0"/>
                  </a:lnTo>
                  <a:lnTo>
                    <a:pt x="16208" y="0"/>
                  </a:lnTo>
                  <a:lnTo>
                    <a:pt x="108090" y="0"/>
                  </a:lnTo>
                  <a:lnTo>
                    <a:pt x="117043" y="0"/>
                  </a:lnTo>
                  <a:lnTo>
                    <a:pt x="124299" y="7266"/>
                  </a:lnTo>
                  <a:lnTo>
                    <a:pt x="124299" y="16198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3797346" y="3381854"/>
              <a:ext cx="124460" cy="33020"/>
            </a:xfrm>
            <a:custGeom>
              <a:avLst/>
              <a:gdLst/>
              <a:ahLst/>
              <a:cxnLst/>
              <a:rect l="l" t="t" r="r" b="b"/>
              <a:pathLst>
                <a:path w="124459" h="33020">
                  <a:moveTo>
                    <a:pt x="117022" y="0"/>
                  </a:moveTo>
                  <a:lnTo>
                    <a:pt x="7235" y="0"/>
                  </a:lnTo>
                  <a:lnTo>
                    <a:pt x="0" y="7266"/>
                  </a:lnTo>
                  <a:lnTo>
                    <a:pt x="0" y="25161"/>
                  </a:lnTo>
                  <a:lnTo>
                    <a:pt x="7235" y="32438"/>
                  </a:lnTo>
                  <a:lnTo>
                    <a:pt x="117022" y="32438"/>
                  </a:lnTo>
                  <a:lnTo>
                    <a:pt x="124278" y="25161"/>
                  </a:lnTo>
                  <a:lnTo>
                    <a:pt x="124278" y="16198"/>
                  </a:lnTo>
                  <a:lnTo>
                    <a:pt x="124278" y="7266"/>
                  </a:lnTo>
                  <a:lnTo>
                    <a:pt x="117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3797346" y="3381854"/>
              <a:ext cx="124460" cy="33020"/>
            </a:xfrm>
            <a:custGeom>
              <a:avLst/>
              <a:gdLst/>
              <a:ahLst/>
              <a:cxnLst/>
              <a:rect l="l" t="t" r="r" b="b"/>
              <a:pathLst>
                <a:path w="124459" h="33020">
                  <a:moveTo>
                    <a:pt x="124278" y="16198"/>
                  </a:moveTo>
                  <a:lnTo>
                    <a:pt x="124278" y="25161"/>
                  </a:lnTo>
                  <a:lnTo>
                    <a:pt x="117022" y="32438"/>
                  </a:lnTo>
                  <a:lnTo>
                    <a:pt x="108049" y="32438"/>
                  </a:lnTo>
                  <a:lnTo>
                    <a:pt x="16208" y="32438"/>
                  </a:lnTo>
                  <a:lnTo>
                    <a:pt x="7235" y="32438"/>
                  </a:lnTo>
                  <a:lnTo>
                    <a:pt x="0" y="25161"/>
                  </a:lnTo>
                  <a:lnTo>
                    <a:pt x="0" y="16198"/>
                  </a:lnTo>
                  <a:lnTo>
                    <a:pt x="0" y="7266"/>
                  </a:lnTo>
                  <a:lnTo>
                    <a:pt x="7235" y="0"/>
                  </a:lnTo>
                  <a:lnTo>
                    <a:pt x="16208" y="0"/>
                  </a:lnTo>
                  <a:lnTo>
                    <a:pt x="108049" y="0"/>
                  </a:lnTo>
                  <a:lnTo>
                    <a:pt x="117022" y="0"/>
                  </a:lnTo>
                  <a:lnTo>
                    <a:pt x="124278" y="7266"/>
                  </a:lnTo>
                  <a:lnTo>
                    <a:pt x="124278" y="16198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" name="object 104"/>
            <p:cNvPicPr/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48332" y="3834624"/>
              <a:ext cx="2316599" cy="1454247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77165" y="4464050"/>
              <a:ext cx="655602" cy="1581282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349788" y="3979576"/>
              <a:ext cx="234579" cy="212024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14349788" y="3979576"/>
              <a:ext cx="234950" cy="212090"/>
            </a:xfrm>
            <a:custGeom>
              <a:avLst/>
              <a:gdLst/>
              <a:ahLst/>
              <a:cxnLst/>
              <a:rect l="l" t="t" r="r" b="b"/>
              <a:pathLst>
                <a:path w="234950" h="212089">
                  <a:moveTo>
                    <a:pt x="117284" y="212024"/>
                  </a:moveTo>
                  <a:lnTo>
                    <a:pt x="71667" y="202791"/>
                  </a:lnTo>
                  <a:lnTo>
                    <a:pt x="34383" y="177626"/>
                  </a:lnTo>
                  <a:lnTo>
                    <a:pt x="9228" y="140334"/>
                  </a:lnTo>
                  <a:lnTo>
                    <a:pt x="0" y="94719"/>
                  </a:lnTo>
                  <a:lnTo>
                    <a:pt x="0" y="0"/>
                  </a:lnTo>
                  <a:lnTo>
                    <a:pt x="234579" y="0"/>
                  </a:lnTo>
                  <a:lnTo>
                    <a:pt x="234579" y="94719"/>
                  </a:lnTo>
                  <a:lnTo>
                    <a:pt x="225351" y="140334"/>
                  </a:lnTo>
                  <a:lnTo>
                    <a:pt x="200198" y="177626"/>
                  </a:lnTo>
                  <a:lnTo>
                    <a:pt x="162911" y="202791"/>
                  </a:lnTo>
                  <a:lnTo>
                    <a:pt x="117284" y="212024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16943" y="4046741"/>
              <a:ext cx="100269" cy="77704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14191609" y="3087877"/>
              <a:ext cx="551180" cy="982980"/>
            </a:xfrm>
            <a:custGeom>
              <a:avLst/>
              <a:gdLst/>
              <a:ahLst/>
              <a:cxnLst/>
              <a:rect l="l" t="t" r="r" b="b"/>
              <a:pathLst>
                <a:path w="551180" h="982979">
                  <a:moveTo>
                    <a:pt x="504131" y="0"/>
                  </a:moveTo>
                  <a:lnTo>
                    <a:pt x="46888" y="0"/>
                  </a:lnTo>
                  <a:lnTo>
                    <a:pt x="28633" y="4194"/>
                  </a:lnTo>
                  <a:lnTo>
                    <a:pt x="13729" y="15634"/>
                  </a:lnTo>
                  <a:lnTo>
                    <a:pt x="3683" y="32604"/>
                  </a:lnTo>
                  <a:lnTo>
                    <a:pt x="0" y="53391"/>
                  </a:lnTo>
                  <a:lnTo>
                    <a:pt x="0" y="928997"/>
                  </a:lnTo>
                  <a:lnTo>
                    <a:pt x="3683" y="949771"/>
                  </a:lnTo>
                  <a:lnTo>
                    <a:pt x="13729" y="966754"/>
                  </a:lnTo>
                  <a:lnTo>
                    <a:pt x="28633" y="978215"/>
                  </a:lnTo>
                  <a:lnTo>
                    <a:pt x="46888" y="982420"/>
                  </a:lnTo>
                  <a:lnTo>
                    <a:pt x="504131" y="982420"/>
                  </a:lnTo>
                  <a:lnTo>
                    <a:pt x="522364" y="978215"/>
                  </a:lnTo>
                  <a:lnTo>
                    <a:pt x="537270" y="966754"/>
                  </a:lnTo>
                  <a:lnTo>
                    <a:pt x="547329" y="949771"/>
                  </a:lnTo>
                  <a:lnTo>
                    <a:pt x="551019" y="928997"/>
                  </a:lnTo>
                  <a:lnTo>
                    <a:pt x="551019" y="53391"/>
                  </a:lnTo>
                  <a:lnTo>
                    <a:pt x="547329" y="32604"/>
                  </a:lnTo>
                  <a:lnTo>
                    <a:pt x="537270" y="15634"/>
                  </a:lnTo>
                  <a:lnTo>
                    <a:pt x="522364" y="4194"/>
                  </a:lnTo>
                  <a:lnTo>
                    <a:pt x="5041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4191609" y="3087877"/>
              <a:ext cx="551180" cy="982980"/>
            </a:xfrm>
            <a:custGeom>
              <a:avLst/>
              <a:gdLst/>
              <a:ahLst/>
              <a:cxnLst/>
              <a:rect l="l" t="t" r="r" b="b"/>
              <a:pathLst>
                <a:path w="551180" h="982979">
                  <a:moveTo>
                    <a:pt x="551019" y="928997"/>
                  </a:moveTo>
                  <a:lnTo>
                    <a:pt x="547329" y="949771"/>
                  </a:lnTo>
                  <a:lnTo>
                    <a:pt x="537270" y="966754"/>
                  </a:lnTo>
                  <a:lnTo>
                    <a:pt x="522364" y="978215"/>
                  </a:lnTo>
                  <a:lnTo>
                    <a:pt x="504131" y="982420"/>
                  </a:lnTo>
                  <a:lnTo>
                    <a:pt x="46888" y="982420"/>
                  </a:lnTo>
                  <a:lnTo>
                    <a:pt x="28633" y="978215"/>
                  </a:lnTo>
                  <a:lnTo>
                    <a:pt x="13729" y="966754"/>
                  </a:lnTo>
                  <a:lnTo>
                    <a:pt x="3683" y="949771"/>
                  </a:lnTo>
                  <a:lnTo>
                    <a:pt x="0" y="928997"/>
                  </a:lnTo>
                  <a:lnTo>
                    <a:pt x="0" y="53391"/>
                  </a:lnTo>
                  <a:lnTo>
                    <a:pt x="3683" y="32604"/>
                  </a:lnTo>
                  <a:lnTo>
                    <a:pt x="13729" y="15634"/>
                  </a:lnTo>
                  <a:lnTo>
                    <a:pt x="28633" y="4194"/>
                  </a:lnTo>
                  <a:lnTo>
                    <a:pt x="46888" y="0"/>
                  </a:lnTo>
                  <a:lnTo>
                    <a:pt x="504131" y="0"/>
                  </a:lnTo>
                  <a:lnTo>
                    <a:pt x="522364" y="4194"/>
                  </a:lnTo>
                  <a:lnTo>
                    <a:pt x="537270" y="15634"/>
                  </a:lnTo>
                  <a:lnTo>
                    <a:pt x="547329" y="32604"/>
                  </a:lnTo>
                  <a:lnTo>
                    <a:pt x="551019" y="53391"/>
                  </a:lnTo>
                  <a:lnTo>
                    <a:pt x="551019" y="928997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4290015" y="2798658"/>
              <a:ext cx="354330" cy="289560"/>
            </a:xfrm>
            <a:custGeom>
              <a:avLst/>
              <a:gdLst/>
              <a:ahLst/>
              <a:cxnLst/>
              <a:rect l="l" t="t" r="r" b="b"/>
              <a:pathLst>
                <a:path w="354330" h="289560">
                  <a:moveTo>
                    <a:pt x="354146" y="0"/>
                  </a:moveTo>
                  <a:lnTo>
                    <a:pt x="0" y="0"/>
                  </a:lnTo>
                  <a:lnTo>
                    <a:pt x="0" y="289216"/>
                  </a:lnTo>
                  <a:lnTo>
                    <a:pt x="354146" y="289216"/>
                  </a:lnTo>
                  <a:lnTo>
                    <a:pt x="3541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4290015" y="2798658"/>
              <a:ext cx="354330" cy="289560"/>
            </a:xfrm>
            <a:custGeom>
              <a:avLst/>
              <a:gdLst/>
              <a:ahLst/>
              <a:cxnLst/>
              <a:rect l="l" t="t" r="r" b="b"/>
              <a:pathLst>
                <a:path w="354330" h="289560">
                  <a:moveTo>
                    <a:pt x="354146" y="289216"/>
                  </a:moveTo>
                  <a:lnTo>
                    <a:pt x="0" y="289216"/>
                  </a:lnTo>
                  <a:lnTo>
                    <a:pt x="0" y="0"/>
                  </a:lnTo>
                  <a:lnTo>
                    <a:pt x="354146" y="0"/>
                  </a:lnTo>
                  <a:lnTo>
                    <a:pt x="354146" y="28921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4465193" y="2798658"/>
              <a:ext cx="4445" cy="289560"/>
            </a:xfrm>
            <a:custGeom>
              <a:avLst/>
              <a:gdLst/>
              <a:ahLst/>
              <a:cxnLst/>
              <a:rect l="l" t="t" r="r" b="b"/>
              <a:pathLst>
                <a:path w="4444" h="289560">
                  <a:moveTo>
                    <a:pt x="3832" y="0"/>
                  </a:moveTo>
                  <a:lnTo>
                    <a:pt x="0" y="0"/>
                  </a:lnTo>
                  <a:lnTo>
                    <a:pt x="0" y="289216"/>
                  </a:lnTo>
                  <a:lnTo>
                    <a:pt x="3832" y="289216"/>
                  </a:lnTo>
                  <a:lnTo>
                    <a:pt x="38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4349772" y="2798658"/>
              <a:ext cx="234950" cy="289560"/>
            </a:xfrm>
            <a:custGeom>
              <a:avLst/>
              <a:gdLst/>
              <a:ahLst/>
              <a:cxnLst/>
              <a:rect l="l" t="t" r="r" b="b"/>
              <a:pathLst>
                <a:path w="234950" h="289560">
                  <a:moveTo>
                    <a:pt x="119252" y="289216"/>
                  </a:moveTo>
                  <a:lnTo>
                    <a:pt x="115420" y="289216"/>
                  </a:lnTo>
                  <a:lnTo>
                    <a:pt x="115420" y="0"/>
                  </a:lnTo>
                  <a:lnTo>
                    <a:pt x="119252" y="0"/>
                  </a:lnTo>
                  <a:lnTo>
                    <a:pt x="119252" y="289216"/>
                  </a:lnTo>
                  <a:close/>
                </a:path>
                <a:path w="234950" h="289560">
                  <a:moveTo>
                    <a:pt x="73966" y="181596"/>
                  </a:moveTo>
                  <a:lnTo>
                    <a:pt x="0" y="181596"/>
                  </a:lnTo>
                  <a:lnTo>
                    <a:pt x="0" y="107619"/>
                  </a:lnTo>
                  <a:lnTo>
                    <a:pt x="73966" y="107619"/>
                  </a:lnTo>
                  <a:lnTo>
                    <a:pt x="73966" y="181596"/>
                  </a:lnTo>
                  <a:close/>
                </a:path>
                <a:path w="234950" h="289560">
                  <a:moveTo>
                    <a:pt x="234642" y="181596"/>
                  </a:moveTo>
                  <a:lnTo>
                    <a:pt x="160696" y="181596"/>
                  </a:lnTo>
                  <a:lnTo>
                    <a:pt x="160696" y="107619"/>
                  </a:lnTo>
                  <a:lnTo>
                    <a:pt x="234642" y="107619"/>
                  </a:lnTo>
                  <a:lnTo>
                    <a:pt x="234642" y="18159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15767" y="677446"/>
              <a:ext cx="3584089" cy="2558061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15209958" y="3324370"/>
              <a:ext cx="517525" cy="1175385"/>
            </a:xfrm>
            <a:custGeom>
              <a:avLst/>
              <a:gdLst/>
              <a:ahLst/>
              <a:cxnLst/>
              <a:rect l="l" t="t" r="r" b="b"/>
              <a:pathLst>
                <a:path w="517525" h="1175385">
                  <a:moveTo>
                    <a:pt x="439117" y="0"/>
                  </a:moveTo>
                  <a:lnTo>
                    <a:pt x="78049" y="0"/>
                  </a:lnTo>
                  <a:lnTo>
                    <a:pt x="47659" y="6136"/>
                  </a:lnTo>
                  <a:lnTo>
                    <a:pt x="22851" y="22868"/>
                  </a:lnTo>
                  <a:lnTo>
                    <a:pt x="6130" y="47681"/>
                  </a:lnTo>
                  <a:lnTo>
                    <a:pt x="0" y="78060"/>
                  </a:lnTo>
                  <a:lnTo>
                    <a:pt x="0" y="1097087"/>
                  </a:lnTo>
                  <a:lnTo>
                    <a:pt x="6130" y="1127467"/>
                  </a:lnTo>
                  <a:lnTo>
                    <a:pt x="22851" y="1152284"/>
                  </a:lnTo>
                  <a:lnTo>
                    <a:pt x="47659" y="1169020"/>
                  </a:lnTo>
                  <a:lnTo>
                    <a:pt x="78049" y="1175157"/>
                  </a:lnTo>
                  <a:lnTo>
                    <a:pt x="439117" y="1175157"/>
                  </a:lnTo>
                  <a:lnTo>
                    <a:pt x="469510" y="1169020"/>
                  </a:lnTo>
                  <a:lnTo>
                    <a:pt x="494333" y="1152284"/>
                  </a:lnTo>
                  <a:lnTo>
                    <a:pt x="511071" y="1127467"/>
                  </a:lnTo>
                  <a:lnTo>
                    <a:pt x="517209" y="1097087"/>
                  </a:lnTo>
                  <a:lnTo>
                    <a:pt x="517209" y="78060"/>
                  </a:lnTo>
                  <a:lnTo>
                    <a:pt x="511071" y="47681"/>
                  </a:lnTo>
                  <a:lnTo>
                    <a:pt x="494333" y="22868"/>
                  </a:lnTo>
                  <a:lnTo>
                    <a:pt x="469510" y="6136"/>
                  </a:lnTo>
                  <a:lnTo>
                    <a:pt x="4391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5209958" y="3324370"/>
              <a:ext cx="517525" cy="1175385"/>
            </a:xfrm>
            <a:custGeom>
              <a:avLst/>
              <a:gdLst/>
              <a:ahLst/>
              <a:cxnLst/>
              <a:rect l="l" t="t" r="r" b="b"/>
              <a:pathLst>
                <a:path w="517525" h="1175385">
                  <a:moveTo>
                    <a:pt x="517209" y="1097087"/>
                  </a:moveTo>
                  <a:lnTo>
                    <a:pt x="511071" y="1127467"/>
                  </a:lnTo>
                  <a:lnTo>
                    <a:pt x="494333" y="1152284"/>
                  </a:lnTo>
                  <a:lnTo>
                    <a:pt x="469510" y="1169020"/>
                  </a:lnTo>
                  <a:lnTo>
                    <a:pt x="439117" y="1175157"/>
                  </a:lnTo>
                  <a:lnTo>
                    <a:pt x="78049" y="1175157"/>
                  </a:lnTo>
                  <a:lnTo>
                    <a:pt x="47659" y="1169020"/>
                  </a:lnTo>
                  <a:lnTo>
                    <a:pt x="22851" y="1152284"/>
                  </a:lnTo>
                  <a:lnTo>
                    <a:pt x="6130" y="1127467"/>
                  </a:lnTo>
                  <a:lnTo>
                    <a:pt x="0" y="1097087"/>
                  </a:lnTo>
                  <a:lnTo>
                    <a:pt x="0" y="78060"/>
                  </a:lnTo>
                  <a:lnTo>
                    <a:pt x="6130" y="47681"/>
                  </a:lnTo>
                  <a:lnTo>
                    <a:pt x="22851" y="22868"/>
                  </a:lnTo>
                  <a:lnTo>
                    <a:pt x="47659" y="6136"/>
                  </a:lnTo>
                  <a:lnTo>
                    <a:pt x="78049" y="0"/>
                  </a:lnTo>
                  <a:lnTo>
                    <a:pt x="439117" y="0"/>
                  </a:lnTo>
                  <a:lnTo>
                    <a:pt x="469510" y="6136"/>
                  </a:lnTo>
                  <a:lnTo>
                    <a:pt x="494333" y="22868"/>
                  </a:lnTo>
                  <a:lnTo>
                    <a:pt x="511071" y="47681"/>
                  </a:lnTo>
                  <a:lnTo>
                    <a:pt x="517209" y="78060"/>
                  </a:lnTo>
                  <a:lnTo>
                    <a:pt x="517209" y="1097087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5795752" y="3495140"/>
              <a:ext cx="536575" cy="560070"/>
            </a:xfrm>
            <a:custGeom>
              <a:avLst/>
              <a:gdLst/>
              <a:ahLst/>
              <a:cxnLst/>
              <a:rect l="l" t="t" r="r" b="b"/>
              <a:pathLst>
                <a:path w="536575" h="560070">
                  <a:moveTo>
                    <a:pt x="481283" y="0"/>
                  </a:moveTo>
                  <a:lnTo>
                    <a:pt x="54794" y="0"/>
                  </a:lnTo>
                  <a:lnTo>
                    <a:pt x="33470" y="4354"/>
                  </a:lnTo>
                  <a:lnTo>
                    <a:pt x="16053" y="16229"/>
                  </a:lnTo>
                  <a:lnTo>
                    <a:pt x="4307" y="33846"/>
                  </a:lnTo>
                  <a:lnTo>
                    <a:pt x="0" y="55422"/>
                  </a:lnTo>
                  <a:lnTo>
                    <a:pt x="0" y="504466"/>
                  </a:lnTo>
                  <a:lnTo>
                    <a:pt x="4307" y="526044"/>
                  </a:lnTo>
                  <a:lnTo>
                    <a:pt x="16053" y="543664"/>
                  </a:lnTo>
                  <a:lnTo>
                    <a:pt x="33470" y="555543"/>
                  </a:lnTo>
                  <a:lnTo>
                    <a:pt x="54794" y="559899"/>
                  </a:lnTo>
                  <a:lnTo>
                    <a:pt x="481283" y="559899"/>
                  </a:lnTo>
                  <a:lnTo>
                    <a:pt x="502596" y="555543"/>
                  </a:lnTo>
                  <a:lnTo>
                    <a:pt x="520011" y="543664"/>
                  </a:lnTo>
                  <a:lnTo>
                    <a:pt x="531758" y="526044"/>
                  </a:lnTo>
                  <a:lnTo>
                    <a:pt x="536067" y="504466"/>
                  </a:lnTo>
                  <a:lnTo>
                    <a:pt x="536067" y="55422"/>
                  </a:lnTo>
                  <a:lnTo>
                    <a:pt x="531758" y="33846"/>
                  </a:lnTo>
                  <a:lnTo>
                    <a:pt x="520011" y="16229"/>
                  </a:lnTo>
                  <a:lnTo>
                    <a:pt x="502596" y="4354"/>
                  </a:lnTo>
                  <a:lnTo>
                    <a:pt x="4812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5795752" y="3495140"/>
              <a:ext cx="536575" cy="560070"/>
            </a:xfrm>
            <a:custGeom>
              <a:avLst/>
              <a:gdLst/>
              <a:ahLst/>
              <a:cxnLst/>
              <a:rect l="l" t="t" r="r" b="b"/>
              <a:pathLst>
                <a:path w="536575" h="560070">
                  <a:moveTo>
                    <a:pt x="536067" y="504466"/>
                  </a:moveTo>
                  <a:lnTo>
                    <a:pt x="531758" y="526044"/>
                  </a:lnTo>
                  <a:lnTo>
                    <a:pt x="520011" y="543664"/>
                  </a:lnTo>
                  <a:lnTo>
                    <a:pt x="502596" y="555543"/>
                  </a:lnTo>
                  <a:lnTo>
                    <a:pt x="481283" y="559899"/>
                  </a:lnTo>
                  <a:lnTo>
                    <a:pt x="54794" y="559899"/>
                  </a:lnTo>
                  <a:lnTo>
                    <a:pt x="33470" y="555543"/>
                  </a:lnTo>
                  <a:lnTo>
                    <a:pt x="16053" y="543664"/>
                  </a:lnTo>
                  <a:lnTo>
                    <a:pt x="4307" y="526044"/>
                  </a:lnTo>
                  <a:lnTo>
                    <a:pt x="0" y="504466"/>
                  </a:lnTo>
                  <a:lnTo>
                    <a:pt x="0" y="55422"/>
                  </a:lnTo>
                  <a:lnTo>
                    <a:pt x="4307" y="33846"/>
                  </a:lnTo>
                  <a:lnTo>
                    <a:pt x="16053" y="16229"/>
                  </a:lnTo>
                  <a:lnTo>
                    <a:pt x="33470" y="4354"/>
                  </a:lnTo>
                  <a:lnTo>
                    <a:pt x="54794" y="0"/>
                  </a:lnTo>
                  <a:lnTo>
                    <a:pt x="481283" y="0"/>
                  </a:lnTo>
                  <a:lnTo>
                    <a:pt x="502596" y="4354"/>
                  </a:lnTo>
                  <a:lnTo>
                    <a:pt x="520011" y="16229"/>
                  </a:lnTo>
                  <a:lnTo>
                    <a:pt x="531758" y="33846"/>
                  </a:lnTo>
                  <a:lnTo>
                    <a:pt x="536067" y="55422"/>
                  </a:lnTo>
                  <a:lnTo>
                    <a:pt x="536067" y="50446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47812" y="3969493"/>
              <a:ext cx="99578" cy="99588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15693208" y="3710421"/>
              <a:ext cx="132715" cy="129539"/>
            </a:xfrm>
            <a:custGeom>
              <a:avLst/>
              <a:gdLst/>
              <a:ahLst/>
              <a:cxnLst/>
              <a:rect l="l" t="t" r="r" b="b"/>
              <a:pathLst>
                <a:path w="132715" h="129539">
                  <a:moveTo>
                    <a:pt x="132645" y="0"/>
                  </a:moveTo>
                  <a:lnTo>
                    <a:pt x="0" y="0"/>
                  </a:lnTo>
                  <a:lnTo>
                    <a:pt x="0" y="129315"/>
                  </a:lnTo>
                  <a:lnTo>
                    <a:pt x="132645" y="129315"/>
                  </a:lnTo>
                  <a:lnTo>
                    <a:pt x="1326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5693208" y="3710421"/>
              <a:ext cx="132715" cy="129539"/>
            </a:xfrm>
            <a:custGeom>
              <a:avLst/>
              <a:gdLst/>
              <a:ahLst/>
              <a:cxnLst/>
              <a:rect l="l" t="t" r="r" b="b"/>
              <a:pathLst>
                <a:path w="132715" h="129539">
                  <a:moveTo>
                    <a:pt x="132645" y="129315"/>
                  </a:moveTo>
                  <a:lnTo>
                    <a:pt x="0" y="129315"/>
                  </a:lnTo>
                  <a:lnTo>
                    <a:pt x="0" y="0"/>
                  </a:lnTo>
                  <a:lnTo>
                    <a:pt x="132645" y="0"/>
                  </a:lnTo>
                  <a:lnTo>
                    <a:pt x="132645" y="129315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5162829" y="3371378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291980" y="0"/>
                  </a:moveTo>
                  <a:lnTo>
                    <a:pt x="244618" y="3821"/>
                  </a:lnTo>
                  <a:lnTo>
                    <a:pt x="199690" y="14885"/>
                  </a:lnTo>
                  <a:lnTo>
                    <a:pt x="157796" y="32590"/>
                  </a:lnTo>
                  <a:lnTo>
                    <a:pt x="119538" y="56335"/>
                  </a:lnTo>
                  <a:lnTo>
                    <a:pt x="85517" y="85518"/>
                  </a:lnTo>
                  <a:lnTo>
                    <a:pt x="56333" y="119538"/>
                  </a:lnTo>
                  <a:lnTo>
                    <a:pt x="32589" y="157793"/>
                  </a:lnTo>
                  <a:lnTo>
                    <a:pt x="14884" y="199683"/>
                  </a:lnTo>
                  <a:lnTo>
                    <a:pt x="3821" y="244605"/>
                  </a:lnTo>
                  <a:lnTo>
                    <a:pt x="0" y="291959"/>
                  </a:lnTo>
                  <a:lnTo>
                    <a:pt x="3821" y="339319"/>
                  </a:lnTo>
                  <a:lnTo>
                    <a:pt x="14884" y="384245"/>
                  </a:lnTo>
                  <a:lnTo>
                    <a:pt x="32589" y="426137"/>
                  </a:lnTo>
                  <a:lnTo>
                    <a:pt x="56333" y="464393"/>
                  </a:lnTo>
                  <a:lnTo>
                    <a:pt x="85517" y="498414"/>
                  </a:lnTo>
                  <a:lnTo>
                    <a:pt x="119538" y="527596"/>
                  </a:lnTo>
                  <a:lnTo>
                    <a:pt x="157796" y="551340"/>
                  </a:lnTo>
                  <a:lnTo>
                    <a:pt x="199690" y="569045"/>
                  </a:lnTo>
                  <a:lnTo>
                    <a:pt x="244618" y="580108"/>
                  </a:lnTo>
                  <a:lnTo>
                    <a:pt x="291980" y="583929"/>
                  </a:lnTo>
                  <a:lnTo>
                    <a:pt x="339339" y="580108"/>
                  </a:lnTo>
                  <a:lnTo>
                    <a:pt x="384265" y="569045"/>
                  </a:lnTo>
                  <a:lnTo>
                    <a:pt x="426155" y="551340"/>
                  </a:lnTo>
                  <a:lnTo>
                    <a:pt x="464411" y="527596"/>
                  </a:lnTo>
                  <a:lnTo>
                    <a:pt x="498429" y="498414"/>
                  </a:lnTo>
                  <a:lnTo>
                    <a:pt x="527610" y="464393"/>
                  </a:lnTo>
                  <a:lnTo>
                    <a:pt x="551353" y="426137"/>
                  </a:lnTo>
                  <a:lnTo>
                    <a:pt x="569056" y="384245"/>
                  </a:lnTo>
                  <a:lnTo>
                    <a:pt x="580119" y="339319"/>
                  </a:lnTo>
                  <a:lnTo>
                    <a:pt x="583940" y="291959"/>
                  </a:lnTo>
                  <a:lnTo>
                    <a:pt x="580119" y="244605"/>
                  </a:lnTo>
                  <a:lnTo>
                    <a:pt x="569056" y="199683"/>
                  </a:lnTo>
                  <a:lnTo>
                    <a:pt x="551353" y="157793"/>
                  </a:lnTo>
                  <a:lnTo>
                    <a:pt x="527610" y="119538"/>
                  </a:lnTo>
                  <a:lnTo>
                    <a:pt x="498429" y="85518"/>
                  </a:lnTo>
                  <a:lnTo>
                    <a:pt x="464411" y="56335"/>
                  </a:lnTo>
                  <a:lnTo>
                    <a:pt x="426155" y="32590"/>
                  </a:lnTo>
                  <a:lnTo>
                    <a:pt x="384265" y="14885"/>
                  </a:lnTo>
                  <a:lnTo>
                    <a:pt x="339339" y="3821"/>
                  </a:lnTo>
                  <a:lnTo>
                    <a:pt x="2919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5162829" y="3371378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583940" y="291959"/>
                  </a:moveTo>
                  <a:lnTo>
                    <a:pt x="580119" y="339319"/>
                  </a:lnTo>
                  <a:lnTo>
                    <a:pt x="569056" y="384245"/>
                  </a:lnTo>
                  <a:lnTo>
                    <a:pt x="551353" y="426137"/>
                  </a:lnTo>
                  <a:lnTo>
                    <a:pt x="527610" y="464393"/>
                  </a:lnTo>
                  <a:lnTo>
                    <a:pt x="498429" y="498414"/>
                  </a:lnTo>
                  <a:lnTo>
                    <a:pt x="464411" y="527596"/>
                  </a:lnTo>
                  <a:lnTo>
                    <a:pt x="426155" y="551340"/>
                  </a:lnTo>
                  <a:lnTo>
                    <a:pt x="384265" y="569045"/>
                  </a:lnTo>
                  <a:lnTo>
                    <a:pt x="339339" y="580108"/>
                  </a:lnTo>
                  <a:lnTo>
                    <a:pt x="291980" y="583929"/>
                  </a:lnTo>
                  <a:lnTo>
                    <a:pt x="244618" y="580108"/>
                  </a:lnTo>
                  <a:lnTo>
                    <a:pt x="199690" y="569045"/>
                  </a:lnTo>
                  <a:lnTo>
                    <a:pt x="157796" y="551340"/>
                  </a:lnTo>
                  <a:lnTo>
                    <a:pt x="119538" y="527596"/>
                  </a:lnTo>
                  <a:lnTo>
                    <a:pt x="85517" y="498414"/>
                  </a:lnTo>
                  <a:lnTo>
                    <a:pt x="56333" y="464393"/>
                  </a:lnTo>
                  <a:lnTo>
                    <a:pt x="32589" y="426137"/>
                  </a:lnTo>
                  <a:lnTo>
                    <a:pt x="14884" y="384245"/>
                  </a:lnTo>
                  <a:lnTo>
                    <a:pt x="3821" y="339319"/>
                  </a:lnTo>
                  <a:lnTo>
                    <a:pt x="0" y="291959"/>
                  </a:lnTo>
                  <a:lnTo>
                    <a:pt x="3821" y="244605"/>
                  </a:lnTo>
                  <a:lnTo>
                    <a:pt x="14884" y="199683"/>
                  </a:lnTo>
                  <a:lnTo>
                    <a:pt x="32589" y="157793"/>
                  </a:lnTo>
                  <a:lnTo>
                    <a:pt x="56333" y="119538"/>
                  </a:lnTo>
                  <a:lnTo>
                    <a:pt x="85517" y="85518"/>
                  </a:lnTo>
                  <a:lnTo>
                    <a:pt x="119538" y="56335"/>
                  </a:lnTo>
                  <a:lnTo>
                    <a:pt x="157796" y="32590"/>
                  </a:lnTo>
                  <a:lnTo>
                    <a:pt x="199690" y="14885"/>
                  </a:lnTo>
                  <a:lnTo>
                    <a:pt x="244618" y="3821"/>
                  </a:lnTo>
                  <a:lnTo>
                    <a:pt x="291980" y="0"/>
                  </a:lnTo>
                  <a:lnTo>
                    <a:pt x="339339" y="3821"/>
                  </a:lnTo>
                  <a:lnTo>
                    <a:pt x="384265" y="14885"/>
                  </a:lnTo>
                  <a:lnTo>
                    <a:pt x="426155" y="32590"/>
                  </a:lnTo>
                  <a:lnTo>
                    <a:pt x="464411" y="56335"/>
                  </a:lnTo>
                  <a:lnTo>
                    <a:pt x="498429" y="85518"/>
                  </a:lnTo>
                  <a:lnTo>
                    <a:pt x="527610" y="119538"/>
                  </a:lnTo>
                  <a:lnTo>
                    <a:pt x="551353" y="157793"/>
                  </a:lnTo>
                  <a:lnTo>
                    <a:pt x="569056" y="199683"/>
                  </a:lnTo>
                  <a:lnTo>
                    <a:pt x="580119" y="244605"/>
                  </a:lnTo>
                  <a:lnTo>
                    <a:pt x="583940" y="291959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5187965" y="339648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266850" y="0"/>
                  </a:moveTo>
                  <a:lnTo>
                    <a:pt x="218883" y="4299"/>
                  </a:lnTo>
                  <a:lnTo>
                    <a:pt x="173737" y="16694"/>
                  </a:lnTo>
                  <a:lnTo>
                    <a:pt x="132165" y="36432"/>
                  </a:lnTo>
                  <a:lnTo>
                    <a:pt x="94922" y="62759"/>
                  </a:lnTo>
                  <a:lnTo>
                    <a:pt x="62759" y="94922"/>
                  </a:lnTo>
                  <a:lnTo>
                    <a:pt x="36432" y="132165"/>
                  </a:lnTo>
                  <a:lnTo>
                    <a:pt x="16694" y="173737"/>
                  </a:lnTo>
                  <a:lnTo>
                    <a:pt x="4299" y="218883"/>
                  </a:lnTo>
                  <a:lnTo>
                    <a:pt x="0" y="266850"/>
                  </a:lnTo>
                  <a:lnTo>
                    <a:pt x="4299" y="314820"/>
                  </a:lnTo>
                  <a:lnTo>
                    <a:pt x="16694" y="359968"/>
                  </a:lnTo>
                  <a:lnTo>
                    <a:pt x="36432" y="401542"/>
                  </a:lnTo>
                  <a:lnTo>
                    <a:pt x="62759" y="438787"/>
                  </a:lnTo>
                  <a:lnTo>
                    <a:pt x="94922" y="470950"/>
                  </a:lnTo>
                  <a:lnTo>
                    <a:pt x="132165" y="497278"/>
                  </a:lnTo>
                  <a:lnTo>
                    <a:pt x="173737" y="517016"/>
                  </a:lnTo>
                  <a:lnTo>
                    <a:pt x="218883" y="529412"/>
                  </a:lnTo>
                  <a:lnTo>
                    <a:pt x="266850" y="533711"/>
                  </a:lnTo>
                  <a:lnTo>
                    <a:pt x="314817" y="529412"/>
                  </a:lnTo>
                  <a:lnTo>
                    <a:pt x="359963" y="517016"/>
                  </a:lnTo>
                  <a:lnTo>
                    <a:pt x="401535" y="497278"/>
                  </a:lnTo>
                  <a:lnTo>
                    <a:pt x="438779" y="470950"/>
                  </a:lnTo>
                  <a:lnTo>
                    <a:pt x="470941" y="438787"/>
                  </a:lnTo>
                  <a:lnTo>
                    <a:pt x="497268" y="401542"/>
                  </a:lnTo>
                  <a:lnTo>
                    <a:pt x="517006" y="359968"/>
                  </a:lnTo>
                  <a:lnTo>
                    <a:pt x="529401" y="314820"/>
                  </a:lnTo>
                  <a:lnTo>
                    <a:pt x="533701" y="266850"/>
                  </a:lnTo>
                  <a:lnTo>
                    <a:pt x="529401" y="218883"/>
                  </a:lnTo>
                  <a:lnTo>
                    <a:pt x="517006" y="173737"/>
                  </a:lnTo>
                  <a:lnTo>
                    <a:pt x="497268" y="132165"/>
                  </a:lnTo>
                  <a:lnTo>
                    <a:pt x="470941" y="94922"/>
                  </a:lnTo>
                  <a:lnTo>
                    <a:pt x="438779" y="62759"/>
                  </a:lnTo>
                  <a:lnTo>
                    <a:pt x="401535" y="36432"/>
                  </a:lnTo>
                  <a:lnTo>
                    <a:pt x="359963" y="16694"/>
                  </a:lnTo>
                  <a:lnTo>
                    <a:pt x="314817" y="4299"/>
                  </a:lnTo>
                  <a:lnTo>
                    <a:pt x="2668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5187965" y="339648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533701" y="266850"/>
                  </a:moveTo>
                  <a:lnTo>
                    <a:pt x="529401" y="314820"/>
                  </a:lnTo>
                  <a:lnTo>
                    <a:pt x="517006" y="359968"/>
                  </a:lnTo>
                  <a:lnTo>
                    <a:pt x="497268" y="401542"/>
                  </a:lnTo>
                  <a:lnTo>
                    <a:pt x="470941" y="438787"/>
                  </a:lnTo>
                  <a:lnTo>
                    <a:pt x="438779" y="470950"/>
                  </a:lnTo>
                  <a:lnTo>
                    <a:pt x="401535" y="497278"/>
                  </a:lnTo>
                  <a:lnTo>
                    <a:pt x="359963" y="517016"/>
                  </a:lnTo>
                  <a:lnTo>
                    <a:pt x="314817" y="529412"/>
                  </a:lnTo>
                  <a:lnTo>
                    <a:pt x="266850" y="533711"/>
                  </a:lnTo>
                  <a:lnTo>
                    <a:pt x="218883" y="529412"/>
                  </a:lnTo>
                  <a:lnTo>
                    <a:pt x="173737" y="517016"/>
                  </a:lnTo>
                  <a:lnTo>
                    <a:pt x="132165" y="497278"/>
                  </a:lnTo>
                  <a:lnTo>
                    <a:pt x="94922" y="470950"/>
                  </a:lnTo>
                  <a:lnTo>
                    <a:pt x="62759" y="438787"/>
                  </a:lnTo>
                  <a:lnTo>
                    <a:pt x="36432" y="401542"/>
                  </a:lnTo>
                  <a:lnTo>
                    <a:pt x="16694" y="359968"/>
                  </a:lnTo>
                  <a:lnTo>
                    <a:pt x="4299" y="314820"/>
                  </a:lnTo>
                  <a:lnTo>
                    <a:pt x="0" y="266850"/>
                  </a:lnTo>
                  <a:lnTo>
                    <a:pt x="4299" y="218883"/>
                  </a:lnTo>
                  <a:lnTo>
                    <a:pt x="16694" y="173737"/>
                  </a:lnTo>
                  <a:lnTo>
                    <a:pt x="36432" y="132165"/>
                  </a:lnTo>
                  <a:lnTo>
                    <a:pt x="62759" y="94922"/>
                  </a:lnTo>
                  <a:lnTo>
                    <a:pt x="94922" y="62759"/>
                  </a:lnTo>
                  <a:lnTo>
                    <a:pt x="132165" y="36432"/>
                  </a:lnTo>
                  <a:lnTo>
                    <a:pt x="173737" y="16694"/>
                  </a:lnTo>
                  <a:lnTo>
                    <a:pt x="218883" y="4299"/>
                  </a:lnTo>
                  <a:lnTo>
                    <a:pt x="266850" y="0"/>
                  </a:lnTo>
                  <a:lnTo>
                    <a:pt x="314817" y="4299"/>
                  </a:lnTo>
                  <a:lnTo>
                    <a:pt x="359963" y="16694"/>
                  </a:lnTo>
                  <a:lnTo>
                    <a:pt x="401535" y="36432"/>
                  </a:lnTo>
                  <a:lnTo>
                    <a:pt x="438779" y="62759"/>
                  </a:lnTo>
                  <a:lnTo>
                    <a:pt x="470941" y="94922"/>
                  </a:lnTo>
                  <a:lnTo>
                    <a:pt x="497268" y="132165"/>
                  </a:lnTo>
                  <a:lnTo>
                    <a:pt x="517006" y="173737"/>
                  </a:lnTo>
                  <a:lnTo>
                    <a:pt x="529401" y="218883"/>
                  </a:lnTo>
                  <a:lnTo>
                    <a:pt x="533701" y="26685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5227714" y="3436255"/>
              <a:ext cx="454659" cy="454659"/>
            </a:xfrm>
            <a:custGeom>
              <a:avLst/>
              <a:gdLst/>
              <a:ahLst/>
              <a:cxnLst/>
              <a:rect l="l" t="t" r="r" b="b"/>
              <a:pathLst>
                <a:path w="454659" h="454660">
                  <a:moveTo>
                    <a:pt x="227092" y="0"/>
                  </a:moveTo>
                  <a:lnTo>
                    <a:pt x="181325" y="4613"/>
                  </a:lnTo>
                  <a:lnTo>
                    <a:pt x="138697" y="17845"/>
                  </a:lnTo>
                  <a:lnTo>
                    <a:pt x="100122" y="38783"/>
                  </a:lnTo>
                  <a:lnTo>
                    <a:pt x="66513" y="66512"/>
                  </a:lnTo>
                  <a:lnTo>
                    <a:pt x="38783" y="100120"/>
                  </a:lnTo>
                  <a:lnTo>
                    <a:pt x="17845" y="138693"/>
                  </a:lnTo>
                  <a:lnTo>
                    <a:pt x="4613" y="181318"/>
                  </a:lnTo>
                  <a:lnTo>
                    <a:pt x="0" y="227082"/>
                  </a:lnTo>
                  <a:lnTo>
                    <a:pt x="4613" y="272845"/>
                  </a:lnTo>
                  <a:lnTo>
                    <a:pt x="17845" y="315470"/>
                  </a:lnTo>
                  <a:lnTo>
                    <a:pt x="38783" y="354044"/>
                  </a:lnTo>
                  <a:lnTo>
                    <a:pt x="66513" y="387651"/>
                  </a:lnTo>
                  <a:lnTo>
                    <a:pt x="100122" y="415381"/>
                  </a:lnTo>
                  <a:lnTo>
                    <a:pt x="138697" y="436318"/>
                  </a:lnTo>
                  <a:lnTo>
                    <a:pt x="181325" y="449550"/>
                  </a:lnTo>
                  <a:lnTo>
                    <a:pt x="227092" y="454164"/>
                  </a:lnTo>
                  <a:lnTo>
                    <a:pt x="272849" y="449550"/>
                  </a:lnTo>
                  <a:lnTo>
                    <a:pt x="315470" y="436318"/>
                  </a:lnTo>
                  <a:lnTo>
                    <a:pt x="354041" y="415381"/>
                  </a:lnTo>
                  <a:lnTo>
                    <a:pt x="387649" y="387651"/>
                  </a:lnTo>
                  <a:lnTo>
                    <a:pt x="415378" y="354044"/>
                  </a:lnTo>
                  <a:lnTo>
                    <a:pt x="436317" y="315470"/>
                  </a:lnTo>
                  <a:lnTo>
                    <a:pt x="449550" y="272845"/>
                  </a:lnTo>
                  <a:lnTo>
                    <a:pt x="454164" y="227082"/>
                  </a:lnTo>
                  <a:lnTo>
                    <a:pt x="449550" y="181318"/>
                  </a:lnTo>
                  <a:lnTo>
                    <a:pt x="436317" y="138693"/>
                  </a:lnTo>
                  <a:lnTo>
                    <a:pt x="415378" y="100120"/>
                  </a:lnTo>
                  <a:lnTo>
                    <a:pt x="387649" y="66512"/>
                  </a:lnTo>
                  <a:lnTo>
                    <a:pt x="354041" y="38783"/>
                  </a:lnTo>
                  <a:lnTo>
                    <a:pt x="315470" y="17845"/>
                  </a:lnTo>
                  <a:lnTo>
                    <a:pt x="272849" y="4613"/>
                  </a:lnTo>
                  <a:lnTo>
                    <a:pt x="2270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5227714" y="3436255"/>
              <a:ext cx="454659" cy="454659"/>
            </a:xfrm>
            <a:custGeom>
              <a:avLst/>
              <a:gdLst/>
              <a:ahLst/>
              <a:cxnLst/>
              <a:rect l="l" t="t" r="r" b="b"/>
              <a:pathLst>
                <a:path w="454659" h="454660">
                  <a:moveTo>
                    <a:pt x="454164" y="227082"/>
                  </a:moveTo>
                  <a:lnTo>
                    <a:pt x="449550" y="272845"/>
                  </a:lnTo>
                  <a:lnTo>
                    <a:pt x="436317" y="315470"/>
                  </a:lnTo>
                  <a:lnTo>
                    <a:pt x="415378" y="354044"/>
                  </a:lnTo>
                  <a:lnTo>
                    <a:pt x="387649" y="387651"/>
                  </a:lnTo>
                  <a:lnTo>
                    <a:pt x="354041" y="415381"/>
                  </a:lnTo>
                  <a:lnTo>
                    <a:pt x="315470" y="436318"/>
                  </a:lnTo>
                  <a:lnTo>
                    <a:pt x="272849" y="449550"/>
                  </a:lnTo>
                  <a:lnTo>
                    <a:pt x="227092" y="454164"/>
                  </a:lnTo>
                  <a:lnTo>
                    <a:pt x="181325" y="449550"/>
                  </a:lnTo>
                  <a:lnTo>
                    <a:pt x="138697" y="436318"/>
                  </a:lnTo>
                  <a:lnTo>
                    <a:pt x="100122" y="415381"/>
                  </a:lnTo>
                  <a:lnTo>
                    <a:pt x="66513" y="387651"/>
                  </a:lnTo>
                  <a:lnTo>
                    <a:pt x="38783" y="354044"/>
                  </a:lnTo>
                  <a:lnTo>
                    <a:pt x="17845" y="315470"/>
                  </a:lnTo>
                  <a:lnTo>
                    <a:pt x="4613" y="272845"/>
                  </a:lnTo>
                  <a:lnTo>
                    <a:pt x="0" y="227082"/>
                  </a:lnTo>
                  <a:lnTo>
                    <a:pt x="4613" y="181318"/>
                  </a:lnTo>
                  <a:lnTo>
                    <a:pt x="17845" y="138693"/>
                  </a:lnTo>
                  <a:lnTo>
                    <a:pt x="38783" y="100120"/>
                  </a:lnTo>
                  <a:lnTo>
                    <a:pt x="66513" y="66512"/>
                  </a:lnTo>
                  <a:lnTo>
                    <a:pt x="100122" y="38783"/>
                  </a:lnTo>
                  <a:lnTo>
                    <a:pt x="138697" y="17845"/>
                  </a:lnTo>
                  <a:lnTo>
                    <a:pt x="181325" y="4613"/>
                  </a:lnTo>
                  <a:lnTo>
                    <a:pt x="227092" y="0"/>
                  </a:lnTo>
                  <a:lnTo>
                    <a:pt x="272849" y="4613"/>
                  </a:lnTo>
                  <a:lnTo>
                    <a:pt x="315470" y="17845"/>
                  </a:lnTo>
                  <a:lnTo>
                    <a:pt x="354041" y="38783"/>
                  </a:lnTo>
                  <a:lnTo>
                    <a:pt x="387649" y="66512"/>
                  </a:lnTo>
                  <a:lnTo>
                    <a:pt x="415378" y="100120"/>
                  </a:lnTo>
                  <a:lnTo>
                    <a:pt x="436317" y="138693"/>
                  </a:lnTo>
                  <a:lnTo>
                    <a:pt x="449550" y="181318"/>
                  </a:lnTo>
                  <a:lnTo>
                    <a:pt x="454164" y="227082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79131" y="3463119"/>
              <a:ext cx="171512" cy="184498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88374" y="674288"/>
              <a:ext cx="863585" cy="1454247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12879697" y="1713077"/>
              <a:ext cx="595630" cy="501015"/>
            </a:xfrm>
            <a:custGeom>
              <a:avLst/>
              <a:gdLst/>
              <a:ahLst/>
              <a:cxnLst/>
              <a:rect l="l" t="t" r="r" b="b"/>
              <a:pathLst>
                <a:path w="595630" h="501014">
                  <a:moveTo>
                    <a:pt x="100260" y="0"/>
                  </a:moveTo>
                  <a:lnTo>
                    <a:pt x="44196" y="9637"/>
                  </a:lnTo>
                  <a:lnTo>
                    <a:pt x="14210" y="35481"/>
                  </a:lnTo>
                  <a:lnTo>
                    <a:pt x="0" y="75243"/>
                  </a:lnTo>
                  <a:lnTo>
                    <a:pt x="2890" y="90126"/>
                  </a:lnTo>
                  <a:lnTo>
                    <a:pt x="39556" y="129027"/>
                  </a:lnTo>
                  <a:lnTo>
                    <a:pt x="75881" y="135853"/>
                  </a:lnTo>
                  <a:lnTo>
                    <a:pt x="89707" y="132306"/>
                  </a:lnTo>
                  <a:lnTo>
                    <a:pt x="102591" y="126057"/>
                  </a:lnTo>
                  <a:lnTo>
                    <a:pt x="126874" y="110890"/>
                  </a:lnTo>
                  <a:lnTo>
                    <a:pt x="140078" y="103699"/>
                  </a:lnTo>
                  <a:lnTo>
                    <a:pt x="149147" y="102995"/>
                  </a:lnTo>
                  <a:lnTo>
                    <a:pt x="158280" y="110301"/>
                  </a:lnTo>
                  <a:lnTo>
                    <a:pt x="466424" y="500690"/>
                  </a:lnTo>
                  <a:lnTo>
                    <a:pt x="595027" y="474157"/>
                  </a:lnTo>
                  <a:lnTo>
                    <a:pt x="595027" y="473926"/>
                  </a:lnTo>
                  <a:lnTo>
                    <a:pt x="594242" y="473329"/>
                  </a:lnTo>
                  <a:lnTo>
                    <a:pt x="189322" y="53918"/>
                  </a:lnTo>
                  <a:lnTo>
                    <a:pt x="172607" y="35424"/>
                  </a:lnTo>
                  <a:lnTo>
                    <a:pt x="163850" y="26683"/>
                  </a:lnTo>
                  <a:lnTo>
                    <a:pt x="153952" y="18830"/>
                  </a:lnTo>
                  <a:lnTo>
                    <a:pt x="129007" y="6440"/>
                  </a:lnTo>
                  <a:lnTo>
                    <a:pt x="1002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2879697" y="1713077"/>
              <a:ext cx="595630" cy="501015"/>
            </a:xfrm>
            <a:custGeom>
              <a:avLst/>
              <a:gdLst/>
              <a:ahLst/>
              <a:cxnLst/>
              <a:rect l="l" t="t" r="r" b="b"/>
              <a:pathLst>
                <a:path w="595630" h="501014">
                  <a:moveTo>
                    <a:pt x="7150" y="46536"/>
                  </a:moveTo>
                  <a:lnTo>
                    <a:pt x="33189" y="16769"/>
                  </a:lnTo>
                  <a:lnTo>
                    <a:pt x="70919" y="676"/>
                  </a:lnTo>
                  <a:lnTo>
                    <a:pt x="100260" y="0"/>
                  </a:lnTo>
                  <a:lnTo>
                    <a:pt x="129007" y="6440"/>
                  </a:lnTo>
                  <a:lnTo>
                    <a:pt x="153952" y="18830"/>
                  </a:lnTo>
                  <a:lnTo>
                    <a:pt x="163850" y="26683"/>
                  </a:lnTo>
                  <a:lnTo>
                    <a:pt x="172607" y="35424"/>
                  </a:lnTo>
                  <a:lnTo>
                    <a:pt x="180879" y="44640"/>
                  </a:lnTo>
                  <a:lnTo>
                    <a:pt x="189322" y="53918"/>
                  </a:lnTo>
                  <a:lnTo>
                    <a:pt x="210786" y="76229"/>
                  </a:lnTo>
                  <a:lnTo>
                    <a:pt x="243081" y="109663"/>
                  </a:lnTo>
                  <a:lnTo>
                    <a:pt x="282097" y="150000"/>
                  </a:lnTo>
                  <a:lnTo>
                    <a:pt x="323727" y="193022"/>
                  </a:lnTo>
                  <a:lnTo>
                    <a:pt x="363862" y="234510"/>
                  </a:lnTo>
                  <a:lnTo>
                    <a:pt x="398393" y="270244"/>
                  </a:lnTo>
                  <a:lnTo>
                    <a:pt x="423210" y="296005"/>
                  </a:lnTo>
                  <a:lnTo>
                    <a:pt x="451882" y="325804"/>
                  </a:lnTo>
                  <a:lnTo>
                    <a:pt x="480582" y="355578"/>
                  </a:lnTo>
                  <a:lnTo>
                    <a:pt x="509307" y="385326"/>
                  </a:lnTo>
                  <a:lnTo>
                    <a:pt x="538055" y="415048"/>
                  </a:lnTo>
                  <a:lnTo>
                    <a:pt x="552103" y="429555"/>
                  </a:lnTo>
                  <a:lnTo>
                    <a:pt x="566158" y="444063"/>
                  </a:lnTo>
                  <a:lnTo>
                    <a:pt x="580187" y="458595"/>
                  </a:lnTo>
                  <a:lnTo>
                    <a:pt x="594158" y="473172"/>
                  </a:lnTo>
                  <a:lnTo>
                    <a:pt x="594242" y="473329"/>
                  </a:lnTo>
                  <a:lnTo>
                    <a:pt x="595027" y="473926"/>
                  </a:lnTo>
                  <a:lnTo>
                    <a:pt x="595027" y="474157"/>
                  </a:lnTo>
                  <a:lnTo>
                    <a:pt x="466424" y="500690"/>
                  </a:lnTo>
                  <a:lnTo>
                    <a:pt x="171679" y="127141"/>
                  </a:lnTo>
                  <a:lnTo>
                    <a:pt x="158280" y="110301"/>
                  </a:lnTo>
                  <a:lnTo>
                    <a:pt x="149147" y="102995"/>
                  </a:lnTo>
                  <a:lnTo>
                    <a:pt x="140078" y="103699"/>
                  </a:lnTo>
                  <a:lnTo>
                    <a:pt x="126874" y="110890"/>
                  </a:lnTo>
                  <a:lnTo>
                    <a:pt x="114867" y="118466"/>
                  </a:lnTo>
                  <a:lnTo>
                    <a:pt x="102591" y="126057"/>
                  </a:lnTo>
                  <a:lnTo>
                    <a:pt x="89707" y="132306"/>
                  </a:lnTo>
                  <a:lnTo>
                    <a:pt x="75881" y="135853"/>
                  </a:lnTo>
                  <a:lnTo>
                    <a:pt x="56986" y="135145"/>
                  </a:lnTo>
                  <a:lnTo>
                    <a:pt x="11076" y="104775"/>
                  </a:lnTo>
                  <a:lnTo>
                    <a:pt x="0" y="75243"/>
                  </a:lnTo>
                  <a:lnTo>
                    <a:pt x="1666" y="60567"/>
                  </a:lnTo>
                  <a:lnTo>
                    <a:pt x="7150" y="4653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2080983" y="1713077"/>
              <a:ext cx="595630" cy="583565"/>
            </a:xfrm>
            <a:custGeom>
              <a:avLst/>
              <a:gdLst/>
              <a:ahLst/>
              <a:cxnLst/>
              <a:rect l="l" t="t" r="r" b="b"/>
              <a:pathLst>
                <a:path w="595629" h="583564">
                  <a:moveTo>
                    <a:pt x="494763" y="0"/>
                  </a:moveTo>
                  <a:lnTo>
                    <a:pt x="441075" y="18830"/>
                  </a:lnTo>
                  <a:lnTo>
                    <a:pt x="405673" y="53918"/>
                  </a:lnTo>
                  <a:lnTo>
                    <a:pt x="753" y="473329"/>
                  </a:lnTo>
                  <a:lnTo>
                    <a:pt x="0" y="473926"/>
                  </a:lnTo>
                  <a:lnTo>
                    <a:pt x="0" y="474157"/>
                  </a:lnTo>
                  <a:lnTo>
                    <a:pt x="63453" y="583200"/>
                  </a:lnTo>
                  <a:lnTo>
                    <a:pt x="436720" y="110301"/>
                  </a:lnTo>
                  <a:lnTo>
                    <a:pt x="445851" y="102995"/>
                  </a:lnTo>
                  <a:lnTo>
                    <a:pt x="454922" y="103699"/>
                  </a:lnTo>
                  <a:lnTo>
                    <a:pt x="468132" y="110890"/>
                  </a:lnTo>
                  <a:lnTo>
                    <a:pt x="492435" y="126057"/>
                  </a:lnTo>
                  <a:lnTo>
                    <a:pt x="505309" y="132306"/>
                  </a:lnTo>
                  <a:lnTo>
                    <a:pt x="519125" y="135853"/>
                  </a:lnTo>
                  <a:lnTo>
                    <a:pt x="538028" y="135145"/>
                  </a:lnTo>
                  <a:lnTo>
                    <a:pt x="555459" y="129027"/>
                  </a:lnTo>
                  <a:lnTo>
                    <a:pt x="570926" y="118553"/>
                  </a:lnTo>
                  <a:lnTo>
                    <a:pt x="583940" y="104775"/>
                  </a:lnTo>
                  <a:lnTo>
                    <a:pt x="592131" y="90126"/>
                  </a:lnTo>
                  <a:lnTo>
                    <a:pt x="595025" y="75243"/>
                  </a:lnTo>
                  <a:lnTo>
                    <a:pt x="593365" y="60567"/>
                  </a:lnTo>
                  <a:lnTo>
                    <a:pt x="571987" y="25471"/>
                  </a:lnTo>
                  <a:lnTo>
                    <a:pt x="524097" y="676"/>
                  </a:lnTo>
                  <a:lnTo>
                    <a:pt x="494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2080983" y="1713077"/>
              <a:ext cx="595630" cy="583565"/>
            </a:xfrm>
            <a:custGeom>
              <a:avLst/>
              <a:gdLst/>
              <a:ahLst/>
              <a:cxnLst/>
              <a:rect l="l" t="t" r="r" b="b"/>
              <a:pathLst>
                <a:path w="595629" h="583564">
                  <a:moveTo>
                    <a:pt x="587898" y="46536"/>
                  </a:moveTo>
                  <a:lnTo>
                    <a:pt x="561844" y="16769"/>
                  </a:lnTo>
                  <a:lnTo>
                    <a:pt x="524097" y="676"/>
                  </a:lnTo>
                  <a:lnTo>
                    <a:pt x="494763" y="0"/>
                  </a:lnTo>
                  <a:lnTo>
                    <a:pt x="466024" y="6440"/>
                  </a:lnTo>
                  <a:lnTo>
                    <a:pt x="441075" y="18830"/>
                  </a:lnTo>
                  <a:lnTo>
                    <a:pt x="431166" y="26683"/>
                  </a:lnTo>
                  <a:lnTo>
                    <a:pt x="422412" y="35424"/>
                  </a:lnTo>
                  <a:lnTo>
                    <a:pt x="414139" y="44640"/>
                  </a:lnTo>
                  <a:lnTo>
                    <a:pt x="405673" y="53918"/>
                  </a:lnTo>
                  <a:lnTo>
                    <a:pt x="384227" y="76229"/>
                  </a:lnTo>
                  <a:lnTo>
                    <a:pt x="351943" y="109663"/>
                  </a:lnTo>
                  <a:lnTo>
                    <a:pt x="312931" y="150000"/>
                  </a:lnTo>
                  <a:lnTo>
                    <a:pt x="271300" y="193022"/>
                  </a:lnTo>
                  <a:lnTo>
                    <a:pt x="231160" y="234510"/>
                  </a:lnTo>
                  <a:lnTo>
                    <a:pt x="196622" y="270244"/>
                  </a:lnTo>
                  <a:lnTo>
                    <a:pt x="171795" y="296005"/>
                  </a:lnTo>
                  <a:lnTo>
                    <a:pt x="143123" y="325804"/>
                  </a:lnTo>
                  <a:lnTo>
                    <a:pt x="114423" y="355578"/>
                  </a:lnTo>
                  <a:lnTo>
                    <a:pt x="85703" y="385326"/>
                  </a:lnTo>
                  <a:lnTo>
                    <a:pt x="56972" y="415048"/>
                  </a:lnTo>
                  <a:lnTo>
                    <a:pt x="42908" y="429555"/>
                  </a:lnTo>
                  <a:lnTo>
                    <a:pt x="28852" y="444063"/>
                  </a:lnTo>
                  <a:lnTo>
                    <a:pt x="14835" y="458595"/>
                  </a:lnTo>
                  <a:lnTo>
                    <a:pt x="890" y="473172"/>
                  </a:lnTo>
                  <a:lnTo>
                    <a:pt x="753" y="473329"/>
                  </a:lnTo>
                  <a:lnTo>
                    <a:pt x="0" y="473926"/>
                  </a:lnTo>
                  <a:lnTo>
                    <a:pt x="0" y="474157"/>
                  </a:lnTo>
                  <a:lnTo>
                    <a:pt x="63453" y="583200"/>
                  </a:lnTo>
                  <a:lnTo>
                    <a:pt x="423327" y="127141"/>
                  </a:lnTo>
                  <a:lnTo>
                    <a:pt x="436720" y="110301"/>
                  </a:lnTo>
                  <a:lnTo>
                    <a:pt x="445851" y="102995"/>
                  </a:lnTo>
                  <a:lnTo>
                    <a:pt x="454922" y="103699"/>
                  </a:lnTo>
                  <a:lnTo>
                    <a:pt x="468132" y="110890"/>
                  </a:lnTo>
                  <a:lnTo>
                    <a:pt x="480158" y="118466"/>
                  </a:lnTo>
                  <a:lnTo>
                    <a:pt x="492435" y="126057"/>
                  </a:lnTo>
                  <a:lnTo>
                    <a:pt x="505309" y="132306"/>
                  </a:lnTo>
                  <a:lnTo>
                    <a:pt x="519125" y="135853"/>
                  </a:lnTo>
                  <a:lnTo>
                    <a:pt x="538028" y="135145"/>
                  </a:lnTo>
                  <a:lnTo>
                    <a:pt x="583940" y="104775"/>
                  </a:lnTo>
                  <a:lnTo>
                    <a:pt x="595025" y="75243"/>
                  </a:lnTo>
                  <a:lnTo>
                    <a:pt x="593365" y="60567"/>
                  </a:lnTo>
                  <a:lnTo>
                    <a:pt x="587898" y="4653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2057624" y="2164298"/>
              <a:ext cx="713105" cy="394335"/>
            </a:xfrm>
            <a:custGeom>
              <a:avLst/>
              <a:gdLst/>
              <a:ahLst/>
              <a:cxnLst/>
              <a:rect l="l" t="t" r="r" b="b"/>
              <a:pathLst>
                <a:path w="713104" h="394335">
                  <a:moveTo>
                    <a:pt x="614054" y="0"/>
                  </a:moveTo>
                  <a:lnTo>
                    <a:pt x="95138" y="0"/>
                  </a:lnTo>
                  <a:lnTo>
                    <a:pt x="58102" y="7477"/>
                  </a:lnTo>
                  <a:lnTo>
                    <a:pt x="27861" y="27865"/>
                  </a:lnTo>
                  <a:lnTo>
                    <a:pt x="7475" y="58097"/>
                  </a:lnTo>
                  <a:lnTo>
                    <a:pt x="0" y="95107"/>
                  </a:lnTo>
                  <a:lnTo>
                    <a:pt x="0" y="298629"/>
                  </a:lnTo>
                  <a:lnTo>
                    <a:pt x="7475" y="335656"/>
                  </a:lnTo>
                  <a:lnTo>
                    <a:pt x="27861" y="365886"/>
                  </a:lnTo>
                  <a:lnTo>
                    <a:pt x="58102" y="386265"/>
                  </a:lnTo>
                  <a:lnTo>
                    <a:pt x="95138" y="393736"/>
                  </a:lnTo>
                  <a:lnTo>
                    <a:pt x="533502" y="393736"/>
                  </a:lnTo>
                  <a:lnTo>
                    <a:pt x="590747" y="370975"/>
                  </a:lnTo>
                  <a:lnTo>
                    <a:pt x="628619" y="298629"/>
                  </a:lnTo>
                  <a:lnTo>
                    <a:pt x="709161" y="95107"/>
                  </a:lnTo>
                  <a:lnTo>
                    <a:pt x="712496" y="52960"/>
                  </a:lnTo>
                  <a:lnTo>
                    <a:pt x="690912" y="23299"/>
                  </a:lnTo>
                  <a:lnTo>
                    <a:pt x="654675" y="5765"/>
                  </a:lnTo>
                  <a:lnTo>
                    <a:pt x="6140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2057624" y="2164298"/>
              <a:ext cx="713105" cy="394335"/>
            </a:xfrm>
            <a:custGeom>
              <a:avLst/>
              <a:gdLst/>
              <a:ahLst/>
              <a:cxnLst/>
              <a:rect l="l" t="t" r="r" b="b"/>
              <a:pathLst>
                <a:path w="713104" h="394335">
                  <a:moveTo>
                    <a:pt x="628619" y="298629"/>
                  </a:moveTo>
                  <a:lnTo>
                    <a:pt x="609874" y="341381"/>
                  </a:lnTo>
                  <a:lnTo>
                    <a:pt x="590747" y="370975"/>
                  </a:lnTo>
                  <a:lnTo>
                    <a:pt x="566777" y="388173"/>
                  </a:lnTo>
                  <a:lnTo>
                    <a:pt x="533502" y="393736"/>
                  </a:lnTo>
                  <a:lnTo>
                    <a:pt x="95138" y="393736"/>
                  </a:lnTo>
                  <a:lnTo>
                    <a:pt x="58102" y="386265"/>
                  </a:lnTo>
                  <a:lnTo>
                    <a:pt x="27861" y="365886"/>
                  </a:lnTo>
                  <a:lnTo>
                    <a:pt x="7475" y="335656"/>
                  </a:lnTo>
                  <a:lnTo>
                    <a:pt x="0" y="298629"/>
                  </a:lnTo>
                  <a:lnTo>
                    <a:pt x="0" y="95107"/>
                  </a:lnTo>
                  <a:lnTo>
                    <a:pt x="7475" y="58097"/>
                  </a:lnTo>
                  <a:lnTo>
                    <a:pt x="27861" y="27865"/>
                  </a:lnTo>
                  <a:lnTo>
                    <a:pt x="58102" y="7477"/>
                  </a:lnTo>
                  <a:lnTo>
                    <a:pt x="95138" y="0"/>
                  </a:lnTo>
                  <a:lnTo>
                    <a:pt x="614054" y="0"/>
                  </a:lnTo>
                  <a:lnTo>
                    <a:pt x="654675" y="5765"/>
                  </a:lnTo>
                  <a:lnTo>
                    <a:pt x="690912" y="23299"/>
                  </a:lnTo>
                  <a:lnTo>
                    <a:pt x="712496" y="52960"/>
                  </a:lnTo>
                  <a:lnTo>
                    <a:pt x="709161" y="95107"/>
                  </a:lnTo>
                  <a:lnTo>
                    <a:pt x="685794" y="154207"/>
                  </a:lnTo>
                  <a:lnTo>
                    <a:pt x="659305" y="221134"/>
                  </a:lnTo>
                  <a:lnTo>
                    <a:pt x="637610" y="275929"/>
                  </a:lnTo>
                  <a:lnTo>
                    <a:pt x="628619" y="298629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2785555" y="2164298"/>
              <a:ext cx="713105" cy="394335"/>
            </a:xfrm>
            <a:custGeom>
              <a:avLst/>
              <a:gdLst/>
              <a:ahLst/>
              <a:cxnLst/>
              <a:rect l="l" t="t" r="r" b="b"/>
              <a:pathLst>
                <a:path w="713105" h="394335">
                  <a:moveTo>
                    <a:pt x="617392" y="0"/>
                  </a:moveTo>
                  <a:lnTo>
                    <a:pt x="98455" y="0"/>
                  </a:lnTo>
                  <a:lnTo>
                    <a:pt x="57818" y="5765"/>
                  </a:lnTo>
                  <a:lnTo>
                    <a:pt x="21580" y="23299"/>
                  </a:lnTo>
                  <a:lnTo>
                    <a:pt x="0" y="52960"/>
                  </a:lnTo>
                  <a:lnTo>
                    <a:pt x="3337" y="95107"/>
                  </a:lnTo>
                  <a:lnTo>
                    <a:pt x="83858" y="298629"/>
                  </a:lnTo>
                  <a:lnTo>
                    <a:pt x="102632" y="341381"/>
                  </a:lnTo>
                  <a:lnTo>
                    <a:pt x="145734" y="388173"/>
                  </a:lnTo>
                  <a:lnTo>
                    <a:pt x="178997" y="393736"/>
                  </a:lnTo>
                  <a:lnTo>
                    <a:pt x="617392" y="393736"/>
                  </a:lnTo>
                  <a:lnTo>
                    <a:pt x="654431" y="386265"/>
                  </a:lnTo>
                  <a:lnTo>
                    <a:pt x="684679" y="365886"/>
                  </a:lnTo>
                  <a:lnTo>
                    <a:pt x="705073" y="335656"/>
                  </a:lnTo>
                  <a:lnTo>
                    <a:pt x="712551" y="298629"/>
                  </a:lnTo>
                  <a:lnTo>
                    <a:pt x="712551" y="95107"/>
                  </a:lnTo>
                  <a:lnTo>
                    <a:pt x="705073" y="58097"/>
                  </a:lnTo>
                  <a:lnTo>
                    <a:pt x="684679" y="27865"/>
                  </a:lnTo>
                  <a:lnTo>
                    <a:pt x="654431" y="7477"/>
                  </a:lnTo>
                  <a:lnTo>
                    <a:pt x="617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2785555" y="2164298"/>
              <a:ext cx="713105" cy="394335"/>
            </a:xfrm>
            <a:custGeom>
              <a:avLst/>
              <a:gdLst/>
              <a:ahLst/>
              <a:cxnLst/>
              <a:rect l="l" t="t" r="r" b="b"/>
              <a:pathLst>
                <a:path w="713105" h="394335">
                  <a:moveTo>
                    <a:pt x="83858" y="298629"/>
                  </a:moveTo>
                  <a:lnTo>
                    <a:pt x="102632" y="341381"/>
                  </a:lnTo>
                  <a:lnTo>
                    <a:pt x="121768" y="370975"/>
                  </a:lnTo>
                  <a:lnTo>
                    <a:pt x="145734" y="388173"/>
                  </a:lnTo>
                  <a:lnTo>
                    <a:pt x="178997" y="393736"/>
                  </a:lnTo>
                  <a:lnTo>
                    <a:pt x="617392" y="393736"/>
                  </a:lnTo>
                  <a:lnTo>
                    <a:pt x="654431" y="386265"/>
                  </a:lnTo>
                  <a:lnTo>
                    <a:pt x="684679" y="365886"/>
                  </a:lnTo>
                  <a:lnTo>
                    <a:pt x="705073" y="335656"/>
                  </a:lnTo>
                  <a:lnTo>
                    <a:pt x="712551" y="298629"/>
                  </a:lnTo>
                  <a:lnTo>
                    <a:pt x="712551" y="95107"/>
                  </a:lnTo>
                  <a:lnTo>
                    <a:pt x="705073" y="58097"/>
                  </a:lnTo>
                  <a:lnTo>
                    <a:pt x="684679" y="27865"/>
                  </a:lnTo>
                  <a:lnTo>
                    <a:pt x="654431" y="7477"/>
                  </a:lnTo>
                  <a:lnTo>
                    <a:pt x="617392" y="0"/>
                  </a:lnTo>
                  <a:lnTo>
                    <a:pt x="98455" y="0"/>
                  </a:lnTo>
                  <a:lnTo>
                    <a:pt x="57818" y="5765"/>
                  </a:lnTo>
                  <a:lnTo>
                    <a:pt x="21580" y="23299"/>
                  </a:lnTo>
                  <a:lnTo>
                    <a:pt x="0" y="52960"/>
                  </a:lnTo>
                  <a:lnTo>
                    <a:pt x="3337" y="95107"/>
                  </a:lnTo>
                  <a:lnTo>
                    <a:pt x="26710" y="154207"/>
                  </a:lnTo>
                  <a:lnTo>
                    <a:pt x="53190" y="221134"/>
                  </a:lnTo>
                  <a:lnTo>
                    <a:pt x="74874" y="275929"/>
                  </a:lnTo>
                  <a:lnTo>
                    <a:pt x="83858" y="298629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2066112" y="2164303"/>
              <a:ext cx="345440" cy="364490"/>
            </a:xfrm>
            <a:custGeom>
              <a:avLst/>
              <a:gdLst/>
              <a:ahLst/>
              <a:cxnLst/>
              <a:rect l="l" t="t" r="r" b="b"/>
              <a:pathLst>
                <a:path w="345440" h="364489">
                  <a:moveTo>
                    <a:pt x="345057" y="0"/>
                  </a:moveTo>
                  <a:lnTo>
                    <a:pt x="303142" y="0"/>
                  </a:lnTo>
                  <a:lnTo>
                    <a:pt x="0" y="337801"/>
                  </a:lnTo>
                  <a:lnTo>
                    <a:pt x="3669" y="345052"/>
                  </a:lnTo>
                  <a:lnTo>
                    <a:pt x="7919" y="351929"/>
                  </a:lnTo>
                  <a:lnTo>
                    <a:pt x="12717" y="358401"/>
                  </a:lnTo>
                  <a:lnTo>
                    <a:pt x="18030" y="364439"/>
                  </a:lnTo>
                  <a:lnTo>
                    <a:pt x="3450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2066112" y="2164303"/>
              <a:ext cx="345440" cy="364490"/>
            </a:xfrm>
            <a:custGeom>
              <a:avLst/>
              <a:gdLst/>
              <a:ahLst/>
              <a:cxnLst/>
              <a:rect l="l" t="t" r="r" b="b"/>
              <a:pathLst>
                <a:path w="345440" h="364489">
                  <a:moveTo>
                    <a:pt x="303142" y="0"/>
                  </a:moveTo>
                  <a:lnTo>
                    <a:pt x="0" y="337801"/>
                  </a:lnTo>
                  <a:lnTo>
                    <a:pt x="3669" y="345052"/>
                  </a:lnTo>
                  <a:lnTo>
                    <a:pt x="7919" y="351929"/>
                  </a:lnTo>
                  <a:lnTo>
                    <a:pt x="12717" y="358401"/>
                  </a:lnTo>
                  <a:lnTo>
                    <a:pt x="18030" y="364439"/>
                  </a:lnTo>
                  <a:lnTo>
                    <a:pt x="345057" y="0"/>
                  </a:lnTo>
                  <a:lnTo>
                    <a:pt x="303142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2215925" y="2164303"/>
              <a:ext cx="395605" cy="394335"/>
            </a:xfrm>
            <a:custGeom>
              <a:avLst/>
              <a:gdLst/>
              <a:ahLst/>
              <a:cxnLst/>
              <a:rect l="l" t="t" r="r" b="b"/>
              <a:pathLst>
                <a:path w="395604" h="394335">
                  <a:moveTo>
                    <a:pt x="395265" y="0"/>
                  </a:moveTo>
                  <a:lnTo>
                    <a:pt x="353308" y="0"/>
                  </a:lnTo>
                  <a:lnTo>
                    <a:pt x="0" y="393726"/>
                  </a:lnTo>
                  <a:lnTo>
                    <a:pt x="41914" y="393726"/>
                  </a:lnTo>
                  <a:lnTo>
                    <a:pt x="3952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2215925" y="2164303"/>
              <a:ext cx="395605" cy="394335"/>
            </a:xfrm>
            <a:custGeom>
              <a:avLst/>
              <a:gdLst/>
              <a:ahLst/>
              <a:cxnLst/>
              <a:rect l="l" t="t" r="r" b="b"/>
              <a:pathLst>
                <a:path w="395604" h="394335">
                  <a:moveTo>
                    <a:pt x="353308" y="0"/>
                  </a:moveTo>
                  <a:lnTo>
                    <a:pt x="0" y="393726"/>
                  </a:lnTo>
                  <a:lnTo>
                    <a:pt x="41914" y="393726"/>
                  </a:lnTo>
                  <a:lnTo>
                    <a:pt x="395265" y="0"/>
                  </a:lnTo>
                  <a:lnTo>
                    <a:pt x="353308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2115588" y="2164303"/>
              <a:ext cx="367665" cy="391795"/>
            </a:xfrm>
            <a:custGeom>
              <a:avLst/>
              <a:gdLst/>
              <a:ahLst/>
              <a:cxnLst/>
              <a:rect l="l" t="t" r="r" b="b"/>
              <a:pathLst>
                <a:path w="367665" h="391794">
                  <a:moveTo>
                    <a:pt x="367601" y="0"/>
                  </a:moveTo>
                  <a:lnTo>
                    <a:pt x="346565" y="0"/>
                  </a:lnTo>
                  <a:lnTo>
                    <a:pt x="0" y="386218"/>
                  </a:lnTo>
                  <a:lnTo>
                    <a:pt x="5235" y="388438"/>
                  </a:lnTo>
                  <a:lnTo>
                    <a:pt x="10722" y="390134"/>
                  </a:lnTo>
                  <a:lnTo>
                    <a:pt x="16365" y="391412"/>
                  </a:lnTo>
                  <a:lnTo>
                    <a:pt x="3676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2115588" y="2164303"/>
              <a:ext cx="367665" cy="391795"/>
            </a:xfrm>
            <a:custGeom>
              <a:avLst/>
              <a:gdLst/>
              <a:ahLst/>
              <a:cxnLst/>
              <a:rect l="l" t="t" r="r" b="b"/>
              <a:pathLst>
                <a:path w="367665" h="391794">
                  <a:moveTo>
                    <a:pt x="346565" y="0"/>
                  </a:moveTo>
                  <a:lnTo>
                    <a:pt x="0" y="386218"/>
                  </a:lnTo>
                  <a:lnTo>
                    <a:pt x="5235" y="388438"/>
                  </a:lnTo>
                  <a:lnTo>
                    <a:pt x="10722" y="390134"/>
                  </a:lnTo>
                  <a:lnTo>
                    <a:pt x="16365" y="391412"/>
                  </a:lnTo>
                  <a:lnTo>
                    <a:pt x="367601" y="0"/>
                  </a:lnTo>
                  <a:lnTo>
                    <a:pt x="346565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3073538" y="2166872"/>
              <a:ext cx="381635" cy="391160"/>
            </a:xfrm>
            <a:custGeom>
              <a:avLst/>
              <a:gdLst/>
              <a:ahLst/>
              <a:cxnLst/>
              <a:rect l="l" t="t" r="r" b="b"/>
              <a:pathLst>
                <a:path w="381634" h="391160">
                  <a:moveTo>
                    <a:pt x="351067" y="0"/>
                  </a:moveTo>
                  <a:lnTo>
                    <a:pt x="0" y="391160"/>
                  </a:lnTo>
                  <a:lnTo>
                    <a:pt x="41977" y="391160"/>
                  </a:lnTo>
                  <a:lnTo>
                    <a:pt x="381401" y="12942"/>
                  </a:lnTo>
                  <a:lnTo>
                    <a:pt x="374331" y="8753"/>
                  </a:lnTo>
                  <a:lnTo>
                    <a:pt x="366898" y="5179"/>
                  </a:lnTo>
                  <a:lnTo>
                    <a:pt x="359133" y="2250"/>
                  </a:lnTo>
                  <a:lnTo>
                    <a:pt x="3510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3073538" y="2166872"/>
              <a:ext cx="381635" cy="391160"/>
            </a:xfrm>
            <a:custGeom>
              <a:avLst/>
              <a:gdLst/>
              <a:ahLst/>
              <a:cxnLst/>
              <a:rect l="l" t="t" r="r" b="b"/>
              <a:pathLst>
                <a:path w="381634" h="391160">
                  <a:moveTo>
                    <a:pt x="351067" y="0"/>
                  </a:moveTo>
                  <a:lnTo>
                    <a:pt x="0" y="391160"/>
                  </a:lnTo>
                  <a:lnTo>
                    <a:pt x="41977" y="391160"/>
                  </a:lnTo>
                  <a:lnTo>
                    <a:pt x="381401" y="12942"/>
                  </a:lnTo>
                  <a:lnTo>
                    <a:pt x="374331" y="8753"/>
                  </a:lnTo>
                  <a:lnTo>
                    <a:pt x="366898" y="5179"/>
                  </a:lnTo>
                  <a:lnTo>
                    <a:pt x="359133" y="2250"/>
                  </a:lnTo>
                  <a:lnTo>
                    <a:pt x="351067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2889651" y="2164303"/>
              <a:ext cx="351155" cy="371475"/>
            </a:xfrm>
            <a:custGeom>
              <a:avLst/>
              <a:gdLst/>
              <a:ahLst/>
              <a:cxnLst/>
              <a:rect l="l" t="t" r="r" b="b"/>
              <a:pathLst>
                <a:path w="351155" h="371475">
                  <a:moveTo>
                    <a:pt x="350774" y="0"/>
                  </a:moveTo>
                  <a:lnTo>
                    <a:pt x="308807" y="0"/>
                  </a:lnTo>
                  <a:lnTo>
                    <a:pt x="0" y="344136"/>
                  </a:lnTo>
                  <a:lnTo>
                    <a:pt x="4246" y="351889"/>
                  </a:lnTo>
                  <a:lnTo>
                    <a:pt x="8578" y="358968"/>
                  </a:lnTo>
                  <a:lnTo>
                    <a:pt x="13054" y="365363"/>
                  </a:lnTo>
                  <a:lnTo>
                    <a:pt x="17737" y="371067"/>
                  </a:lnTo>
                  <a:lnTo>
                    <a:pt x="3507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2889651" y="2164303"/>
              <a:ext cx="351155" cy="371475"/>
            </a:xfrm>
            <a:custGeom>
              <a:avLst/>
              <a:gdLst/>
              <a:ahLst/>
              <a:cxnLst/>
              <a:rect l="l" t="t" r="r" b="b"/>
              <a:pathLst>
                <a:path w="351155" h="371475">
                  <a:moveTo>
                    <a:pt x="308807" y="0"/>
                  </a:moveTo>
                  <a:lnTo>
                    <a:pt x="0" y="344136"/>
                  </a:lnTo>
                  <a:lnTo>
                    <a:pt x="4246" y="351889"/>
                  </a:lnTo>
                  <a:lnTo>
                    <a:pt x="8578" y="358968"/>
                  </a:lnTo>
                  <a:lnTo>
                    <a:pt x="13054" y="365363"/>
                  </a:lnTo>
                  <a:lnTo>
                    <a:pt x="17737" y="371067"/>
                  </a:lnTo>
                  <a:lnTo>
                    <a:pt x="350774" y="0"/>
                  </a:lnTo>
                  <a:lnTo>
                    <a:pt x="308807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2838368" y="2164303"/>
              <a:ext cx="219075" cy="236854"/>
            </a:xfrm>
            <a:custGeom>
              <a:avLst/>
              <a:gdLst/>
              <a:ahLst/>
              <a:cxnLst/>
              <a:rect l="l" t="t" r="r" b="b"/>
              <a:pathLst>
                <a:path w="219075" h="236855">
                  <a:moveTo>
                    <a:pt x="218653" y="0"/>
                  </a:moveTo>
                  <a:lnTo>
                    <a:pt x="197669" y="0"/>
                  </a:lnTo>
                  <a:lnTo>
                    <a:pt x="0" y="220244"/>
                  </a:lnTo>
                  <a:lnTo>
                    <a:pt x="6439" y="236474"/>
                  </a:lnTo>
                  <a:lnTo>
                    <a:pt x="218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12838368" y="2164303"/>
              <a:ext cx="219075" cy="236854"/>
            </a:xfrm>
            <a:custGeom>
              <a:avLst/>
              <a:gdLst/>
              <a:ahLst/>
              <a:cxnLst/>
              <a:rect l="l" t="t" r="r" b="b"/>
              <a:pathLst>
                <a:path w="219075" h="236855">
                  <a:moveTo>
                    <a:pt x="197669" y="0"/>
                  </a:moveTo>
                  <a:lnTo>
                    <a:pt x="0" y="220244"/>
                  </a:lnTo>
                  <a:lnTo>
                    <a:pt x="2272" y="225815"/>
                  </a:lnTo>
                  <a:lnTo>
                    <a:pt x="4397" y="231259"/>
                  </a:lnTo>
                  <a:lnTo>
                    <a:pt x="6439" y="236474"/>
                  </a:lnTo>
                  <a:lnTo>
                    <a:pt x="218653" y="0"/>
                  </a:lnTo>
                  <a:lnTo>
                    <a:pt x="197669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13162597" y="2204085"/>
              <a:ext cx="326390" cy="354330"/>
            </a:xfrm>
            <a:custGeom>
              <a:avLst/>
              <a:gdLst/>
              <a:ahLst/>
              <a:cxnLst/>
              <a:rect l="l" t="t" r="r" b="b"/>
              <a:pathLst>
                <a:path w="326390" h="354330">
                  <a:moveTo>
                    <a:pt x="317644" y="0"/>
                  </a:moveTo>
                  <a:lnTo>
                    <a:pt x="0" y="353947"/>
                  </a:lnTo>
                  <a:lnTo>
                    <a:pt x="20983" y="353947"/>
                  </a:lnTo>
                  <a:lnTo>
                    <a:pt x="325958" y="14093"/>
                  </a:lnTo>
                  <a:lnTo>
                    <a:pt x="323592" y="9141"/>
                  </a:lnTo>
                  <a:lnTo>
                    <a:pt x="320806" y="4439"/>
                  </a:lnTo>
                  <a:lnTo>
                    <a:pt x="317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13162597" y="2204085"/>
              <a:ext cx="326390" cy="354330"/>
            </a:xfrm>
            <a:custGeom>
              <a:avLst/>
              <a:gdLst/>
              <a:ahLst/>
              <a:cxnLst/>
              <a:rect l="l" t="t" r="r" b="b"/>
              <a:pathLst>
                <a:path w="326390" h="354330">
                  <a:moveTo>
                    <a:pt x="317644" y="0"/>
                  </a:moveTo>
                  <a:lnTo>
                    <a:pt x="0" y="353947"/>
                  </a:lnTo>
                  <a:lnTo>
                    <a:pt x="20983" y="353947"/>
                  </a:lnTo>
                  <a:lnTo>
                    <a:pt x="325958" y="14093"/>
                  </a:lnTo>
                  <a:lnTo>
                    <a:pt x="323592" y="9141"/>
                  </a:lnTo>
                  <a:lnTo>
                    <a:pt x="320806" y="4439"/>
                  </a:lnTo>
                  <a:lnTo>
                    <a:pt x="317644" y="0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2030324" y="2139383"/>
              <a:ext cx="1495425" cy="97155"/>
            </a:xfrm>
            <a:custGeom>
              <a:avLst/>
              <a:gdLst/>
              <a:ahLst/>
              <a:cxnLst/>
              <a:rect l="l" t="t" r="r" b="b"/>
              <a:pathLst>
                <a:path w="1495425" h="97155">
                  <a:moveTo>
                    <a:pt x="1490362" y="0"/>
                  </a:moveTo>
                  <a:lnTo>
                    <a:pt x="4701" y="0"/>
                  </a:lnTo>
                  <a:lnTo>
                    <a:pt x="0" y="4701"/>
                  </a:lnTo>
                  <a:lnTo>
                    <a:pt x="0" y="92122"/>
                  </a:lnTo>
                  <a:lnTo>
                    <a:pt x="4701" y="96813"/>
                  </a:lnTo>
                  <a:lnTo>
                    <a:pt x="1490362" y="96813"/>
                  </a:lnTo>
                  <a:lnTo>
                    <a:pt x="1495033" y="92122"/>
                  </a:lnTo>
                  <a:lnTo>
                    <a:pt x="1495033" y="86321"/>
                  </a:lnTo>
                  <a:lnTo>
                    <a:pt x="1495033" y="4701"/>
                  </a:lnTo>
                  <a:lnTo>
                    <a:pt x="14903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2030324" y="2139383"/>
              <a:ext cx="1495425" cy="97155"/>
            </a:xfrm>
            <a:custGeom>
              <a:avLst/>
              <a:gdLst/>
              <a:ahLst/>
              <a:cxnLst/>
              <a:rect l="l" t="t" r="r" b="b"/>
              <a:pathLst>
                <a:path w="1495425" h="97155">
                  <a:moveTo>
                    <a:pt x="1495033" y="86321"/>
                  </a:moveTo>
                  <a:lnTo>
                    <a:pt x="1495033" y="92122"/>
                  </a:lnTo>
                  <a:lnTo>
                    <a:pt x="1490362" y="96813"/>
                  </a:lnTo>
                  <a:lnTo>
                    <a:pt x="1484593" y="96813"/>
                  </a:lnTo>
                  <a:lnTo>
                    <a:pt x="10512" y="96813"/>
                  </a:lnTo>
                  <a:lnTo>
                    <a:pt x="4701" y="96813"/>
                  </a:lnTo>
                  <a:lnTo>
                    <a:pt x="0" y="92122"/>
                  </a:lnTo>
                  <a:lnTo>
                    <a:pt x="0" y="86321"/>
                  </a:lnTo>
                  <a:lnTo>
                    <a:pt x="0" y="10460"/>
                  </a:lnTo>
                  <a:lnTo>
                    <a:pt x="0" y="4701"/>
                  </a:lnTo>
                  <a:lnTo>
                    <a:pt x="4701" y="0"/>
                  </a:lnTo>
                  <a:lnTo>
                    <a:pt x="10512" y="0"/>
                  </a:lnTo>
                  <a:lnTo>
                    <a:pt x="1484593" y="0"/>
                  </a:lnTo>
                  <a:lnTo>
                    <a:pt x="1490362" y="0"/>
                  </a:lnTo>
                  <a:lnTo>
                    <a:pt x="1495033" y="4701"/>
                  </a:lnTo>
                  <a:lnTo>
                    <a:pt x="1495033" y="10460"/>
                  </a:lnTo>
                  <a:lnTo>
                    <a:pt x="1495033" y="86321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1091815" y="2397283"/>
              <a:ext cx="887730" cy="1328420"/>
            </a:xfrm>
            <a:custGeom>
              <a:avLst/>
              <a:gdLst/>
              <a:ahLst/>
              <a:cxnLst/>
              <a:rect l="l" t="t" r="r" b="b"/>
              <a:pathLst>
                <a:path w="887729" h="1328420">
                  <a:moveTo>
                    <a:pt x="846194" y="0"/>
                  </a:moveTo>
                  <a:lnTo>
                    <a:pt x="41276" y="0"/>
                  </a:lnTo>
                  <a:lnTo>
                    <a:pt x="25218" y="3693"/>
                  </a:lnTo>
                  <a:lnTo>
                    <a:pt x="12097" y="13766"/>
                  </a:lnTo>
                  <a:lnTo>
                    <a:pt x="3246" y="28704"/>
                  </a:lnTo>
                  <a:lnTo>
                    <a:pt x="0" y="46993"/>
                  </a:lnTo>
                  <a:lnTo>
                    <a:pt x="0" y="1280934"/>
                  </a:lnTo>
                  <a:lnTo>
                    <a:pt x="3246" y="1299228"/>
                  </a:lnTo>
                  <a:lnTo>
                    <a:pt x="12097" y="1314165"/>
                  </a:lnTo>
                  <a:lnTo>
                    <a:pt x="25218" y="1324235"/>
                  </a:lnTo>
                  <a:lnTo>
                    <a:pt x="41276" y="1327928"/>
                  </a:lnTo>
                  <a:lnTo>
                    <a:pt x="846194" y="1327928"/>
                  </a:lnTo>
                  <a:lnTo>
                    <a:pt x="862264" y="1324235"/>
                  </a:lnTo>
                  <a:lnTo>
                    <a:pt x="875384" y="1314165"/>
                  </a:lnTo>
                  <a:lnTo>
                    <a:pt x="884227" y="1299228"/>
                  </a:lnTo>
                  <a:lnTo>
                    <a:pt x="887470" y="1280934"/>
                  </a:lnTo>
                  <a:lnTo>
                    <a:pt x="887470" y="46993"/>
                  </a:lnTo>
                  <a:lnTo>
                    <a:pt x="884227" y="28704"/>
                  </a:lnTo>
                  <a:lnTo>
                    <a:pt x="875384" y="13766"/>
                  </a:lnTo>
                  <a:lnTo>
                    <a:pt x="862264" y="3693"/>
                  </a:lnTo>
                  <a:lnTo>
                    <a:pt x="8461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1091815" y="2397283"/>
              <a:ext cx="887730" cy="1328420"/>
            </a:xfrm>
            <a:custGeom>
              <a:avLst/>
              <a:gdLst/>
              <a:ahLst/>
              <a:cxnLst/>
              <a:rect l="l" t="t" r="r" b="b"/>
              <a:pathLst>
                <a:path w="887729" h="1328420">
                  <a:moveTo>
                    <a:pt x="887470" y="1280934"/>
                  </a:moveTo>
                  <a:lnTo>
                    <a:pt x="884227" y="1299228"/>
                  </a:lnTo>
                  <a:lnTo>
                    <a:pt x="875384" y="1314165"/>
                  </a:lnTo>
                  <a:lnTo>
                    <a:pt x="862264" y="1324235"/>
                  </a:lnTo>
                  <a:lnTo>
                    <a:pt x="846194" y="1327928"/>
                  </a:lnTo>
                  <a:lnTo>
                    <a:pt x="41276" y="1327928"/>
                  </a:lnTo>
                  <a:lnTo>
                    <a:pt x="25218" y="1324235"/>
                  </a:lnTo>
                  <a:lnTo>
                    <a:pt x="12097" y="1314165"/>
                  </a:lnTo>
                  <a:lnTo>
                    <a:pt x="3246" y="1299228"/>
                  </a:lnTo>
                  <a:lnTo>
                    <a:pt x="0" y="1280934"/>
                  </a:lnTo>
                  <a:lnTo>
                    <a:pt x="0" y="46993"/>
                  </a:lnTo>
                  <a:lnTo>
                    <a:pt x="3246" y="28704"/>
                  </a:lnTo>
                  <a:lnTo>
                    <a:pt x="12097" y="13766"/>
                  </a:lnTo>
                  <a:lnTo>
                    <a:pt x="25218" y="3693"/>
                  </a:lnTo>
                  <a:lnTo>
                    <a:pt x="41276" y="0"/>
                  </a:lnTo>
                  <a:lnTo>
                    <a:pt x="846194" y="0"/>
                  </a:lnTo>
                  <a:lnTo>
                    <a:pt x="862264" y="3693"/>
                  </a:lnTo>
                  <a:lnTo>
                    <a:pt x="875384" y="13766"/>
                  </a:lnTo>
                  <a:lnTo>
                    <a:pt x="884227" y="28704"/>
                  </a:lnTo>
                  <a:lnTo>
                    <a:pt x="887470" y="46993"/>
                  </a:lnTo>
                  <a:lnTo>
                    <a:pt x="887470" y="1280934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1164048" y="2484812"/>
              <a:ext cx="743585" cy="502920"/>
            </a:xfrm>
            <a:custGeom>
              <a:avLst/>
              <a:gdLst/>
              <a:ahLst/>
              <a:cxnLst/>
              <a:rect l="l" t="t" r="r" b="b"/>
              <a:pathLst>
                <a:path w="743584" h="502919">
                  <a:moveTo>
                    <a:pt x="679654" y="0"/>
                  </a:moveTo>
                  <a:lnTo>
                    <a:pt x="63380" y="0"/>
                  </a:lnTo>
                  <a:lnTo>
                    <a:pt x="38700" y="5673"/>
                  </a:lnTo>
                  <a:lnTo>
                    <a:pt x="18555" y="21145"/>
                  </a:lnTo>
                  <a:lnTo>
                    <a:pt x="4977" y="44094"/>
                  </a:lnTo>
                  <a:lnTo>
                    <a:pt x="0" y="72196"/>
                  </a:lnTo>
                  <a:lnTo>
                    <a:pt x="0" y="430437"/>
                  </a:lnTo>
                  <a:lnTo>
                    <a:pt x="4977" y="458528"/>
                  </a:lnTo>
                  <a:lnTo>
                    <a:pt x="18555" y="481474"/>
                  </a:lnTo>
                  <a:lnTo>
                    <a:pt x="38700" y="496948"/>
                  </a:lnTo>
                  <a:lnTo>
                    <a:pt x="63380" y="502623"/>
                  </a:lnTo>
                  <a:lnTo>
                    <a:pt x="679654" y="502623"/>
                  </a:lnTo>
                  <a:lnTo>
                    <a:pt x="704311" y="496948"/>
                  </a:lnTo>
                  <a:lnTo>
                    <a:pt x="724459" y="481474"/>
                  </a:lnTo>
                  <a:lnTo>
                    <a:pt x="738049" y="458528"/>
                  </a:lnTo>
                  <a:lnTo>
                    <a:pt x="743034" y="430437"/>
                  </a:lnTo>
                  <a:lnTo>
                    <a:pt x="743034" y="72196"/>
                  </a:lnTo>
                  <a:lnTo>
                    <a:pt x="738049" y="44094"/>
                  </a:lnTo>
                  <a:lnTo>
                    <a:pt x="724459" y="21145"/>
                  </a:lnTo>
                  <a:lnTo>
                    <a:pt x="704311" y="5673"/>
                  </a:lnTo>
                  <a:lnTo>
                    <a:pt x="6796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1164048" y="2484812"/>
              <a:ext cx="743585" cy="502920"/>
            </a:xfrm>
            <a:custGeom>
              <a:avLst/>
              <a:gdLst/>
              <a:ahLst/>
              <a:cxnLst/>
              <a:rect l="l" t="t" r="r" b="b"/>
              <a:pathLst>
                <a:path w="743584" h="502919">
                  <a:moveTo>
                    <a:pt x="743034" y="430437"/>
                  </a:moveTo>
                  <a:lnTo>
                    <a:pt x="738049" y="458528"/>
                  </a:lnTo>
                  <a:lnTo>
                    <a:pt x="724459" y="481474"/>
                  </a:lnTo>
                  <a:lnTo>
                    <a:pt x="704311" y="496948"/>
                  </a:lnTo>
                  <a:lnTo>
                    <a:pt x="679654" y="502623"/>
                  </a:lnTo>
                  <a:lnTo>
                    <a:pt x="63380" y="502623"/>
                  </a:lnTo>
                  <a:lnTo>
                    <a:pt x="38700" y="496948"/>
                  </a:lnTo>
                  <a:lnTo>
                    <a:pt x="18555" y="481474"/>
                  </a:lnTo>
                  <a:lnTo>
                    <a:pt x="4977" y="458528"/>
                  </a:lnTo>
                  <a:lnTo>
                    <a:pt x="0" y="430437"/>
                  </a:lnTo>
                  <a:lnTo>
                    <a:pt x="0" y="72196"/>
                  </a:lnTo>
                  <a:lnTo>
                    <a:pt x="4977" y="44094"/>
                  </a:lnTo>
                  <a:lnTo>
                    <a:pt x="18555" y="21145"/>
                  </a:lnTo>
                  <a:lnTo>
                    <a:pt x="38700" y="5673"/>
                  </a:lnTo>
                  <a:lnTo>
                    <a:pt x="63380" y="0"/>
                  </a:lnTo>
                  <a:lnTo>
                    <a:pt x="679654" y="0"/>
                  </a:lnTo>
                  <a:lnTo>
                    <a:pt x="704311" y="5673"/>
                  </a:lnTo>
                  <a:lnTo>
                    <a:pt x="724459" y="21145"/>
                  </a:lnTo>
                  <a:lnTo>
                    <a:pt x="738049" y="44094"/>
                  </a:lnTo>
                  <a:lnTo>
                    <a:pt x="743034" y="72196"/>
                  </a:lnTo>
                  <a:lnTo>
                    <a:pt x="743034" y="430437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11232147" y="3048586"/>
              <a:ext cx="607060" cy="607060"/>
            </a:xfrm>
            <a:custGeom>
              <a:avLst/>
              <a:gdLst/>
              <a:ahLst/>
              <a:cxnLst/>
              <a:rect l="l" t="t" r="r" b="b"/>
              <a:pathLst>
                <a:path w="607059" h="607060">
                  <a:moveTo>
                    <a:pt x="303393" y="0"/>
                  </a:moveTo>
                  <a:lnTo>
                    <a:pt x="254251" y="3977"/>
                  </a:lnTo>
                  <a:lnTo>
                    <a:pt x="207608" y="15490"/>
                  </a:lnTo>
                  <a:lnTo>
                    <a:pt x="164093" y="33910"/>
                  </a:lnTo>
                  <a:lnTo>
                    <a:pt x="124337" y="58608"/>
                  </a:lnTo>
                  <a:lnTo>
                    <a:pt x="88969" y="88954"/>
                  </a:lnTo>
                  <a:lnTo>
                    <a:pt x="58620" y="124319"/>
                  </a:lnTo>
                  <a:lnTo>
                    <a:pt x="33918" y="164075"/>
                  </a:lnTo>
                  <a:lnTo>
                    <a:pt x="15494" y="207592"/>
                  </a:lnTo>
                  <a:lnTo>
                    <a:pt x="3978" y="254241"/>
                  </a:lnTo>
                  <a:lnTo>
                    <a:pt x="0" y="303393"/>
                  </a:lnTo>
                  <a:lnTo>
                    <a:pt x="3978" y="352540"/>
                  </a:lnTo>
                  <a:lnTo>
                    <a:pt x="15494" y="399185"/>
                  </a:lnTo>
                  <a:lnTo>
                    <a:pt x="33918" y="442698"/>
                  </a:lnTo>
                  <a:lnTo>
                    <a:pt x="58620" y="482451"/>
                  </a:lnTo>
                  <a:lnTo>
                    <a:pt x="88969" y="517815"/>
                  </a:lnTo>
                  <a:lnTo>
                    <a:pt x="124337" y="548160"/>
                  </a:lnTo>
                  <a:lnTo>
                    <a:pt x="164093" y="572856"/>
                  </a:lnTo>
                  <a:lnTo>
                    <a:pt x="207608" y="591276"/>
                  </a:lnTo>
                  <a:lnTo>
                    <a:pt x="254251" y="602789"/>
                  </a:lnTo>
                  <a:lnTo>
                    <a:pt x="303393" y="606766"/>
                  </a:lnTo>
                  <a:lnTo>
                    <a:pt x="352546" y="602789"/>
                  </a:lnTo>
                  <a:lnTo>
                    <a:pt x="399195" y="591276"/>
                  </a:lnTo>
                  <a:lnTo>
                    <a:pt x="442712" y="572856"/>
                  </a:lnTo>
                  <a:lnTo>
                    <a:pt x="482468" y="548160"/>
                  </a:lnTo>
                  <a:lnTo>
                    <a:pt x="505006" y="528821"/>
                  </a:lnTo>
                  <a:lnTo>
                    <a:pt x="303393" y="528821"/>
                  </a:lnTo>
                  <a:lnTo>
                    <a:pt x="258019" y="524233"/>
                  </a:lnTo>
                  <a:lnTo>
                    <a:pt x="215730" y="511079"/>
                  </a:lnTo>
                  <a:lnTo>
                    <a:pt x="177439" y="490272"/>
                  </a:lnTo>
                  <a:lnTo>
                    <a:pt x="144062" y="462724"/>
                  </a:lnTo>
                  <a:lnTo>
                    <a:pt x="116511" y="429349"/>
                  </a:lnTo>
                  <a:lnTo>
                    <a:pt x="95700" y="391060"/>
                  </a:lnTo>
                  <a:lnTo>
                    <a:pt x="82544" y="348770"/>
                  </a:lnTo>
                  <a:lnTo>
                    <a:pt x="77955" y="303393"/>
                  </a:lnTo>
                  <a:lnTo>
                    <a:pt x="82544" y="258016"/>
                  </a:lnTo>
                  <a:lnTo>
                    <a:pt x="95700" y="215727"/>
                  </a:lnTo>
                  <a:lnTo>
                    <a:pt x="116511" y="177438"/>
                  </a:lnTo>
                  <a:lnTo>
                    <a:pt x="144062" y="144063"/>
                  </a:lnTo>
                  <a:lnTo>
                    <a:pt x="177439" y="116515"/>
                  </a:lnTo>
                  <a:lnTo>
                    <a:pt x="215730" y="95708"/>
                  </a:lnTo>
                  <a:lnTo>
                    <a:pt x="258019" y="82553"/>
                  </a:lnTo>
                  <a:lnTo>
                    <a:pt x="303393" y="77966"/>
                  </a:lnTo>
                  <a:lnTo>
                    <a:pt x="505028" y="77966"/>
                  </a:lnTo>
                  <a:lnTo>
                    <a:pt x="482468" y="58608"/>
                  </a:lnTo>
                  <a:lnTo>
                    <a:pt x="442712" y="33910"/>
                  </a:lnTo>
                  <a:lnTo>
                    <a:pt x="399195" y="15490"/>
                  </a:lnTo>
                  <a:lnTo>
                    <a:pt x="352546" y="3977"/>
                  </a:lnTo>
                  <a:lnTo>
                    <a:pt x="303393" y="0"/>
                  </a:lnTo>
                  <a:close/>
                </a:path>
                <a:path w="607059" h="607060">
                  <a:moveTo>
                    <a:pt x="505028" y="77966"/>
                  </a:moveTo>
                  <a:lnTo>
                    <a:pt x="303393" y="77966"/>
                  </a:lnTo>
                  <a:lnTo>
                    <a:pt x="348768" y="82553"/>
                  </a:lnTo>
                  <a:lnTo>
                    <a:pt x="391057" y="95708"/>
                  </a:lnTo>
                  <a:lnTo>
                    <a:pt x="429347" y="116515"/>
                  </a:lnTo>
                  <a:lnTo>
                    <a:pt x="462725" y="144063"/>
                  </a:lnTo>
                  <a:lnTo>
                    <a:pt x="490276" y="177438"/>
                  </a:lnTo>
                  <a:lnTo>
                    <a:pt x="511087" y="215727"/>
                  </a:lnTo>
                  <a:lnTo>
                    <a:pt x="524243" y="258016"/>
                  </a:lnTo>
                  <a:lnTo>
                    <a:pt x="528832" y="303393"/>
                  </a:lnTo>
                  <a:lnTo>
                    <a:pt x="524243" y="348770"/>
                  </a:lnTo>
                  <a:lnTo>
                    <a:pt x="511087" y="391060"/>
                  </a:lnTo>
                  <a:lnTo>
                    <a:pt x="490276" y="429349"/>
                  </a:lnTo>
                  <a:lnTo>
                    <a:pt x="462725" y="462724"/>
                  </a:lnTo>
                  <a:lnTo>
                    <a:pt x="429347" y="490272"/>
                  </a:lnTo>
                  <a:lnTo>
                    <a:pt x="391057" y="511079"/>
                  </a:lnTo>
                  <a:lnTo>
                    <a:pt x="348768" y="524233"/>
                  </a:lnTo>
                  <a:lnTo>
                    <a:pt x="303393" y="528821"/>
                  </a:lnTo>
                  <a:lnTo>
                    <a:pt x="505006" y="528821"/>
                  </a:lnTo>
                  <a:lnTo>
                    <a:pt x="548179" y="482451"/>
                  </a:lnTo>
                  <a:lnTo>
                    <a:pt x="572877" y="442698"/>
                  </a:lnTo>
                  <a:lnTo>
                    <a:pt x="591297" y="399185"/>
                  </a:lnTo>
                  <a:lnTo>
                    <a:pt x="602810" y="352540"/>
                  </a:lnTo>
                  <a:lnTo>
                    <a:pt x="606787" y="303393"/>
                  </a:lnTo>
                  <a:lnTo>
                    <a:pt x="602810" y="254241"/>
                  </a:lnTo>
                  <a:lnTo>
                    <a:pt x="591297" y="207592"/>
                  </a:lnTo>
                  <a:lnTo>
                    <a:pt x="572877" y="164075"/>
                  </a:lnTo>
                  <a:lnTo>
                    <a:pt x="548179" y="124319"/>
                  </a:lnTo>
                  <a:lnTo>
                    <a:pt x="517833" y="88954"/>
                  </a:lnTo>
                  <a:lnTo>
                    <a:pt x="505028" y="779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11232147" y="3048586"/>
              <a:ext cx="607060" cy="607060"/>
            </a:xfrm>
            <a:custGeom>
              <a:avLst/>
              <a:gdLst/>
              <a:ahLst/>
              <a:cxnLst/>
              <a:rect l="l" t="t" r="r" b="b"/>
              <a:pathLst>
                <a:path w="607059" h="607060">
                  <a:moveTo>
                    <a:pt x="303393" y="606766"/>
                  </a:moveTo>
                  <a:lnTo>
                    <a:pt x="254251" y="602789"/>
                  </a:lnTo>
                  <a:lnTo>
                    <a:pt x="207608" y="591276"/>
                  </a:lnTo>
                  <a:lnTo>
                    <a:pt x="164093" y="572856"/>
                  </a:lnTo>
                  <a:lnTo>
                    <a:pt x="124337" y="548160"/>
                  </a:lnTo>
                  <a:lnTo>
                    <a:pt x="88969" y="517815"/>
                  </a:lnTo>
                  <a:lnTo>
                    <a:pt x="58620" y="482451"/>
                  </a:lnTo>
                  <a:lnTo>
                    <a:pt x="33918" y="442698"/>
                  </a:lnTo>
                  <a:lnTo>
                    <a:pt x="15494" y="399185"/>
                  </a:lnTo>
                  <a:lnTo>
                    <a:pt x="3978" y="352540"/>
                  </a:lnTo>
                  <a:lnTo>
                    <a:pt x="0" y="303393"/>
                  </a:lnTo>
                  <a:lnTo>
                    <a:pt x="3978" y="254241"/>
                  </a:lnTo>
                  <a:lnTo>
                    <a:pt x="15494" y="207592"/>
                  </a:lnTo>
                  <a:lnTo>
                    <a:pt x="33918" y="164075"/>
                  </a:lnTo>
                  <a:lnTo>
                    <a:pt x="58620" y="124319"/>
                  </a:lnTo>
                  <a:lnTo>
                    <a:pt x="88969" y="88954"/>
                  </a:lnTo>
                  <a:lnTo>
                    <a:pt x="124337" y="58608"/>
                  </a:lnTo>
                  <a:lnTo>
                    <a:pt x="164093" y="33910"/>
                  </a:lnTo>
                  <a:lnTo>
                    <a:pt x="207608" y="15490"/>
                  </a:lnTo>
                  <a:lnTo>
                    <a:pt x="254251" y="3977"/>
                  </a:lnTo>
                  <a:lnTo>
                    <a:pt x="303393" y="0"/>
                  </a:lnTo>
                  <a:lnTo>
                    <a:pt x="352546" y="3977"/>
                  </a:lnTo>
                  <a:lnTo>
                    <a:pt x="399195" y="15490"/>
                  </a:lnTo>
                  <a:lnTo>
                    <a:pt x="442712" y="33910"/>
                  </a:lnTo>
                  <a:lnTo>
                    <a:pt x="482468" y="58608"/>
                  </a:lnTo>
                  <a:lnTo>
                    <a:pt x="517833" y="88954"/>
                  </a:lnTo>
                  <a:lnTo>
                    <a:pt x="548179" y="124319"/>
                  </a:lnTo>
                  <a:lnTo>
                    <a:pt x="572877" y="164075"/>
                  </a:lnTo>
                  <a:lnTo>
                    <a:pt x="591297" y="207592"/>
                  </a:lnTo>
                  <a:lnTo>
                    <a:pt x="602810" y="254241"/>
                  </a:lnTo>
                  <a:lnTo>
                    <a:pt x="606787" y="303393"/>
                  </a:lnTo>
                  <a:lnTo>
                    <a:pt x="602810" y="352540"/>
                  </a:lnTo>
                  <a:lnTo>
                    <a:pt x="591297" y="399185"/>
                  </a:lnTo>
                  <a:lnTo>
                    <a:pt x="572877" y="442698"/>
                  </a:lnTo>
                  <a:lnTo>
                    <a:pt x="548179" y="482451"/>
                  </a:lnTo>
                  <a:lnTo>
                    <a:pt x="517833" y="517815"/>
                  </a:lnTo>
                  <a:lnTo>
                    <a:pt x="482468" y="548160"/>
                  </a:lnTo>
                  <a:lnTo>
                    <a:pt x="442712" y="572856"/>
                  </a:lnTo>
                  <a:lnTo>
                    <a:pt x="399195" y="591276"/>
                  </a:lnTo>
                  <a:lnTo>
                    <a:pt x="352546" y="602789"/>
                  </a:lnTo>
                  <a:lnTo>
                    <a:pt x="303393" y="606766"/>
                  </a:lnTo>
                  <a:close/>
                </a:path>
                <a:path w="607059" h="607060">
                  <a:moveTo>
                    <a:pt x="303393" y="77966"/>
                  </a:moveTo>
                  <a:lnTo>
                    <a:pt x="258019" y="82553"/>
                  </a:lnTo>
                  <a:lnTo>
                    <a:pt x="215730" y="95708"/>
                  </a:lnTo>
                  <a:lnTo>
                    <a:pt x="177439" y="116515"/>
                  </a:lnTo>
                  <a:lnTo>
                    <a:pt x="144062" y="144063"/>
                  </a:lnTo>
                  <a:lnTo>
                    <a:pt x="116511" y="177438"/>
                  </a:lnTo>
                  <a:lnTo>
                    <a:pt x="95700" y="215727"/>
                  </a:lnTo>
                  <a:lnTo>
                    <a:pt x="82544" y="258016"/>
                  </a:lnTo>
                  <a:lnTo>
                    <a:pt x="77955" y="303393"/>
                  </a:lnTo>
                  <a:lnTo>
                    <a:pt x="82544" y="348770"/>
                  </a:lnTo>
                  <a:lnTo>
                    <a:pt x="95700" y="391060"/>
                  </a:lnTo>
                  <a:lnTo>
                    <a:pt x="116511" y="429349"/>
                  </a:lnTo>
                  <a:lnTo>
                    <a:pt x="144062" y="462724"/>
                  </a:lnTo>
                  <a:lnTo>
                    <a:pt x="177439" y="490272"/>
                  </a:lnTo>
                  <a:lnTo>
                    <a:pt x="215730" y="511079"/>
                  </a:lnTo>
                  <a:lnTo>
                    <a:pt x="258019" y="524233"/>
                  </a:lnTo>
                  <a:lnTo>
                    <a:pt x="303393" y="528821"/>
                  </a:lnTo>
                  <a:lnTo>
                    <a:pt x="348768" y="524233"/>
                  </a:lnTo>
                  <a:lnTo>
                    <a:pt x="391057" y="511079"/>
                  </a:lnTo>
                  <a:lnTo>
                    <a:pt x="429347" y="490272"/>
                  </a:lnTo>
                  <a:lnTo>
                    <a:pt x="462725" y="462724"/>
                  </a:lnTo>
                  <a:lnTo>
                    <a:pt x="490276" y="429349"/>
                  </a:lnTo>
                  <a:lnTo>
                    <a:pt x="511087" y="391060"/>
                  </a:lnTo>
                  <a:lnTo>
                    <a:pt x="524243" y="348770"/>
                  </a:lnTo>
                  <a:lnTo>
                    <a:pt x="528832" y="303393"/>
                  </a:lnTo>
                  <a:lnTo>
                    <a:pt x="524243" y="258016"/>
                  </a:lnTo>
                  <a:lnTo>
                    <a:pt x="511087" y="215727"/>
                  </a:lnTo>
                  <a:lnTo>
                    <a:pt x="490276" y="177438"/>
                  </a:lnTo>
                  <a:lnTo>
                    <a:pt x="462725" y="144063"/>
                  </a:lnTo>
                  <a:lnTo>
                    <a:pt x="429347" y="116515"/>
                  </a:lnTo>
                  <a:lnTo>
                    <a:pt x="391057" y="95708"/>
                  </a:lnTo>
                  <a:lnTo>
                    <a:pt x="348768" y="82553"/>
                  </a:lnTo>
                  <a:lnTo>
                    <a:pt x="303393" y="77966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11488709" y="3218958"/>
              <a:ext cx="168910" cy="266065"/>
            </a:xfrm>
            <a:custGeom>
              <a:avLst/>
              <a:gdLst/>
              <a:ahLst/>
              <a:cxnLst/>
              <a:rect l="l" t="t" r="r" b="b"/>
              <a:pathLst>
                <a:path w="168909" h="266064">
                  <a:moveTo>
                    <a:pt x="0" y="0"/>
                  </a:moveTo>
                  <a:lnTo>
                    <a:pt x="0" y="266023"/>
                  </a:lnTo>
                  <a:lnTo>
                    <a:pt x="168665" y="1330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11488709" y="3218958"/>
              <a:ext cx="168910" cy="266065"/>
            </a:xfrm>
            <a:custGeom>
              <a:avLst/>
              <a:gdLst/>
              <a:ahLst/>
              <a:cxnLst/>
              <a:rect l="l" t="t" r="r" b="b"/>
              <a:pathLst>
                <a:path w="168909" h="266064">
                  <a:moveTo>
                    <a:pt x="0" y="266023"/>
                  </a:moveTo>
                  <a:lnTo>
                    <a:pt x="0" y="0"/>
                  </a:lnTo>
                  <a:lnTo>
                    <a:pt x="168665" y="133022"/>
                  </a:lnTo>
                  <a:lnTo>
                    <a:pt x="0" y="266023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11240286" y="2689844"/>
              <a:ext cx="590550" cy="253365"/>
            </a:xfrm>
            <a:custGeom>
              <a:avLst/>
              <a:gdLst/>
              <a:ahLst/>
              <a:cxnLst/>
              <a:rect l="l" t="t" r="r" b="b"/>
              <a:pathLst>
                <a:path w="590550" h="253364">
                  <a:moveTo>
                    <a:pt x="128613" y="253353"/>
                  </a:moveTo>
                  <a:lnTo>
                    <a:pt x="0" y="253353"/>
                  </a:lnTo>
                  <a:lnTo>
                    <a:pt x="0" y="214380"/>
                  </a:lnTo>
                  <a:lnTo>
                    <a:pt x="128613" y="214380"/>
                  </a:lnTo>
                  <a:lnTo>
                    <a:pt x="128613" y="253353"/>
                  </a:lnTo>
                  <a:close/>
                </a:path>
                <a:path w="590550" h="253364">
                  <a:moveTo>
                    <a:pt x="128613" y="199774"/>
                  </a:moveTo>
                  <a:lnTo>
                    <a:pt x="0" y="199774"/>
                  </a:lnTo>
                  <a:lnTo>
                    <a:pt x="0" y="160801"/>
                  </a:lnTo>
                  <a:lnTo>
                    <a:pt x="128613" y="160801"/>
                  </a:lnTo>
                  <a:lnTo>
                    <a:pt x="128613" y="199774"/>
                  </a:lnTo>
                  <a:close/>
                </a:path>
                <a:path w="590550" h="253364">
                  <a:moveTo>
                    <a:pt x="128613" y="146173"/>
                  </a:moveTo>
                  <a:lnTo>
                    <a:pt x="0" y="146173"/>
                  </a:lnTo>
                  <a:lnTo>
                    <a:pt x="0" y="107200"/>
                  </a:lnTo>
                  <a:lnTo>
                    <a:pt x="128613" y="107200"/>
                  </a:lnTo>
                  <a:lnTo>
                    <a:pt x="128613" y="146173"/>
                  </a:lnTo>
                  <a:close/>
                </a:path>
                <a:path w="590550" h="253364">
                  <a:moveTo>
                    <a:pt x="128613" y="92573"/>
                  </a:moveTo>
                  <a:lnTo>
                    <a:pt x="0" y="92573"/>
                  </a:lnTo>
                  <a:lnTo>
                    <a:pt x="0" y="53600"/>
                  </a:lnTo>
                  <a:lnTo>
                    <a:pt x="128613" y="53600"/>
                  </a:lnTo>
                  <a:lnTo>
                    <a:pt x="128613" y="92573"/>
                  </a:lnTo>
                  <a:close/>
                </a:path>
                <a:path w="590550" h="253364">
                  <a:moveTo>
                    <a:pt x="282567" y="253353"/>
                  </a:moveTo>
                  <a:lnTo>
                    <a:pt x="153963" y="253353"/>
                  </a:lnTo>
                  <a:lnTo>
                    <a:pt x="153963" y="214380"/>
                  </a:lnTo>
                  <a:lnTo>
                    <a:pt x="282567" y="214380"/>
                  </a:lnTo>
                  <a:lnTo>
                    <a:pt x="282567" y="253353"/>
                  </a:lnTo>
                  <a:close/>
                </a:path>
                <a:path w="590550" h="253364">
                  <a:moveTo>
                    <a:pt x="282567" y="199774"/>
                  </a:moveTo>
                  <a:lnTo>
                    <a:pt x="153963" y="199774"/>
                  </a:lnTo>
                  <a:lnTo>
                    <a:pt x="153963" y="160801"/>
                  </a:lnTo>
                  <a:lnTo>
                    <a:pt x="282567" y="160801"/>
                  </a:lnTo>
                  <a:lnTo>
                    <a:pt x="282567" y="199774"/>
                  </a:lnTo>
                  <a:close/>
                </a:path>
                <a:path w="590550" h="253364">
                  <a:moveTo>
                    <a:pt x="282567" y="146173"/>
                  </a:moveTo>
                  <a:lnTo>
                    <a:pt x="153963" y="146173"/>
                  </a:lnTo>
                  <a:lnTo>
                    <a:pt x="153963" y="107200"/>
                  </a:lnTo>
                  <a:lnTo>
                    <a:pt x="282567" y="107200"/>
                  </a:lnTo>
                  <a:lnTo>
                    <a:pt x="282567" y="146173"/>
                  </a:lnTo>
                  <a:close/>
                </a:path>
                <a:path w="590550" h="253364">
                  <a:moveTo>
                    <a:pt x="282567" y="92573"/>
                  </a:moveTo>
                  <a:lnTo>
                    <a:pt x="153963" y="92573"/>
                  </a:lnTo>
                  <a:lnTo>
                    <a:pt x="153963" y="53600"/>
                  </a:lnTo>
                  <a:lnTo>
                    <a:pt x="282567" y="53600"/>
                  </a:lnTo>
                  <a:lnTo>
                    <a:pt x="282567" y="92573"/>
                  </a:lnTo>
                  <a:close/>
                </a:path>
                <a:path w="590550" h="253364">
                  <a:moveTo>
                    <a:pt x="282567" y="38983"/>
                  </a:moveTo>
                  <a:lnTo>
                    <a:pt x="153963" y="38983"/>
                  </a:lnTo>
                  <a:lnTo>
                    <a:pt x="153963" y="0"/>
                  </a:lnTo>
                  <a:lnTo>
                    <a:pt x="282567" y="0"/>
                  </a:lnTo>
                  <a:lnTo>
                    <a:pt x="282567" y="38983"/>
                  </a:lnTo>
                  <a:close/>
                </a:path>
                <a:path w="590550" h="253364">
                  <a:moveTo>
                    <a:pt x="436583" y="253353"/>
                  </a:moveTo>
                  <a:lnTo>
                    <a:pt x="307917" y="253353"/>
                  </a:lnTo>
                  <a:lnTo>
                    <a:pt x="307917" y="214380"/>
                  </a:lnTo>
                  <a:lnTo>
                    <a:pt x="436583" y="214380"/>
                  </a:lnTo>
                  <a:lnTo>
                    <a:pt x="436583" y="253353"/>
                  </a:lnTo>
                  <a:close/>
                </a:path>
                <a:path w="590550" h="253364">
                  <a:moveTo>
                    <a:pt x="436583" y="199774"/>
                  </a:moveTo>
                  <a:lnTo>
                    <a:pt x="307917" y="199774"/>
                  </a:lnTo>
                  <a:lnTo>
                    <a:pt x="307917" y="160801"/>
                  </a:lnTo>
                  <a:lnTo>
                    <a:pt x="436583" y="160801"/>
                  </a:lnTo>
                  <a:lnTo>
                    <a:pt x="436583" y="199774"/>
                  </a:lnTo>
                  <a:close/>
                </a:path>
                <a:path w="590550" h="253364">
                  <a:moveTo>
                    <a:pt x="590536" y="253353"/>
                  </a:moveTo>
                  <a:lnTo>
                    <a:pt x="461902" y="253353"/>
                  </a:lnTo>
                  <a:lnTo>
                    <a:pt x="461902" y="214380"/>
                  </a:lnTo>
                  <a:lnTo>
                    <a:pt x="590536" y="214380"/>
                  </a:lnTo>
                  <a:lnTo>
                    <a:pt x="590536" y="253353"/>
                  </a:lnTo>
                  <a:close/>
                </a:path>
                <a:path w="590550" h="253364">
                  <a:moveTo>
                    <a:pt x="590536" y="199774"/>
                  </a:moveTo>
                  <a:lnTo>
                    <a:pt x="461902" y="199774"/>
                  </a:lnTo>
                  <a:lnTo>
                    <a:pt x="461902" y="160801"/>
                  </a:lnTo>
                  <a:lnTo>
                    <a:pt x="590536" y="160801"/>
                  </a:lnTo>
                  <a:lnTo>
                    <a:pt x="590536" y="199774"/>
                  </a:lnTo>
                  <a:close/>
                </a:path>
                <a:path w="590550" h="253364">
                  <a:moveTo>
                    <a:pt x="590536" y="146173"/>
                  </a:moveTo>
                  <a:lnTo>
                    <a:pt x="461902" y="146173"/>
                  </a:lnTo>
                  <a:lnTo>
                    <a:pt x="461902" y="107200"/>
                  </a:lnTo>
                  <a:lnTo>
                    <a:pt x="590536" y="107200"/>
                  </a:lnTo>
                  <a:lnTo>
                    <a:pt x="590536" y="146173"/>
                  </a:lnTo>
                  <a:close/>
                </a:path>
                <a:path w="590550" h="253364">
                  <a:moveTo>
                    <a:pt x="590536" y="92573"/>
                  </a:moveTo>
                  <a:lnTo>
                    <a:pt x="461902" y="92573"/>
                  </a:lnTo>
                  <a:lnTo>
                    <a:pt x="461902" y="53600"/>
                  </a:lnTo>
                  <a:lnTo>
                    <a:pt x="590536" y="53600"/>
                  </a:lnTo>
                  <a:lnTo>
                    <a:pt x="590536" y="92573"/>
                  </a:lnTo>
                  <a:close/>
                </a:path>
                <a:path w="590550" h="253364">
                  <a:moveTo>
                    <a:pt x="590536" y="38983"/>
                  </a:moveTo>
                  <a:lnTo>
                    <a:pt x="461902" y="38983"/>
                  </a:lnTo>
                  <a:lnTo>
                    <a:pt x="461902" y="0"/>
                  </a:lnTo>
                  <a:lnTo>
                    <a:pt x="590536" y="0"/>
                  </a:lnTo>
                  <a:lnTo>
                    <a:pt x="590536" y="38983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12014116" y="2218340"/>
              <a:ext cx="403860" cy="156210"/>
            </a:xfrm>
            <a:custGeom>
              <a:avLst/>
              <a:gdLst/>
              <a:ahLst/>
              <a:cxnLst/>
              <a:rect l="l" t="t" r="r" b="b"/>
              <a:pathLst>
                <a:path w="403859" h="156210">
                  <a:moveTo>
                    <a:pt x="403568" y="0"/>
                  </a:moveTo>
                  <a:lnTo>
                    <a:pt x="0" y="0"/>
                  </a:lnTo>
                  <a:lnTo>
                    <a:pt x="0" y="155911"/>
                  </a:lnTo>
                  <a:lnTo>
                    <a:pt x="403568" y="155911"/>
                  </a:lnTo>
                  <a:lnTo>
                    <a:pt x="403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12014116" y="2218340"/>
              <a:ext cx="403860" cy="156210"/>
            </a:xfrm>
            <a:custGeom>
              <a:avLst/>
              <a:gdLst/>
              <a:ahLst/>
              <a:cxnLst/>
              <a:rect l="l" t="t" r="r" b="b"/>
              <a:pathLst>
                <a:path w="403859" h="156210">
                  <a:moveTo>
                    <a:pt x="403568" y="155911"/>
                  </a:moveTo>
                  <a:lnTo>
                    <a:pt x="0" y="155911"/>
                  </a:lnTo>
                  <a:lnTo>
                    <a:pt x="0" y="0"/>
                  </a:lnTo>
                  <a:lnTo>
                    <a:pt x="403568" y="0"/>
                  </a:lnTo>
                  <a:lnTo>
                    <a:pt x="403568" y="155911"/>
                  </a:lnTo>
                  <a:close/>
                </a:path>
              </a:pathLst>
            </a:custGeom>
            <a:ln w="280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00059" y="2204294"/>
              <a:ext cx="181889" cy="1840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2462" y="4851279"/>
            <a:ext cx="5851525" cy="1420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150" b="0" dirty="0">
                <a:latin typeface="Roboto"/>
                <a:cs typeface="Roboto"/>
              </a:rPr>
              <a:t>Thank</a:t>
            </a:r>
            <a:r>
              <a:rPr sz="9150" b="0" spc="-25" dirty="0">
                <a:latin typeface="Roboto"/>
                <a:cs typeface="Roboto"/>
              </a:rPr>
              <a:t> </a:t>
            </a:r>
            <a:r>
              <a:rPr sz="9150" b="0" spc="-60" dirty="0">
                <a:latin typeface="Roboto"/>
                <a:cs typeface="Roboto"/>
              </a:rPr>
              <a:t>You.</a:t>
            </a:r>
            <a:endParaRPr sz="9150">
              <a:latin typeface="Roboto"/>
              <a:cs typeface="Robo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22574" y="9238976"/>
            <a:ext cx="405765" cy="603250"/>
          </a:xfrm>
          <a:custGeom>
            <a:avLst/>
            <a:gdLst/>
            <a:ahLst/>
            <a:cxnLst/>
            <a:rect l="l" t="t" r="r" b="b"/>
            <a:pathLst>
              <a:path w="405764" h="603250">
                <a:moveTo>
                  <a:pt x="183648" y="0"/>
                </a:moveTo>
                <a:lnTo>
                  <a:pt x="0" y="0"/>
                </a:lnTo>
                <a:lnTo>
                  <a:pt x="0" y="602976"/>
                </a:lnTo>
                <a:lnTo>
                  <a:pt x="183648" y="602976"/>
                </a:lnTo>
                <a:lnTo>
                  <a:pt x="229782" y="598590"/>
                </a:lnTo>
                <a:lnTo>
                  <a:pt x="271668" y="585431"/>
                </a:lnTo>
                <a:lnTo>
                  <a:pt x="309307" y="563498"/>
                </a:lnTo>
                <a:lnTo>
                  <a:pt x="342701" y="532790"/>
                </a:lnTo>
                <a:lnTo>
                  <a:pt x="359107" y="510214"/>
                </a:lnTo>
                <a:lnTo>
                  <a:pt x="105556" y="510214"/>
                </a:lnTo>
                <a:lnTo>
                  <a:pt x="105556" y="93180"/>
                </a:lnTo>
                <a:lnTo>
                  <a:pt x="359034" y="93180"/>
                </a:lnTo>
                <a:lnTo>
                  <a:pt x="342701" y="70615"/>
                </a:lnTo>
                <a:lnTo>
                  <a:pt x="309307" y="39721"/>
                </a:lnTo>
                <a:lnTo>
                  <a:pt x="271668" y="17653"/>
                </a:lnTo>
                <a:lnTo>
                  <a:pt x="229782" y="4413"/>
                </a:lnTo>
                <a:lnTo>
                  <a:pt x="183648" y="0"/>
                </a:lnTo>
                <a:close/>
              </a:path>
              <a:path w="405764" h="603250">
                <a:moveTo>
                  <a:pt x="359034" y="93180"/>
                </a:moveTo>
                <a:lnTo>
                  <a:pt x="183648" y="93180"/>
                </a:lnTo>
                <a:lnTo>
                  <a:pt x="208408" y="95950"/>
                </a:lnTo>
                <a:lnTo>
                  <a:pt x="230636" y="104259"/>
                </a:lnTo>
                <a:lnTo>
                  <a:pt x="267510" y="137493"/>
                </a:lnTo>
                <a:lnTo>
                  <a:pt x="291366" y="188021"/>
                </a:lnTo>
                <a:lnTo>
                  <a:pt x="299320" y="250966"/>
                </a:lnTo>
                <a:lnTo>
                  <a:pt x="299320" y="351601"/>
                </a:lnTo>
                <a:lnTo>
                  <a:pt x="291366" y="414910"/>
                </a:lnTo>
                <a:lnTo>
                  <a:pt x="267510" y="465692"/>
                </a:lnTo>
                <a:lnTo>
                  <a:pt x="230636" y="499085"/>
                </a:lnTo>
                <a:lnTo>
                  <a:pt x="183648" y="510214"/>
                </a:lnTo>
                <a:lnTo>
                  <a:pt x="359107" y="510214"/>
                </a:lnTo>
                <a:lnTo>
                  <a:pt x="370063" y="495138"/>
                </a:lnTo>
                <a:lnTo>
                  <a:pt x="389608" y="452389"/>
                </a:lnTo>
                <a:lnTo>
                  <a:pt x="401335" y="404543"/>
                </a:lnTo>
                <a:lnTo>
                  <a:pt x="405244" y="351601"/>
                </a:lnTo>
                <a:lnTo>
                  <a:pt x="405182" y="250966"/>
                </a:lnTo>
                <a:lnTo>
                  <a:pt x="401335" y="199006"/>
                </a:lnTo>
                <a:lnTo>
                  <a:pt x="389608" y="151215"/>
                </a:lnTo>
                <a:lnTo>
                  <a:pt x="370063" y="108419"/>
                </a:lnTo>
                <a:lnTo>
                  <a:pt x="359034" y="931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91360" y="9238975"/>
            <a:ext cx="106045" cy="603250"/>
          </a:xfrm>
          <a:custGeom>
            <a:avLst/>
            <a:gdLst/>
            <a:ahLst/>
            <a:cxnLst/>
            <a:rect l="l" t="t" r="r" b="b"/>
            <a:pathLst>
              <a:path w="106044" h="603250">
                <a:moveTo>
                  <a:pt x="105556" y="0"/>
                </a:moveTo>
                <a:lnTo>
                  <a:pt x="0" y="0"/>
                </a:lnTo>
                <a:lnTo>
                  <a:pt x="0" y="602976"/>
                </a:lnTo>
                <a:lnTo>
                  <a:pt x="105556" y="602976"/>
                </a:lnTo>
                <a:lnTo>
                  <a:pt x="1055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78440" y="9238659"/>
            <a:ext cx="341630" cy="603250"/>
          </a:xfrm>
          <a:custGeom>
            <a:avLst/>
            <a:gdLst/>
            <a:ahLst/>
            <a:cxnLst/>
            <a:rect l="l" t="t" r="r" b="b"/>
            <a:pathLst>
              <a:path w="341629" h="603250">
                <a:moveTo>
                  <a:pt x="341261" y="510540"/>
                </a:moveTo>
                <a:lnTo>
                  <a:pt x="105562" y="510540"/>
                </a:lnTo>
                <a:lnTo>
                  <a:pt x="105562" y="0"/>
                </a:lnTo>
                <a:lnTo>
                  <a:pt x="0" y="0"/>
                </a:lnTo>
                <a:lnTo>
                  <a:pt x="0" y="510540"/>
                </a:lnTo>
                <a:lnTo>
                  <a:pt x="0" y="603250"/>
                </a:lnTo>
                <a:lnTo>
                  <a:pt x="341261" y="603250"/>
                </a:lnTo>
                <a:lnTo>
                  <a:pt x="341261" y="510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70984" y="9238659"/>
            <a:ext cx="341630" cy="603250"/>
          </a:xfrm>
          <a:custGeom>
            <a:avLst/>
            <a:gdLst/>
            <a:ahLst/>
            <a:cxnLst/>
            <a:rect l="l" t="t" r="r" b="b"/>
            <a:pathLst>
              <a:path w="341629" h="603250">
                <a:moveTo>
                  <a:pt x="341261" y="510540"/>
                </a:moveTo>
                <a:lnTo>
                  <a:pt x="105562" y="510540"/>
                </a:lnTo>
                <a:lnTo>
                  <a:pt x="105562" y="0"/>
                </a:lnTo>
                <a:lnTo>
                  <a:pt x="0" y="0"/>
                </a:lnTo>
                <a:lnTo>
                  <a:pt x="0" y="510540"/>
                </a:lnTo>
                <a:lnTo>
                  <a:pt x="0" y="603250"/>
                </a:lnTo>
                <a:lnTo>
                  <a:pt x="341261" y="603250"/>
                </a:lnTo>
                <a:lnTo>
                  <a:pt x="341261" y="5105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269899" y="9201184"/>
            <a:ext cx="1558290" cy="649605"/>
            <a:chOff x="2269899" y="9201184"/>
            <a:chExt cx="1558290" cy="649605"/>
          </a:xfrm>
        </p:grpSpPr>
        <p:pic>
          <p:nvPicPr>
            <p:cNvPr id="8" name="object 8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8914" y="9201184"/>
              <a:ext cx="195784" cy="1957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69899" y="9230279"/>
              <a:ext cx="416559" cy="620395"/>
            </a:xfrm>
            <a:custGeom>
              <a:avLst/>
              <a:gdLst/>
              <a:ahLst/>
              <a:cxnLst/>
              <a:rect l="l" t="t" r="r" b="b"/>
              <a:pathLst>
                <a:path w="416560" h="620395">
                  <a:moveTo>
                    <a:pt x="210401" y="0"/>
                  </a:moveTo>
                  <a:lnTo>
                    <a:pt x="166221" y="4311"/>
                  </a:lnTo>
                  <a:lnTo>
                    <a:pt x="126251" y="17242"/>
                  </a:lnTo>
                  <a:lnTo>
                    <a:pt x="90488" y="38793"/>
                  </a:lnTo>
                  <a:lnTo>
                    <a:pt x="58930" y="68961"/>
                  </a:lnTo>
                  <a:lnTo>
                    <a:pt x="33148" y="105959"/>
                  </a:lnTo>
                  <a:lnTo>
                    <a:pt x="14732" y="148004"/>
                  </a:lnTo>
                  <a:lnTo>
                    <a:pt x="3683" y="195097"/>
                  </a:lnTo>
                  <a:lnTo>
                    <a:pt x="0" y="247238"/>
                  </a:lnTo>
                  <a:lnTo>
                    <a:pt x="0" y="373130"/>
                  </a:lnTo>
                  <a:lnTo>
                    <a:pt x="3796" y="425445"/>
                  </a:lnTo>
                  <a:lnTo>
                    <a:pt x="15185" y="472634"/>
                  </a:lnTo>
                  <a:lnTo>
                    <a:pt x="34164" y="514696"/>
                  </a:lnTo>
                  <a:lnTo>
                    <a:pt x="60731" y="551627"/>
                  </a:lnTo>
                  <a:lnTo>
                    <a:pt x="93267" y="581703"/>
                  </a:lnTo>
                  <a:lnTo>
                    <a:pt x="130140" y="603184"/>
                  </a:lnTo>
                  <a:lnTo>
                    <a:pt x="171351" y="616072"/>
                  </a:lnTo>
                  <a:lnTo>
                    <a:pt x="216904" y="620368"/>
                  </a:lnTo>
                  <a:lnTo>
                    <a:pt x="253643" y="618674"/>
                  </a:lnTo>
                  <a:lnTo>
                    <a:pt x="316544" y="605115"/>
                  </a:lnTo>
                  <a:lnTo>
                    <a:pt x="365598" y="579079"/>
                  </a:lnTo>
                  <a:lnTo>
                    <a:pt x="402288" y="547088"/>
                  </a:lnTo>
                  <a:lnTo>
                    <a:pt x="416092" y="529261"/>
                  </a:lnTo>
                  <a:lnTo>
                    <a:pt x="416092" y="296514"/>
                  </a:lnTo>
                  <a:lnTo>
                    <a:pt x="208946" y="296525"/>
                  </a:lnTo>
                  <a:lnTo>
                    <a:pt x="208946" y="380176"/>
                  </a:lnTo>
                  <a:lnTo>
                    <a:pt x="310168" y="380176"/>
                  </a:lnTo>
                  <a:lnTo>
                    <a:pt x="310168" y="496958"/>
                  </a:lnTo>
                  <a:lnTo>
                    <a:pt x="276368" y="518905"/>
                  </a:lnTo>
                  <a:lnTo>
                    <a:pt x="234715" y="527063"/>
                  </a:lnTo>
                  <a:lnTo>
                    <a:pt x="216904" y="527606"/>
                  </a:lnTo>
                  <a:lnTo>
                    <a:pt x="192702" y="524916"/>
                  </a:lnTo>
                  <a:lnTo>
                    <a:pt x="152030" y="503386"/>
                  </a:lnTo>
                  <a:lnTo>
                    <a:pt x="122278" y="461422"/>
                  </a:lnTo>
                  <a:lnTo>
                    <a:pt x="107099" y="405718"/>
                  </a:lnTo>
                  <a:lnTo>
                    <a:pt x="105200" y="373130"/>
                  </a:lnTo>
                  <a:lnTo>
                    <a:pt x="105200" y="246411"/>
                  </a:lnTo>
                  <a:lnTo>
                    <a:pt x="112609" y="185072"/>
                  </a:lnTo>
                  <a:lnTo>
                    <a:pt x="134844" y="136048"/>
                  </a:lnTo>
                  <a:lnTo>
                    <a:pt x="169180" y="103898"/>
                  </a:lnTo>
                  <a:lnTo>
                    <a:pt x="212925" y="93180"/>
                  </a:lnTo>
                  <a:lnTo>
                    <a:pt x="234682" y="94850"/>
                  </a:lnTo>
                  <a:lnTo>
                    <a:pt x="283415" y="119891"/>
                  </a:lnTo>
                  <a:lnTo>
                    <a:pt x="306120" y="171959"/>
                  </a:lnTo>
                  <a:lnTo>
                    <a:pt x="307634" y="194643"/>
                  </a:lnTo>
                  <a:lnTo>
                    <a:pt x="407055" y="194643"/>
                  </a:lnTo>
                  <a:lnTo>
                    <a:pt x="405355" y="150660"/>
                  </a:lnTo>
                  <a:lnTo>
                    <a:pt x="396296" y="113530"/>
                  </a:lnTo>
                  <a:lnTo>
                    <a:pt x="358250" y="52396"/>
                  </a:lnTo>
                  <a:lnTo>
                    <a:pt x="295619" y="13099"/>
                  </a:lnTo>
                  <a:lnTo>
                    <a:pt x="255834" y="3274"/>
                  </a:lnTo>
                  <a:lnTo>
                    <a:pt x="2104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64020" y="9424927"/>
              <a:ext cx="106045" cy="417195"/>
            </a:xfrm>
            <a:custGeom>
              <a:avLst/>
              <a:gdLst/>
              <a:ahLst/>
              <a:cxnLst/>
              <a:rect l="l" t="t" r="r" b="b"/>
              <a:pathLst>
                <a:path w="106044" h="417195">
                  <a:moveTo>
                    <a:pt x="105556" y="0"/>
                  </a:moveTo>
                  <a:lnTo>
                    <a:pt x="0" y="0"/>
                  </a:lnTo>
                  <a:lnTo>
                    <a:pt x="0" y="417023"/>
                  </a:lnTo>
                  <a:lnTo>
                    <a:pt x="105556" y="417023"/>
                  </a:lnTo>
                  <a:lnTo>
                    <a:pt x="105556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6700" y="9238976"/>
              <a:ext cx="120205" cy="12020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942564" y="9230290"/>
              <a:ext cx="885825" cy="620395"/>
            </a:xfrm>
            <a:custGeom>
              <a:avLst/>
              <a:gdLst/>
              <a:ahLst/>
              <a:cxnLst/>
              <a:rect l="l" t="t" r="r" b="b"/>
              <a:pathLst>
                <a:path w="885825" h="620395">
                  <a:moveTo>
                    <a:pt x="408609" y="194640"/>
                  </a:moveTo>
                  <a:lnTo>
                    <a:pt x="404749" y="152133"/>
                  </a:lnTo>
                  <a:lnTo>
                    <a:pt x="394728" y="114465"/>
                  </a:lnTo>
                  <a:lnTo>
                    <a:pt x="356069" y="53835"/>
                  </a:lnTo>
                  <a:lnTo>
                    <a:pt x="291363" y="13462"/>
                  </a:lnTo>
                  <a:lnTo>
                    <a:pt x="251142" y="3365"/>
                  </a:lnTo>
                  <a:lnTo>
                    <a:pt x="205689" y="0"/>
                  </a:lnTo>
                  <a:lnTo>
                    <a:pt x="161810" y="4381"/>
                  </a:lnTo>
                  <a:lnTo>
                    <a:pt x="122351" y="17551"/>
                  </a:lnTo>
                  <a:lnTo>
                    <a:pt x="87337" y="39484"/>
                  </a:lnTo>
                  <a:lnTo>
                    <a:pt x="56743" y="70192"/>
                  </a:lnTo>
                  <a:lnTo>
                    <a:pt x="31915" y="107797"/>
                  </a:lnTo>
                  <a:lnTo>
                    <a:pt x="14185" y="150380"/>
                  </a:lnTo>
                  <a:lnTo>
                    <a:pt x="3543" y="197967"/>
                  </a:lnTo>
                  <a:lnTo>
                    <a:pt x="0" y="250545"/>
                  </a:lnTo>
                  <a:lnTo>
                    <a:pt x="0" y="370230"/>
                  </a:lnTo>
                  <a:lnTo>
                    <a:pt x="3632" y="422960"/>
                  </a:lnTo>
                  <a:lnTo>
                    <a:pt x="14541" y="470598"/>
                  </a:lnTo>
                  <a:lnTo>
                    <a:pt x="32727" y="513143"/>
                  </a:lnTo>
                  <a:lnTo>
                    <a:pt x="58191" y="550583"/>
                  </a:lnTo>
                  <a:lnTo>
                    <a:pt x="89573" y="581113"/>
                  </a:lnTo>
                  <a:lnTo>
                    <a:pt x="125526" y="602919"/>
                  </a:lnTo>
                  <a:lnTo>
                    <a:pt x="166039" y="616000"/>
                  </a:lnTo>
                  <a:lnTo>
                    <a:pt x="211112" y="620369"/>
                  </a:lnTo>
                  <a:lnTo>
                    <a:pt x="255054" y="616953"/>
                  </a:lnTo>
                  <a:lnTo>
                    <a:pt x="293979" y="606704"/>
                  </a:lnTo>
                  <a:lnTo>
                    <a:pt x="356806" y="565696"/>
                  </a:lnTo>
                  <a:lnTo>
                    <a:pt x="396024" y="500583"/>
                  </a:lnTo>
                  <a:lnTo>
                    <a:pt x="405460" y="460171"/>
                  </a:lnTo>
                  <a:lnTo>
                    <a:pt x="408127" y="414540"/>
                  </a:lnTo>
                  <a:lnTo>
                    <a:pt x="305092" y="412051"/>
                  </a:lnTo>
                  <a:lnTo>
                    <a:pt x="303644" y="439559"/>
                  </a:lnTo>
                  <a:lnTo>
                    <a:pt x="299262" y="463257"/>
                  </a:lnTo>
                  <a:lnTo>
                    <a:pt x="281787" y="499237"/>
                  </a:lnTo>
                  <a:lnTo>
                    <a:pt x="233286" y="525830"/>
                  </a:lnTo>
                  <a:lnTo>
                    <a:pt x="211112" y="527608"/>
                  </a:lnTo>
                  <a:lnTo>
                    <a:pt x="187528" y="524852"/>
                  </a:lnTo>
                  <a:lnTo>
                    <a:pt x="148577" y="502907"/>
                  </a:lnTo>
                  <a:lnTo>
                    <a:pt x="120942" y="460146"/>
                  </a:lnTo>
                  <a:lnTo>
                    <a:pt x="106946" y="403415"/>
                  </a:lnTo>
                  <a:lnTo>
                    <a:pt x="105194" y="370230"/>
                  </a:lnTo>
                  <a:lnTo>
                    <a:pt x="105194" y="249720"/>
                  </a:lnTo>
                  <a:lnTo>
                    <a:pt x="111836" y="186931"/>
                  </a:lnTo>
                  <a:lnTo>
                    <a:pt x="131762" y="136867"/>
                  </a:lnTo>
                  <a:lnTo>
                    <a:pt x="163525" y="104101"/>
                  </a:lnTo>
                  <a:lnTo>
                    <a:pt x="205689" y="93179"/>
                  </a:lnTo>
                  <a:lnTo>
                    <a:pt x="229501" y="94945"/>
                  </a:lnTo>
                  <a:lnTo>
                    <a:pt x="267195" y="109131"/>
                  </a:lnTo>
                  <a:lnTo>
                    <a:pt x="297827" y="152336"/>
                  </a:lnTo>
                  <a:lnTo>
                    <a:pt x="305092" y="194640"/>
                  </a:lnTo>
                  <a:lnTo>
                    <a:pt x="408609" y="194640"/>
                  </a:lnTo>
                  <a:close/>
                </a:path>
                <a:path w="885825" h="620395">
                  <a:moveTo>
                    <a:pt x="885266" y="611670"/>
                  </a:moveTo>
                  <a:lnTo>
                    <a:pt x="847140" y="481634"/>
                  </a:lnTo>
                  <a:lnTo>
                    <a:pt x="819340" y="386791"/>
                  </a:lnTo>
                  <a:lnTo>
                    <a:pt x="757047" y="174345"/>
                  </a:lnTo>
                  <a:lnTo>
                    <a:pt x="713549" y="25984"/>
                  </a:lnTo>
                  <a:lnTo>
                    <a:pt x="713549" y="386791"/>
                  </a:lnTo>
                  <a:lnTo>
                    <a:pt x="594626" y="386791"/>
                  </a:lnTo>
                  <a:lnTo>
                    <a:pt x="653173" y="174345"/>
                  </a:lnTo>
                  <a:lnTo>
                    <a:pt x="655358" y="174345"/>
                  </a:lnTo>
                  <a:lnTo>
                    <a:pt x="713549" y="386791"/>
                  </a:lnTo>
                  <a:lnTo>
                    <a:pt x="713549" y="25984"/>
                  </a:lnTo>
                  <a:lnTo>
                    <a:pt x="708482" y="8699"/>
                  </a:lnTo>
                  <a:lnTo>
                    <a:pt x="600405" y="8699"/>
                  </a:lnTo>
                  <a:lnTo>
                    <a:pt x="422897" y="611670"/>
                  </a:lnTo>
                  <a:lnTo>
                    <a:pt x="533158" y="611670"/>
                  </a:lnTo>
                  <a:lnTo>
                    <a:pt x="568579" y="481634"/>
                  </a:lnTo>
                  <a:lnTo>
                    <a:pt x="739216" y="481634"/>
                  </a:lnTo>
                  <a:lnTo>
                    <a:pt x="775004" y="611670"/>
                  </a:lnTo>
                  <a:lnTo>
                    <a:pt x="885266" y="6116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619768" y="10025975"/>
            <a:ext cx="411416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10" dirty="0">
                <a:latin typeface="Roboto"/>
                <a:cs typeface="Roboto"/>
                <a:hlinkClick r:id="rId4"/>
              </a:rPr>
              <a:t>www.digicallgroup.co.za</a:t>
            </a:r>
            <a:endParaRPr sz="2950">
              <a:latin typeface="Roboto"/>
              <a:cs typeface="Roboto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70404" y="9732"/>
            <a:ext cx="12622411" cy="10528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6010" y="356010"/>
            <a:ext cx="19392265" cy="10596880"/>
            <a:chOff x="356010" y="356010"/>
            <a:chExt cx="19392265" cy="1059688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010" y="356010"/>
              <a:ext cx="19392079" cy="105965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49717" y="1096024"/>
              <a:ext cx="158581" cy="15858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61679" y="1126625"/>
              <a:ext cx="328295" cy="488950"/>
            </a:xfrm>
            <a:custGeom>
              <a:avLst/>
              <a:gdLst/>
              <a:ahLst/>
              <a:cxnLst/>
              <a:rect l="l" t="t" r="r" b="b"/>
              <a:pathLst>
                <a:path w="328294" h="488950">
                  <a:moveTo>
                    <a:pt x="148749" y="0"/>
                  </a:moveTo>
                  <a:lnTo>
                    <a:pt x="0" y="0"/>
                  </a:lnTo>
                  <a:lnTo>
                    <a:pt x="0" y="488414"/>
                  </a:lnTo>
                  <a:lnTo>
                    <a:pt x="148749" y="488414"/>
                  </a:lnTo>
                  <a:lnTo>
                    <a:pt x="186120" y="484860"/>
                  </a:lnTo>
                  <a:lnTo>
                    <a:pt x="220049" y="474200"/>
                  </a:lnTo>
                  <a:lnTo>
                    <a:pt x="250536" y="456432"/>
                  </a:lnTo>
                  <a:lnTo>
                    <a:pt x="277583" y="431557"/>
                  </a:lnTo>
                  <a:lnTo>
                    <a:pt x="290872" y="413275"/>
                  </a:lnTo>
                  <a:lnTo>
                    <a:pt x="85505" y="413275"/>
                  </a:lnTo>
                  <a:lnTo>
                    <a:pt x="85505" y="75474"/>
                  </a:lnTo>
                  <a:lnTo>
                    <a:pt x="290811" y="75474"/>
                  </a:lnTo>
                  <a:lnTo>
                    <a:pt x="277583" y="57202"/>
                  </a:lnTo>
                  <a:lnTo>
                    <a:pt x="250536" y="32176"/>
                  </a:lnTo>
                  <a:lnTo>
                    <a:pt x="220049" y="14300"/>
                  </a:lnTo>
                  <a:lnTo>
                    <a:pt x="186120" y="3575"/>
                  </a:lnTo>
                  <a:lnTo>
                    <a:pt x="148749" y="0"/>
                  </a:lnTo>
                  <a:close/>
                </a:path>
                <a:path w="328294" h="488950">
                  <a:moveTo>
                    <a:pt x="290811" y="75474"/>
                  </a:moveTo>
                  <a:lnTo>
                    <a:pt x="148749" y="75474"/>
                  </a:lnTo>
                  <a:lnTo>
                    <a:pt x="168808" y="77718"/>
                  </a:lnTo>
                  <a:lnTo>
                    <a:pt x="186816" y="84448"/>
                  </a:lnTo>
                  <a:lnTo>
                    <a:pt x="216684" y="111368"/>
                  </a:lnTo>
                  <a:lnTo>
                    <a:pt x="236008" y="152299"/>
                  </a:lnTo>
                  <a:lnTo>
                    <a:pt x="242453" y="203281"/>
                  </a:lnTo>
                  <a:lnTo>
                    <a:pt x="242453" y="284797"/>
                  </a:lnTo>
                  <a:lnTo>
                    <a:pt x="236008" y="336078"/>
                  </a:lnTo>
                  <a:lnTo>
                    <a:pt x="216684" y="377213"/>
                  </a:lnTo>
                  <a:lnTo>
                    <a:pt x="186816" y="404259"/>
                  </a:lnTo>
                  <a:lnTo>
                    <a:pt x="148749" y="413275"/>
                  </a:lnTo>
                  <a:lnTo>
                    <a:pt x="290872" y="413275"/>
                  </a:lnTo>
                  <a:lnTo>
                    <a:pt x="299749" y="401063"/>
                  </a:lnTo>
                  <a:lnTo>
                    <a:pt x="315579" y="366439"/>
                  </a:lnTo>
                  <a:lnTo>
                    <a:pt x="325076" y="327683"/>
                  </a:lnTo>
                  <a:lnTo>
                    <a:pt x="328241" y="284797"/>
                  </a:lnTo>
                  <a:lnTo>
                    <a:pt x="328191" y="203281"/>
                  </a:lnTo>
                  <a:lnTo>
                    <a:pt x="325076" y="161195"/>
                  </a:lnTo>
                  <a:lnTo>
                    <a:pt x="315579" y="122484"/>
                  </a:lnTo>
                  <a:lnTo>
                    <a:pt x="299749" y="87819"/>
                  </a:lnTo>
                  <a:lnTo>
                    <a:pt x="290811" y="754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041394" y="1119587"/>
              <a:ext cx="481965" cy="502920"/>
            </a:xfrm>
            <a:custGeom>
              <a:avLst/>
              <a:gdLst/>
              <a:ahLst/>
              <a:cxnLst/>
              <a:rect l="l" t="t" r="r" b="b"/>
              <a:pathLst>
                <a:path w="481965" h="502919">
                  <a:moveTo>
                    <a:pt x="85509" y="7048"/>
                  </a:moveTo>
                  <a:lnTo>
                    <a:pt x="0" y="7048"/>
                  </a:lnTo>
                  <a:lnTo>
                    <a:pt x="0" y="495452"/>
                  </a:lnTo>
                  <a:lnTo>
                    <a:pt x="85509" y="495452"/>
                  </a:lnTo>
                  <a:lnTo>
                    <a:pt x="85509" y="7048"/>
                  </a:lnTo>
                  <a:close/>
                </a:path>
                <a:path w="481965" h="502919">
                  <a:moveTo>
                    <a:pt x="481647" y="240182"/>
                  </a:moveTo>
                  <a:lnTo>
                    <a:pt x="313867" y="240195"/>
                  </a:lnTo>
                  <a:lnTo>
                    <a:pt x="313867" y="307936"/>
                  </a:lnTo>
                  <a:lnTo>
                    <a:pt x="395846" y="307936"/>
                  </a:lnTo>
                  <a:lnTo>
                    <a:pt x="395846" y="402539"/>
                  </a:lnTo>
                  <a:lnTo>
                    <a:pt x="358813" y="423405"/>
                  </a:lnTo>
                  <a:lnTo>
                    <a:pt x="320306" y="427367"/>
                  </a:lnTo>
                  <a:lnTo>
                    <a:pt x="300697" y="425183"/>
                  </a:lnTo>
                  <a:lnTo>
                    <a:pt x="254419" y="392468"/>
                  </a:lnTo>
                  <a:lnTo>
                    <a:pt x="235966" y="352475"/>
                  </a:lnTo>
                  <a:lnTo>
                    <a:pt x="229819" y="302234"/>
                  </a:lnTo>
                  <a:lnTo>
                    <a:pt x="229819" y="199593"/>
                  </a:lnTo>
                  <a:lnTo>
                    <a:pt x="235826" y="149910"/>
                  </a:lnTo>
                  <a:lnTo>
                    <a:pt x="253834" y="110197"/>
                  </a:lnTo>
                  <a:lnTo>
                    <a:pt x="298411" y="77647"/>
                  </a:lnTo>
                  <a:lnTo>
                    <a:pt x="317093" y="75476"/>
                  </a:lnTo>
                  <a:lnTo>
                    <a:pt x="334708" y="76835"/>
                  </a:lnTo>
                  <a:lnTo>
                    <a:pt x="374180" y="97116"/>
                  </a:lnTo>
                  <a:lnTo>
                    <a:pt x="392569" y="139293"/>
                  </a:lnTo>
                  <a:lnTo>
                    <a:pt x="393801" y="157670"/>
                  </a:lnTo>
                  <a:lnTo>
                    <a:pt x="474332" y="157670"/>
                  </a:lnTo>
                  <a:lnTo>
                    <a:pt x="465620" y="91960"/>
                  </a:lnTo>
                  <a:lnTo>
                    <a:pt x="434797" y="42443"/>
                  </a:lnTo>
                  <a:lnTo>
                    <a:pt x="384073" y="10617"/>
                  </a:lnTo>
                  <a:lnTo>
                    <a:pt x="315036" y="0"/>
                  </a:lnTo>
                  <a:lnTo>
                    <a:pt x="279260" y="3492"/>
                  </a:lnTo>
                  <a:lnTo>
                    <a:pt x="217906" y="31419"/>
                  </a:lnTo>
                  <a:lnTo>
                    <a:pt x="171462" y="85826"/>
                  </a:lnTo>
                  <a:lnTo>
                    <a:pt x="147599" y="158026"/>
                  </a:lnTo>
                  <a:lnTo>
                    <a:pt x="144614" y="200266"/>
                  </a:lnTo>
                  <a:lnTo>
                    <a:pt x="144614" y="302234"/>
                  </a:lnTo>
                  <a:lnTo>
                    <a:pt x="147688" y="344614"/>
                  </a:lnTo>
                  <a:lnTo>
                    <a:pt x="156908" y="382828"/>
                  </a:lnTo>
                  <a:lnTo>
                    <a:pt x="193802" y="446824"/>
                  </a:lnTo>
                  <a:lnTo>
                    <a:pt x="250024" y="488581"/>
                  </a:lnTo>
                  <a:lnTo>
                    <a:pt x="320306" y="502500"/>
                  </a:lnTo>
                  <a:lnTo>
                    <a:pt x="350062" y="501129"/>
                  </a:lnTo>
                  <a:lnTo>
                    <a:pt x="401015" y="490143"/>
                  </a:lnTo>
                  <a:lnTo>
                    <a:pt x="440740" y="469061"/>
                  </a:lnTo>
                  <a:lnTo>
                    <a:pt x="470458" y="443141"/>
                  </a:lnTo>
                  <a:lnTo>
                    <a:pt x="481647" y="428701"/>
                  </a:lnTo>
                  <a:lnTo>
                    <a:pt x="481647" y="2401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86249" y="1277249"/>
              <a:ext cx="85725" cy="337820"/>
            </a:xfrm>
            <a:custGeom>
              <a:avLst/>
              <a:gdLst/>
              <a:ahLst/>
              <a:cxnLst/>
              <a:rect l="l" t="t" r="r" b="b"/>
              <a:pathLst>
                <a:path w="85725" h="337819">
                  <a:moveTo>
                    <a:pt x="85505" y="0"/>
                  </a:moveTo>
                  <a:lnTo>
                    <a:pt x="0" y="0"/>
                  </a:lnTo>
                  <a:lnTo>
                    <a:pt x="0" y="337790"/>
                  </a:lnTo>
                  <a:lnTo>
                    <a:pt x="85505" y="337790"/>
                  </a:lnTo>
                  <a:lnTo>
                    <a:pt x="85505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073421" y="1126635"/>
              <a:ext cx="1010285" cy="488950"/>
            </a:xfrm>
            <a:custGeom>
              <a:avLst/>
              <a:gdLst/>
              <a:ahLst/>
              <a:cxnLst/>
              <a:rect l="l" t="t" r="r" b="b"/>
              <a:pathLst>
                <a:path w="1010284" h="488950">
                  <a:moveTo>
                    <a:pt x="374510" y="488403"/>
                  </a:moveTo>
                  <a:lnTo>
                    <a:pt x="343636" y="383082"/>
                  </a:lnTo>
                  <a:lnTo>
                    <a:pt x="321106" y="306260"/>
                  </a:lnTo>
                  <a:lnTo>
                    <a:pt x="270662" y="134175"/>
                  </a:lnTo>
                  <a:lnTo>
                    <a:pt x="235432" y="14033"/>
                  </a:lnTo>
                  <a:lnTo>
                    <a:pt x="235432" y="306260"/>
                  </a:lnTo>
                  <a:lnTo>
                    <a:pt x="139090" y="306260"/>
                  </a:lnTo>
                  <a:lnTo>
                    <a:pt x="186512" y="134175"/>
                  </a:lnTo>
                  <a:lnTo>
                    <a:pt x="188277" y="134175"/>
                  </a:lnTo>
                  <a:lnTo>
                    <a:pt x="235432" y="306260"/>
                  </a:lnTo>
                  <a:lnTo>
                    <a:pt x="235432" y="14033"/>
                  </a:lnTo>
                  <a:lnTo>
                    <a:pt x="231317" y="0"/>
                  </a:lnTo>
                  <a:lnTo>
                    <a:pt x="143764" y="0"/>
                  </a:lnTo>
                  <a:lnTo>
                    <a:pt x="0" y="488403"/>
                  </a:lnTo>
                  <a:lnTo>
                    <a:pt x="89306" y="488403"/>
                  </a:lnTo>
                  <a:lnTo>
                    <a:pt x="117995" y="383082"/>
                  </a:lnTo>
                  <a:lnTo>
                    <a:pt x="256209" y="383082"/>
                  </a:lnTo>
                  <a:lnTo>
                    <a:pt x="285203" y="488403"/>
                  </a:lnTo>
                  <a:lnTo>
                    <a:pt x="374510" y="488403"/>
                  </a:lnTo>
                  <a:close/>
                </a:path>
                <a:path w="1010284" h="488950">
                  <a:moveTo>
                    <a:pt x="691934" y="413270"/>
                  </a:moveTo>
                  <a:lnTo>
                    <a:pt x="501015" y="413270"/>
                  </a:lnTo>
                  <a:lnTo>
                    <a:pt x="501015" y="520"/>
                  </a:lnTo>
                  <a:lnTo>
                    <a:pt x="415505" y="520"/>
                  </a:lnTo>
                  <a:lnTo>
                    <a:pt x="415505" y="413270"/>
                  </a:lnTo>
                  <a:lnTo>
                    <a:pt x="415505" y="488200"/>
                  </a:lnTo>
                  <a:lnTo>
                    <a:pt x="691934" y="488200"/>
                  </a:lnTo>
                  <a:lnTo>
                    <a:pt x="691934" y="413270"/>
                  </a:lnTo>
                  <a:close/>
                </a:path>
                <a:path w="1010284" h="488950">
                  <a:moveTo>
                    <a:pt x="1009891" y="413270"/>
                  </a:moveTo>
                  <a:lnTo>
                    <a:pt x="818972" y="413270"/>
                  </a:lnTo>
                  <a:lnTo>
                    <a:pt x="818972" y="520"/>
                  </a:lnTo>
                  <a:lnTo>
                    <a:pt x="733463" y="520"/>
                  </a:lnTo>
                  <a:lnTo>
                    <a:pt x="733463" y="413270"/>
                  </a:lnTo>
                  <a:lnTo>
                    <a:pt x="733463" y="488200"/>
                  </a:lnTo>
                  <a:lnTo>
                    <a:pt x="1009891" y="488200"/>
                  </a:lnTo>
                  <a:lnTo>
                    <a:pt x="1009891" y="4132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80319" y="1126632"/>
              <a:ext cx="97368" cy="973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730870" y="1119583"/>
              <a:ext cx="331470" cy="502920"/>
            </a:xfrm>
            <a:custGeom>
              <a:avLst/>
              <a:gdLst/>
              <a:ahLst/>
              <a:cxnLst/>
              <a:rect l="l" t="t" r="r" b="b"/>
              <a:pathLst>
                <a:path w="331469" h="502919">
                  <a:moveTo>
                    <a:pt x="166612" y="0"/>
                  </a:moveTo>
                  <a:lnTo>
                    <a:pt x="99116" y="14219"/>
                  </a:lnTo>
                  <a:lnTo>
                    <a:pt x="45967" y="56867"/>
                  </a:lnTo>
                  <a:lnTo>
                    <a:pt x="11490" y="121814"/>
                  </a:lnTo>
                  <a:lnTo>
                    <a:pt x="2872" y="160356"/>
                  </a:lnTo>
                  <a:lnTo>
                    <a:pt x="0" y="202946"/>
                  </a:lnTo>
                  <a:lnTo>
                    <a:pt x="0" y="299886"/>
                  </a:lnTo>
                  <a:lnTo>
                    <a:pt x="2946" y="342607"/>
                  </a:lnTo>
                  <a:lnTo>
                    <a:pt x="11786" y="381196"/>
                  </a:lnTo>
                  <a:lnTo>
                    <a:pt x="47139" y="445975"/>
                  </a:lnTo>
                  <a:lnTo>
                    <a:pt x="101680" y="488368"/>
                  </a:lnTo>
                  <a:lnTo>
                    <a:pt x="171000" y="502497"/>
                  </a:lnTo>
                  <a:lnTo>
                    <a:pt x="206598" y="499731"/>
                  </a:lnTo>
                  <a:lnTo>
                    <a:pt x="265604" y="477592"/>
                  </a:lnTo>
                  <a:lnTo>
                    <a:pt x="307642" y="433961"/>
                  </a:lnTo>
                  <a:lnTo>
                    <a:pt x="328433" y="372745"/>
                  </a:lnTo>
                  <a:lnTo>
                    <a:pt x="330597" y="335780"/>
                  </a:lnTo>
                  <a:lnTo>
                    <a:pt x="330000" y="333769"/>
                  </a:lnTo>
                  <a:lnTo>
                    <a:pt x="247133" y="333769"/>
                  </a:lnTo>
                  <a:lnTo>
                    <a:pt x="245953" y="356047"/>
                  </a:lnTo>
                  <a:lnTo>
                    <a:pt x="242414" y="375242"/>
                  </a:lnTo>
                  <a:lnTo>
                    <a:pt x="217591" y="414437"/>
                  </a:lnTo>
                  <a:lnTo>
                    <a:pt x="171000" y="427358"/>
                  </a:lnTo>
                  <a:lnTo>
                    <a:pt x="151901" y="425136"/>
                  </a:lnTo>
                  <a:lnTo>
                    <a:pt x="107902" y="391799"/>
                  </a:lnTo>
                  <a:lnTo>
                    <a:pt x="90883" y="351045"/>
                  </a:lnTo>
                  <a:lnTo>
                    <a:pt x="85212" y="299886"/>
                  </a:lnTo>
                  <a:lnTo>
                    <a:pt x="85212" y="202276"/>
                  </a:lnTo>
                  <a:lnTo>
                    <a:pt x="90591" y="151415"/>
                  </a:lnTo>
                  <a:lnTo>
                    <a:pt x="106729" y="110865"/>
                  </a:lnTo>
                  <a:lnTo>
                    <a:pt x="148483" y="77686"/>
                  </a:lnTo>
                  <a:lnTo>
                    <a:pt x="166612" y="75474"/>
                  </a:lnTo>
                  <a:lnTo>
                    <a:pt x="185907" y="76911"/>
                  </a:lnTo>
                  <a:lnTo>
                    <a:pt x="227668" y="98457"/>
                  </a:lnTo>
                  <a:lnTo>
                    <a:pt x="245146" y="139362"/>
                  </a:lnTo>
                  <a:lnTo>
                    <a:pt x="247133" y="157660"/>
                  </a:lnTo>
                  <a:lnTo>
                    <a:pt x="330984" y="157660"/>
                  </a:lnTo>
                  <a:lnTo>
                    <a:pt x="319735" y="92723"/>
                  </a:lnTo>
                  <a:lnTo>
                    <a:pt x="288420" y="43611"/>
                  </a:lnTo>
                  <a:lnTo>
                    <a:pt x="236009" y="10905"/>
                  </a:lnTo>
                  <a:lnTo>
                    <a:pt x="203434" y="2726"/>
                  </a:lnTo>
                  <a:lnTo>
                    <a:pt x="1666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3367" y="9866390"/>
            <a:ext cx="146843" cy="14684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232710" y="9894745"/>
            <a:ext cx="79375" cy="452755"/>
          </a:xfrm>
          <a:custGeom>
            <a:avLst/>
            <a:gdLst/>
            <a:ahLst/>
            <a:cxnLst/>
            <a:rect l="l" t="t" r="r" b="b"/>
            <a:pathLst>
              <a:path w="79375" h="452754">
                <a:moveTo>
                  <a:pt x="79170" y="0"/>
                </a:moveTo>
                <a:lnTo>
                  <a:pt x="0" y="0"/>
                </a:lnTo>
                <a:lnTo>
                  <a:pt x="0" y="452227"/>
                </a:lnTo>
                <a:lnTo>
                  <a:pt x="79170" y="452227"/>
                </a:lnTo>
                <a:lnTo>
                  <a:pt x="791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366617" y="9888219"/>
            <a:ext cx="312420" cy="465455"/>
          </a:xfrm>
          <a:custGeom>
            <a:avLst/>
            <a:gdLst/>
            <a:ahLst/>
            <a:cxnLst/>
            <a:rect l="l" t="t" r="r" b="b"/>
            <a:pathLst>
              <a:path w="312419" h="465454">
                <a:moveTo>
                  <a:pt x="157796" y="0"/>
                </a:moveTo>
                <a:lnTo>
                  <a:pt x="94685" y="12927"/>
                </a:lnTo>
                <a:lnTo>
                  <a:pt x="44187" y="51715"/>
                </a:lnTo>
                <a:lnTo>
                  <a:pt x="11044" y="110996"/>
                </a:lnTo>
                <a:lnTo>
                  <a:pt x="0" y="185418"/>
                </a:lnTo>
                <a:lnTo>
                  <a:pt x="0" y="279844"/>
                </a:lnTo>
                <a:lnTo>
                  <a:pt x="2846" y="319076"/>
                </a:lnTo>
                <a:lnTo>
                  <a:pt x="25616" y="386015"/>
                </a:lnTo>
                <a:lnTo>
                  <a:pt x="69944" y="436273"/>
                </a:lnTo>
                <a:lnTo>
                  <a:pt x="128509" y="462051"/>
                </a:lnTo>
                <a:lnTo>
                  <a:pt x="162675" y="465273"/>
                </a:lnTo>
                <a:lnTo>
                  <a:pt x="190228" y="464003"/>
                </a:lnTo>
                <a:lnTo>
                  <a:pt x="237403" y="453832"/>
                </a:lnTo>
                <a:lnTo>
                  <a:pt x="274191" y="434303"/>
                </a:lnTo>
                <a:lnTo>
                  <a:pt x="312063" y="396940"/>
                </a:lnTo>
                <a:lnTo>
                  <a:pt x="312063" y="222380"/>
                </a:lnTo>
                <a:lnTo>
                  <a:pt x="156707" y="222391"/>
                </a:lnTo>
                <a:lnTo>
                  <a:pt x="156707" y="285122"/>
                </a:lnTo>
                <a:lnTo>
                  <a:pt x="232621" y="285122"/>
                </a:lnTo>
                <a:lnTo>
                  <a:pt x="232621" y="372711"/>
                </a:lnTo>
                <a:lnTo>
                  <a:pt x="198334" y="392028"/>
                </a:lnTo>
                <a:lnTo>
                  <a:pt x="162675" y="395694"/>
                </a:lnTo>
                <a:lnTo>
                  <a:pt x="144520" y="393677"/>
                </a:lnTo>
                <a:lnTo>
                  <a:pt x="101661" y="363392"/>
                </a:lnTo>
                <a:lnTo>
                  <a:pt x="84590" y="326357"/>
                </a:lnTo>
                <a:lnTo>
                  <a:pt x="78898" y="279844"/>
                </a:lnTo>
                <a:lnTo>
                  <a:pt x="78898" y="184800"/>
                </a:lnTo>
                <a:lnTo>
                  <a:pt x="84452" y="138796"/>
                </a:lnTo>
                <a:lnTo>
                  <a:pt x="101127" y="102028"/>
                </a:lnTo>
                <a:lnTo>
                  <a:pt x="142402" y="71891"/>
                </a:lnTo>
                <a:lnTo>
                  <a:pt x="159691" y="69882"/>
                </a:lnTo>
                <a:lnTo>
                  <a:pt x="176006" y="71135"/>
                </a:lnTo>
                <a:lnTo>
                  <a:pt x="212558" y="89913"/>
                </a:lnTo>
                <a:lnTo>
                  <a:pt x="229591" y="128964"/>
                </a:lnTo>
                <a:lnTo>
                  <a:pt x="230725" y="145974"/>
                </a:lnTo>
                <a:lnTo>
                  <a:pt x="305289" y="145974"/>
                </a:lnTo>
                <a:lnTo>
                  <a:pt x="297214" y="85141"/>
                </a:lnTo>
                <a:lnTo>
                  <a:pt x="268682" y="39286"/>
                </a:lnTo>
                <a:lnTo>
                  <a:pt x="221713" y="9822"/>
                </a:lnTo>
                <a:lnTo>
                  <a:pt x="191873" y="2455"/>
                </a:lnTo>
                <a:lnTo>
                  <a:pt x="1577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737208" y="10034196"/>
            <a:ext cx="79375" cy="313055"/>
          </a:xfrm>
          <a:custGeom>
            <a:avLst/>
            <a:gdLst/>
            <a:ahLst/>
            <a:cxnLst/>
            <a:rect l="l" t="t" r="r" b="b"/>
            <a:pathLst>
              <a:path w="79375" h="313054">
                <a:moveTo>
                  <a:pt x="79170" y="0"/>
                </a:moveTo>
                <a:lnTo>
                  <a:pt x="0" y="0"/>
                </a:lnTo>
                <a:lnTo>
                  <a:pt x="0" y="312775"/>
                </a:lnTo>
                <a:lnTo>
                  <a:pt x="79170" y="312775"/>
                </a:lnTo>
                <a:lnTo>
                  <a:pt x="79170" y="0"/>
                </a:lnTo>
                <a:close/>
              </a:path>
            </a:pathLst>
          </a:custGeom>
          <a:solidFill>
            <a:srgbClr val="D218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188280" y="9894740"/>
            <a:ext cx="935355" cy="452755"/>
          </a:xfrm>
          <a:custGeom>
            <a:avLst/>
            <a:gdLst/>
            <a:ahLst/>
            <a:cxnLst/>
            <a:rect l="l" t="t" r="r" b="b"/>
            <a:pathLst>
              <a:path w="935355" h="452754">
                <a:moveTo>
                  <a:pt x="346773" y="452234"/>
                </a:moveTo>
                <a:lnTo>
                  <a:pt x="318185" y="354711"/>
                </a:lnTo>
                <a:lnTo>
                  <a:pt x="297332" y="283578"/>
                </a:lnTo>
                <a:lnTo>
                  <a:pt x="250621" y="124244"/>
                </a:lnTo>
                <a:lnTo>
                  <a:pt x="217995" y="12954"/>
                </a:lnTo>
                <a:lnTo>
                  <a:pt x="217995" y="283578"/>
                </a:lnTo>
                <a:lnTo>
                  <a:pt x="128790" y="283578"/>
                </a:lnTo>
                <a:lnTo>
                  <a:pt x="172707" y="124244"/>
                </a:lnTo>
                <a:lnTo>
                  <a:pt x="174345" y="124244"/>
                </a:lnTo>
                <a:lnTo>
                  <a:pt x="217995" y="283578"/>
                </a:lnTo>
                <a:lnTo>
                  <a:pt x="217995" y="12954"/>
                </a:lnTo>
                <a:lnTo>
                  <a:pt x="214198" y="0"/>
                </a:lnTo>
                <a:lnTo>
                  <a:pt x="133134" y="0"/>
                </a:lnTo>
                <a:lnTo>
                  <a:pt x="0" y="452234"/>
                </a:lnTo>
                <a:lnTo>
                  <a:pt x="82702" y="452234"/>
                </a:lnTo>
                <a:lnTo>
                  <a:pt x="109270" y="354711"/>
                </a:lnTo>
                <a:lnTo>
                  <a:pt x="237236" y="354711"/>
                </a:lnTo>
                <a:lnTo>
                  <a:pt x="264083" y="452234"/>
                </a:lnTo>
                <a:lnTo>
                  <a:pt x="346773" y="452234"/>
                </a:lnTo>
                <a:close/>
              </a:path>
              <a:path w="935355" h="452754">
                <a:moveTo>
                  <a:pt x="640676" y="382663"/>
                </a:moveTo>
                <a:lnTo>
                  <a:pt x="463905" y="382663"/>
                </a:lnTo>
                <a:lnTo>
                  <a:pt x="463905" y="393"/>
                </a:lnTo>
                <a:lnTo>
                  <a:pt x="384733" y="393"/>
                </a:lnTo>
                <a:lnTo>
                  <a:pt x="384733" y="382663"/>
                </a:lnTo>
                <a:lnTo>
                  <a:pt x="384733" y="452513"/>
                </a:lnTo>
                <a:lnTo>
                  <a:pt x="640676" y="452513"/>
                </a:lnTo>
                <a:lnTo>
                  <a:pt x="640676" y="382663"/>
                </a:lnTo>
                <a:close/>
              </a:path>
              <a:path w="935355" h="452754">
                <a:moveTo>
                  <a:pt x="935088" y="382663"/>
                </a:moveTo>
                <a:lnTo>
                  <a:pt x="758317" y="382663"/>
                </a:lnTo>
                <a:lnTo>
                  <a:pt x="758317" y="393"/>
                </a:lnTo>
                <a:lnTo>
                  <a:pt x="679145" y="393"/>
                </a:lnTo>
                <a:lnTo>
                  <a:pt x="679145" y="382663"/>
                </a:lnTo>
                <a:lnTo>
                  <a:pt x="679145" y="452513"/>
                </a:lnTo>
                <a:lnTo>
                  <a:pt x="935088" y="452513"/>
                </a:lnTo>
                <a:lnTo>
                  <a:pt x="935088" y="3826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31713" y="9894736"/>
            <a:ext cx="90154" cy="90154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7871107" y="9888211"/>
            <a:ext cx="306705" cy="465455"/>
          </a:xfrm>
          <a:custGeom>
            <a:avLst/>
            <a:gdLst/>
            <a:ahLst/>
            <a:cxnLst/>
            <a:rect l="l" t="t" r="r" b="b"/>
            <a:pathLst>
              <a:path w="306705" h="465454">
                <a:moveTo>
                  <a:pt x="154278" y="0"/>
                </a:moveTo>
                <a:lnTo>
                  <a:pt x="91777" y="13165"/>
                </a:lnTo>
                <a:lnTo>
                  <a:pt x="42564" y="52647"/>
                </a:lnTo>
                <a:lnTo>
                  <a:pt x="10641" y="112787"/>
                </a:lnTo>
                <a:lnTo>
                  <a:pt x="0" y="187910"/>
                </a:lnTo>
                <a:lnTo>
                  <a:pt x="0" y="277677"/>
                </a:lnTo>
                <a:lnTo>
                  <a:pt x="2728" y="317230"/>
                </a:lnTo>
                <a:lnTo>
                  <a:pt x="24556" y="384865"/>
                </a:lnTo>
                <a:lnTo>
                  <a:pt x="67189" y="435846"/>
                </a:lnTo>
                <a:lnTo>
                  <a:pt x="124532" y="462013"/>
                </a:lnTo>
                <a:lnTo>
                  <a:pt x="158340" y="465284"/>
                </a:lnTo>
                <a:lnTo>
                  <a:pt x="191298" y="462720"/>
                </a:lnTo>
                <a:lnTo>
                  <a:pt x="245931" y="442216"/>
                </a:lnTo>
                <a:lnTo>
                  <a:pt x="284853" y="401822"/>
                </a:lnTo>
                <a:lnTo>
                  <a:pt x="304105" y="345138"/>
                </a:lnTo>
                <a:lnTo>
                  <a:pt x="306105" y="310911"/>
                </a:lnTo>
                <a:lnTo>
                  <a:pt x="305561" y="309048"/>
                </a:lnTo>
                <a:lnTo>
                  <a:pt x="228830" y="309048"/>
                </a:lnTo>
                <a:lnTo>
                  <a:pt x="227738" y="329674"/>
                </a:lnTo>
                <a:lnTo>
                  <a:pt x="224461" y="347447"/>
                </a:lnTo>
                <a:lnTo>
                  <a:pt x="201476" y="383738"/>
                </a:lnTo>
                <a:lnTo>
                  <a:pt x="158340" y="395705"/>
                </a:lnTo>
                <a:lnTo>
                  <a:pt x="140653" y="393647"/>
                </a:lnTo>
                <a:lnTo>
                  <a:pt x="99913" y="362784"/>
                </a:lnTo>
                <a:lnTo>
                  <a:pt x="84151" y="325045"/>
                </a:lnTo>
                <a:lnTo>
                  <a:pt x="78898" y="277677"/>
                </a:lnTo>
                <a:lnTo>
                  <a:pt x="78898" y="187292"/>
                </a:lnTo>
                <a:lnTo>
                  <a:pt x="83878" y="140203"/>
                </a:lnTo>
                <a:lnTo>
                  <a:pt x="98824" y="102656"/>
                </a:lnTo>
                <a:lnTo>
                  <a:pt x="137489" y="71932"/>
                </a:lnTo>
                <a:lnTo>
                  <a:pt x="154278" y="69882"/>
                </a:lnTo>
                <a:lnTo>
                  <a:pt x="172141" y="71213"/>
                </a:lnTo>
                <a:lnTo>
                  <a:pt x="210799" y="91169"/>
                </a:lnTo>
                <a:lnTo>
                  <a:pt x="226992" y="129044"/>
                </a:lnTo>
                <a:lnTo>
                  <a:pt x="228830" y="145985"/>
                </a:lnTo>
                <a:lnTo>
                  <a:pt x="306472" y="145985"/>
                </a:lnTo>
                <a:lnTo>
                  <a:pt x="296056" y="85861"/>
                </a:lnTo>
                <a:lnTo>
                  <a:pt x="267059" y="40375"/>
                </a:lnTo>
                <a:lnTo>
                  <a:pt x="218529" y="10096"/>
                </a:lnTo>
                <a:lnTo>
                  <a:pt x="188368" y="2524"/>
                </a:lnTo>
                <a:lnTo>
                  <a:pt x="1542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About </a:t>
            </a:r>
            <a:r>
              <a:rPr spc="-10" dirty="0"/>
              <a:t>Digicall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4765" algn="just">
              <a:lnSpc>
                <a:spcPct val="100000"/>
              </a:lnSpc>
              <a:spcBef>
                <a:spcPts val="95"/>
              </a:spcBef>
            </a:pPr>
            <a:r>
              <a:rPr dirty="0"/>
              <a:t>The</a:t>
            </a:r>
            <a:r>
              <a:rPr spc="380" dirty="0"/>
              <a:t> </a:t>
            </a:r>
            <a:r>
              <a:rPr dirty="0"/>
              <a:t>Digicall</a:t>
            </a:r>
            <a:r>
              <a:rPr spc="380" dirty="0"/>
              <a:t> </a:t>
            </a:r>
            <a:r>
              <a:rPr dirty="0"/>
              <a:t>Group</a:t>
            </a:r>
            <a:r>
              <a:rPr spc="380" dirty="0"/>
              <a:t> </a:t>
            </a:r>
            <a:r>
              <a:rPr dirty="0"/>
              <a:t>has</a:t>
            </a:r>
            <a:r>
              <a:rPr spc="375" dirty="0"/>
              <a:t> </a:t>
            </a:r>
            <a:r>
              <a:rPr dirty="0"/>
              <a:t>been</a:t>
            </a:r>
            <a:r>
              <a:rPr spc="380" dirty="0"/>
              <a:t> </a:t>
            </a:r>
            <a:r>
              <a:rPr dirty="0"/>
              <a:t>delivering</a:t>
            </a:r>
            <a:r>
              <a:rPr spc="380" dirty="0"/>
              <a:t> </a:t>
            </a:r>
            <a:r>
              <a:rPr dirty="0"/>
              <a:t>world-class</a:t>
            </a:r>
            <a:r>
              <a:rPr spc="380" dirty="0"/>
              <a:t> </a:t>
            </a:r>
            <a:r>
              <a:rPr dirty="0"/>
              <a:t>outsourced</a:t>
            </a:r>
            <a:r>
              <a:rPr spc="375" dirty="0"/>
              <a:t> </a:t>
            </a:r>
            <a:r>
              <a:rPr dirty="0"/>
              <a:t>and</a:t>
            </a:r>
            <a:r>
              <a:rPr spc="380" dirty="0"/>
              <a:t> </a:t>
            </a:r>
            <a:r>
              <a:rPr spc="-10" dirty="0"/>
              <a:t>incident </a:t>
            </a:r>
            <a:r>
              <a:rPr dirty="0"/>
              <a:t>management</a:t>
            </a:r>
            <a:r>
              <a:rPr spc="15" dirty="0"/>
              <a:t> </a:t>
            </a:r>
            <a:r>
              <a:rPr dirty="0"/>
              <a:t>services</a:t>
            </a:r>
            <a:r>
              <a:rPr spc="20" dirty="0"/>
              <a:t> </a:t>
            </a:r>
            <a:r>
              <a:rPr dirty="0"/>
              <a:t>to</a:t>
            </a:r>
            <a:r>
              <a:rPr spc="20" dirty="0"/>
              <a:t> </a:t>
            </a:r>
            <a:r>
              <a:rPr dirty="0"/>
              <a:t>our</a:t>
            </a:r>
            <a:r>
              <a:rPr spc="25" dirty="0"/>
              <a:t> </a:t>
            </a:r>
            <a:r>
              <a:rPr dirty="0"/>
              <a:t>valued</a:t>
            </a:r>
            <a:r>
              <a:rPr spc="15" dirty="0"/>
              <a:t> </a:t>
            </a:r>
            <a:r>
              <a:rPr dirty="0"/>
              <a:t>clients</a:t>
            </a:r>
            <a:r>
              <a:rPr spc="20" dirty="0"/>
              <a:t> </a:t>
            </a:r>
            <a:r>
              <a:rPr dirty="0"/>
              <a:t>across</a:t>
            </a:r>
            <a:r>
              <a:rPr spc="25" dirty="0"/>
              <a:t> </a:t>
            </a:r>
            <a:r>
              <a:rPr dirty="0"/>
              <a:t>diverse</a:t>
            </a:r>
            <a:r>
              <a:rPr spc="20" dirty="0"/>
              <a:t> </a:t>
            </a:r>
            <a:r>
              <a:rPr spc="-20" dirty="0"/>
              <a:t>industries,</a:t>
            </a:r>
            <a:r>
              <a:rPr spc="-35" dirty="0"/>
              <a:t> </a:t>
            </a:r>
            <a:r>
              <a:rPr spc="-10" dirty="0"/>
              <a:t>globally, </a:t>
            </a:r>
            <a:r>
              <a:rPr spc="-25" dirty="0"/>
              <a:t>since</a:t>
            </a:r>
            <a:r>
              <a:rPr spc="-165" dirty="0"/>
              <a:t> </a:t>
            </a:r>
            <a:r>
              <a:rPr spc="-10" dirty="0"/>
              <a:t>2003.</a:t>
            </a:r>
          </a:p>
          <a:p>
            <a:pPr marL="12700" marR="5080" algn="just">
              <a:lnSpc>
                <a:spcPct val="100000"/>
              </a:lnSpc>
              <a:spcBef>
                <a:spcPts val="3060"/>
              </a:spcBef>
            </a:pPr>
            <a:r>
              <a:rPr b="0" spc="65" dirty="0">
                <a:solidFill>
                  <a:srgbClr val="000000"/>
                </a:solidFill>
                <a:latin typeface="Roboto"/>
                <a:cs typeface="Roboto"/>
              </a:rPr>
              <a:t>Our</a:t>
            </a:r>
            <a:r>
              <a:rPr b="0" spc="31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90" dirty="0">
                <a:solidFill>
                  <a:srgbClr val="000000"/>
                </a:solidFill>
                <a:latin typeface="Roboto"/>
                <a:cs typeface="Roboto"/>
              </a:rPr>
              <a:t>history</a:t>
            </a:r>
            <a:r>
              <a:rPr b="0" spc="320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50" dirty="0">
                <a:solidFill>
                  <a:srgbClr val="000000"/>
                </a:solidFill>
                <a:latin typeface="Roboto"/>
                <a:cs typeface="Roboto"/>
              </a:rPr>
              <a:t>is</a:t>
            </a:r>
            <a:r>
              <a:rPr b="0" spc="32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95" dirty="0">
                <a:solidFill>
                  <a:srgbClr val="000000"/>
                </a:solidFill>
                <a:latin typeface="Roboto"/>
                <a:cs typeface="Roboto"/>
              </a:rPr>
              <a:t>characterised</a:t>
            </a:r>
            <a:r>
              <a:rPr b="0" spc="32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dirty="0">
                <a:solidFill>
                  <a:srgbClr val="000000"/>
                </a:solidFill>
                <a:latin typeface="Roboto"/>
                <a:cs typeface="Roboto"/>
              </a:rPr>
              <a:t>by</a:t>
            </a:r>
            <a:r>
              <a:rPr b="0" spc="32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95" dirty="0">
                <a:solidFill>
                  <a:srgbClr val="000000"/>
                </a:solidFill>
                <a:latin typeface="Roboto"/>
                <a:cs typeface="Roboto"/>
              </a:rPr>
              <a:t>sustained</a:t>
            </a:r>
            <a:r>
              <a:rPr b="0" spc="32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65" dirty="0">
                <a:solidFill>
                  <a:srgbClr val="000000"/>
                </a:solidFill>
                <a:latin typeface="Roboto"/>
                <a:cs typeface="Roboto"/>
              </a:rPr>
              <a:t>and</a:t>
            </a:r>
            <a:r>
              <a:rPr b="0" spc="320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114" dirty="0">
                <a:solidFill>
                  <a:srgbClr val="000000"/>
                </a:solidFill>
                <a:latin typeface="Roboto"/>
                <a:cs typeface="Roboto"/>
              </a:rPr>
              <a:t>acquisition-</a:t>
            </a:r>
            <a:r>
              <a:rPr b="0" spc="70" dirty="0">
                <a:solidFill>
                  <a:srgbClr val="000000"/>
                </a:solidFill>
                <a:latin typeface="Roboto"/>
                <a:cs typeface="Roboto"/>
              </a:rPr>
              <a:t>led</a:t>
            </a:r>
            <a:r>
              <a:rPr b="0" spc="32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90" dirty="0">
                <a:solidFill>
                  <a:srgbClr val="000000"/>
                </a:solidFill>
                <a:latin typeface="Roboto"/>
                <a:cs typeface="Roboto"/>
              </a:rPr>
              <a:t>growth,</a:t>
            </a:r>
            <a:r>
              <a:rPr b="0" spc="320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85" dirty="0">
                <a:solidFill>
                  <a:srgbClr val="000000"/>
                </a:solidFill>
                <a:latin typeface="Roboto"/>
                <a:cs typeface="Roboto"/>
              </a:rPr>
              <a:t>and </a:t>
            </a:r>
            <a:r>
              <a:rPr b="0" spc="95" dirty="0">
                <a:solidFill>
                  <a:srgbClr val="000000"/>
                </a:solidFill>
                <a:latin typeface="Roboto"/>
                <a:cs typeface="Roboto"/>
              </a:rPr>
              <a:t>everything</a:t>
            </a:r>
            <a:r>
              <a:rPr b="0" spc="160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dirty="0">
                <a:solidFill>
                  <a:srgbClr val="000000"/>
                </a:solidFill>
                <a:latin typeface="Roboto"/>
                <a:cs typeface="Roboto"/>
              </a:rPr>
              <a:t>we</a:t>
            </a:r>
            <a:r>
              <a:rPr b="0" spc="16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dirty="0">
                <a:solidFill>
                  <a:srgbClr val="000000"/>
                </a:solidFill>
                <a:latin typeface="Roboto"/>
                <a:cs typeface="Roboto"/>
              </a:rPr>
              <a:t>do</a:t>
            </a:r>
            <a:r>
              <a:rPr b="0" spc="16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50" dirty="0">
                <a:solidFill>
                  <a:srgbClr val="000000"/>
                </a:solidFill>
                <a:latin typeface="Roboto"/>
                <a:cs typeface="Roboto"/>
              </a:rPr>
              <a:t>is</a:t>
            </a:r>
            <a:r>
              <a:rPr b="0" spc="16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95" dirty="0">
                <a:solidFill>
                  <a:srgbClr val="000000"/>
                </a:solidFill>
                <a:latin typeface="Roboto"/>
                <a:cs typeface="Roboto"/>
              </a:rPr>
              <a:t>enabled,</a:t>
            </a:r>
            <a:r>
              <a:rPr b="0" spc="16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95" dirty="0">
                <a:solidFill>
                  <a:srgbClr val="000000"/>
                </a:solidFill>
                <a:latin typeface="Roboto"/>
                <a:cs typeface="Roboto"/>
              </a:rPr>
              <a:t>integrated,</a:t>
            </a:r>
            <a:r>
              <a:rPr b="0" spc="16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65" dirty="0">
                <a:solidFill>
                  <a:srgbClr val="000000"/>
                </a:solidFill>
                <a:latin typeface="Roboto"/>
                <a:cs typeface="Roboto"/>
              </a:rPr>
              <a:t>and</a:t>
            </a:r>
            <a:r>
              <a:rPr b="0" spc="16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85" dirty="0">
                <a:solidFill>
                  <a:srgbClr val="000000"/>
                </a:solidFill>
                <a:latin typeface="Roboto"/>
                <a:cs typeface="Roboto"/>
              </a:rPr>
              <a:t>improved</a:t>
            </a:r>
            <a:r>
              <a:rPr b="0" spc="16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dirty="0">
                <a:solidFill>
                  <a:srgbClr val="000000"/>
                </a:solidFill>
                <a:latin typeface="Roboto"/>
                <a:cs typeface="Roboto"/>
              </a:rPr>
              <a:t>by</a:t>
            </a:r>
            <a:r>
              <a:rPr b="0" spc="16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70" dirty="0">
                <a:solidFill>
                  <a:srgbClr val="000000"/>
                </a:solidFill>
                <a:latin typeface="Roboto"/>
                <a:cs typeface="Roboto"/>
              </a:rPr>
              <a:t>our</a:t>
            </a:r>
            <a:r>
              <a:rPr b="0" spc="16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114" dirty="0">
                <a:solidFill>
                  <a:srgbClr val="000000"/>
                </a:solidFill>
                <a:latin typeface="Roboto"/>
                <a:cs typeface="Roboto"/>
              </a:rPr>
              <a:t>best-in-</a:t>
            </a:r>
            <a:r>
              <a:rPr b="0" spc="100" dirty="0">
                <a:solidFill>
                  <a:srgbClr val="000000"/>
                </a:solidFill>
                <a:latin typeface="Roboto"/>
                <a:cs typeface="Roboto"/>
              </a:rPr>
              <a:t>class </a:t>
            </a:r>
            <a:r>
              <a:rPr b="0" spc="75" dirty="0">
                <a:solidFill>
                  <a:srgbClr val="000000"/>
                </a:solidFill>
                <a:latin typeface="Roboto"/>
                <a:cs typeface="Roboto"/>
              </a:rPr>
              <a:t>technologies,</a:t>
            </a:r>
            <a:r>
              <a:rPr b="0" spc="720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dirty="0">
                <a:solidFill>
                  <a:srgbClr val="000000"/>
                </a:solidFill>
                <a:latin typeface="Roboto"/>
                <a:cs typeface="Roboto"/>
              </a:rPr>
              <a:t>our</a:t>
            </a:r>
            <a:r>
              <a:rPr b="0" spc="72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70" dirty="0">
                <a:solidFill>
                  <a:srgbClr val="000000"/>
                </a:solidFill>
                <a:latin typeface="Roboto"/>
                <a:cs typeface="Roboto"/>
              </a:rPr>
              <a:t>specialised</a:t>
            </a:r>
            <a:r>
              <a:rPr b="0" spc="720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dirty="0">
                <a:solidFill>
                  <a:srgbClr val="000000"/>
                </a:solidFill>
                <a:latin typeface="Roboto"/>
                <a:cs typeface="Roboto"/>
              </a:rPr>
              <a:t>and</a:t>
            </a:r>
            <a:r>
              <a:rPr b="0" spc="72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60" dirty="0">
                <a:solidFill>
                  <a:srgbClr val="000000"/>
                </a:solidFill>
                <a:latin typeface="Roboto"/>
                <a:cs typeface="Roboto"/>
              </a:rPr>
              <a:t>automated</a:t>
            </a:r>
            <a:r>
              <a:rPr b="0" spc="720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65" dirty="0">
                <a:solidFill>
                  <a:srgbClr val="000000"/>
                </a:solidFill>
                <a:latin typeface="Roboto"/>
                <a:cs typeface="Roboto"/>
              </a:rPr>
              <a:t>business</a:t>
            </a:r>
            <a:r>
              <a:rPr b="0" spc="72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70" dirty="0">
                <a:solidFill>
                  <a:srgbClr val="000000"/>
                </a:solidFill>
                <a:latin typeface="Roboto"/>
                <a:cs typeface="Roboto"/>
              </a:rPr>
              <a:t>systems,</a:t>
            </a:r>
            <a:r>
              <a:rPr b="0" spc="720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dirty="0">
                <a:solidFill>
                  <a:srgbClr val="000000"/>
                </a:solidFill>
                <a:latin typeface="Roboto"/>
                <a:cs typeface="Roboto"/>
              </a:rPr>
              <a:t>and</a:t>
            </a:r>
            <a:r>
              <a:rPr b="0" spc="725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50" dirty="0">
                <a:solidFill>
                  <a:srgbClr val="000000"/>
                </a:solidFill>
                <a:latin typeface="Roboto"/>
                <a:cs typeface="Roboto"/>
              </a:rPr>
              <a:t>our </a:t>
            </a:r>
            <a:r>
              <a:rPr b="0" dirty="0">
                <a:solidFill>
                  <a:srgbClr val="000000"/>
                </a:solidFill>
                <a:latin typeface="Roboto"/>
                <a:cs typeface="Roboto"/>
              </a:rPr>
              <a:t>outstanding</a:t>
            </a:r>
            <a:r>
              <a:rPr b="0" spc="400" dirty="0">
                <a:solidFill>
                  <a:srgbClr val="000000"/>
                </a:solidFill>
                <a:latin typeface="Roboto"/>
                <a:cs typeface="Roboto"/>
              </a:rPr>
              <a:t> </a:t>
            </a:r>
            <a:r>
              <a:rPr b="0" spc="-10" dirty="0">
                <a:solidFill>
                  <a:srgbClr val="000000"/>
                </a:solidFill>
                <a:latin typeface="Roboto"/>
                <a:cs typeface="Roboto"/>
              </a:rPr>
              <a:t>people.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54998" y="6883362"/>
            <a:ext cx="2075814" cy="16541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370330">
              <a:lnSpc>
                <a:spcPts val="1820"/>
              </a:lnSpc>
              <a:spcBef>
                <a:spcPts val="114"/>
              </a:spcBef>
            </a:pPr>
            <a:r>
              <a:rPr sz="1550" b="1" spc="-10" dirty="0">
                <a:latin typeface="Roboto"/>
                <a:cs typeface="Roboto"/>
              </a:rPr>
              <a:t>AFRICA</a:t>
            </a:r>
            <a:endParaRPr sz="1550">
              <a:latin typeface="Roboto"/>
              <a:cs typeface="Roboto"/>
            </a:endParaRPr>
          </a:p>
          <a:p>
            <a:pPr marL="741680" marR="5715" indent="494030" algn="r">
              <a:lnSpc>
                <a:spcPts val="1380"/>
              </a:lnSpc>
              <a:spcBef>
                <a:spcPts val="5"/>
              </a:spcBef>
            </a:pPr>
            <a:r>
              <a:rPr sz="1150" dirty="0">
                <a:latin typeface="Roboto"/>
                <a:cs typeface="Roboto"/>
              </a:rPr>
              <a:t>Africa</a:t>
            </a:r>
            <a:r>
              <a:rPr sz="1150" spc="-6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Assist </a:t>
            </a:r>
            <a:r>
              <a:rPr sz="1150" dirty="0">
                <a:latin typeface="Roboto"/>
                <a:cs typeface="Roboto"/>
              </a:rPr>
              <a:t>27</a:t>
            </a:r>
            <a:r>
              <a:rPr sz="1150" spc="-1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In</a:t>
            </a:r>
            <a:r>
              <a:rPr sz="1150" spc="-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country</a:t>
            </a:r>
            <a:r>
              <a:rPr sz="1150" spc="-1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agents</a:t>
            </a:r>
            <a:endParaRPr sz="1150">
              <a:latin typeface="Roboto"/>
              <a:cs typeface="Roboto"/>
            </a:endParaRPr>
          </a:p>
          <a:p>
            <a:pPr marR="5715" algn="r">
              <a:lnSpc>
                <a:spcPts val="1330"/>
              </a:lnSpc>
            </a:pPr>
            <a:r>
              <a:rPr sz="1150" dirty="0">
                <a:latin typeface="Roboto"/>
                <a:cs typeface="Roboto"/>
              </a:rPr>
              <a:t>1750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Service</a:t>
            </a:r>
            <a:r>
              <a:rPr sz="1150" spc="-3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provider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contracts</a:t>
            </a:r>
            <a:endParaRPr sz="1150">
              <a:latin typeface="Roboto"/>
              <a:cs typeface="Roboto"/>
            </a:endParaRPr>
          </a:p>
          <a:p>
            <a:pPr marL="282575" marR="5080" indent="1161415" algn="r">
              <a:lnSpc>
                <a:spcPct val="100000"/>
              </a:lnSpc>
            </a:pPr>
            <a:r>
              <a:rPr sz="1150" spc="-10" dirty="0">
                <a:latin typeface="Roboto"/>
                <a:cs typeface="Roboto"/>
              </a:rPr>
              <a:t>Hospitals </a:t>
            </a:r>
            <a:r>
              <a:rPr sz="1150" dirty="0">
                <a:latin typeface="Roboto"/>
                <a:cs typeface="Roboto"/>
              </a:rPr>
              <a:t>Private</a:t>
            </a:r>
            <a:r>
              <a:rPr sz="1150" spc="-6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ambulance</a:t>
            </a:r>
            <a:r>
              <a:rPr sz="1150" spc="-5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services</a:t>
            </a:r>
            <a:endParaRPr sz="1150">
              <a:latin typeface="Roboto"/>
              <a:cs typeface="Roboto"/>
            </a:endParaRPr>
          </a:p>
          <a:p>
            <a:pPr marR="5080" algn="r">
              <a:lnSpc>
                <a:spcPts val="1375"/>
              </a:lnSpc>
            </a:pPr>
            <a:r>
              <a:rPr sz="1150" spc="-20" dirty="0">
                <a:latin typeface="Roboto"/>
                <a:cs typeface="Roboto"/>
              </a:rPr>
              <a:t>GP’s</a:t>
            </a:r>
            <a:endParaRPr sz="1150">
              <a:latin typeface="Roboto"/>
              <a:cs typeface="Roboto"/>
            </a:endParaRPr>
          </a:p>
          <a:p>
            <a:pPr marL="553720" marR="5080" indent="765175" algn="r">
              <a:lnSpc>
                <a:spcPct val="100000"/>
              </a:lnSpc>
            </a:pPr>
            <a:r>
              <a:rPr sz="1150" spc="-10" dirty="0">
                <a:latin typeface="Roboto"/>
                <a:cs typeface="Roboto"/>
              </a:rPr>
              <a:t>Helicopters </a:t>
            </a:r>
            <a:r>
              <a:rPr sz="1150" dirty="0">
                <a:latin typeface="Roboto"/>
                <a:cs typeface="Roboto"/>
              </a:rPr>
              <a:t>Air</a:t>
            </a:r>
            <a:r>
              <a:rPr sz="1150" spc="-5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ambulance</a:t>
            </a:r>
            <a:r>
              <a:rPr sz="1150" spc="-4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services</a:t>
            </a:r>
            <a:endParaRPr sz="1150">
              <a:latin typeface="Roboto"/>
              <a:cs typeface="Roboto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60793" y="2562808"/>
            <a:ext cx="17071340" cy="6736715"/>
            <a:chOff x="1260793" y="2562808"/>
            <a:chExt cx="17071340" cy="6736715"/>
          </a:xfrm>
        </p:grpSpPr>
        <p:sp>
          <p:nvSpPr>
            <p:cNvPr id="4" name="object 4"/>
            <p:cNvSpPr/>
            <p:nvPr/>
          </p:nvSpPr>
          <p:spPr>
            <a:xfrm>
              <a:off x="10038895" y="2579337"/>
              <a:ext cx="673735" cy="142875"/>
            </a:xfrm>
            <a:custGeom>
              <a:avLst/>
              <a:gdLst/>
              <a:ahLst/>
              <a:cxnLst/>
              <a:rect l="l" t="t" r="r" b="b"/>
              <a:pathLst>
                <a:path w="673734" h="142875">
                  <a:moveTo>
                    <a:pt x="403359" y="0"/>
                  </a:moveTo>
                  <a:lnTo>
                    <a:pt x="302470" y="4765"/>
                  </a:lnTo>
                  <a:lnTo>
                    <a:pt x="201620" y="10029"/>
                  </a:lnTo>
                  <a:lnTo>
                    <a:pt x="100801" y="15795"/>
                  </a:lnTo>
                  <a:lnTo>
                    <a:pt x="0" y="22062"/>
                  </a:lnTo>
                  <a:lnTo>
                    <a:pt x="659" y="69757"/>
                  </a:lnTo>
                  <a:lnTo>
                    <a:pt x="105123" y="98276"/>
                  </a:lnTo>
                  <a:lnTo>
                    <a:pt x="209407" y="127459"/>
                  </a:lnTo>
                  <a:lnTo>
                    <a:pt x="261468" y="142330"/>
                  </a:lnTo>
                  <a:lnTo>
                    <a:pt x="352126" y="88417"/>
                  </a:lnTo>
                  <a:lnTo>
                    <a:pt x="385611" y="68741"/>
                  </a:lnTo>
                  <a:lnTo>
                    <a:pt x="475797" y="107552"/>
                  </a:lnTo>
                  <a:lnTo>
                    <a:pt x="508822" y="121954"/>
                  </a:lnTo>
                  <a:lnTo>
                    <a:pt x="581992" y="87484"/>
                  </a:lnTo>
                  <a:lnTo>
                    <a:pt x="476164" y="58520"/>
                  </a:lnTo>
                  <a:lnTo>
                    <a:pt x="437169" y="48061"/>
                  </a:lnTo>
                  <a:lnTo>
                    <a:pt x="578499" y="50401"/>
                  </a:lnTo>
                  <a:lnTo>
                    <a:pt x="672702" y="52438"/>
                  </a:lnTo>
                  <a:lnTo>
                    <a:pt x="673592" y="17999"/>
                  </a:lnTo>
                  <a:lnTo>
                    <a:pt x="565530" y="10280"/>
                  </a:lnTo>
                  <a:lnTo>
                    <a:pt x="457424" y="3270"/>
                  </a:lnTo>
                  <a:lnTo>
                    <a:pt x="40335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0793" y="2562808"/>
              <a:ext cx="17070847" cy="67364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9516" y="4855696"/>
              <a:ext cx="68817" cy="1797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093590" y="6760269"/>
              <a:ext cx="5080" cy="0"/>
            </a:xfrm>
            <a:custGeom>
              <a:avLst/>
              <a:gdLst/>
              <a:ahLst/>
              <a:cxnLst/>
              <a:rect l="l" t="t" r="r" b="b"/>
              <a:pathLst>
                <a:path w="5079">
                  <a:moveTo>
                    <a:pt x="4586" y="0"/>
                  </a:moveTo>
                  <a:lnTo>
                    <a:pt x="753" y="0"/>
                  </a:lnTo>
                  <a:lnTo>
                    <a:pt x="0" y="0"/>
                  </a:lnTo>
                  <a:lnTo>
                    <a:pt x="458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80470" y="3857484"/>
              <a:ext cx="36061" cy="15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423421" y="3201818"/>
              <a:ext cx="58419" cy="60960"/>
            </a:xfrm>
            <a:custGeom>
              <a:avLst/>
              <a:gdLst/>
              <a:ahLst/>
              <a:cxnLst/>
              <a:rect l="l" t="t" r="r" b="b"/>
              <a:pathLst>
                <a:path w="58420" h="60960">
                  <a:moveTo>
                    <a:pt x="57935" y="0"/>
                  </a:moveTo>
                  <a:lnTo>
                    <a:pt x="21559" y="23245"/>
                  </a:lnTo>
                  <a:lnTo>
                    <a:pt x="0" y="60647"/>
                  </a:lnTo>
                  <a:lnTo>
                    <a:pt x="8310" y="53608"/>
                  </a:lnTo>
                  <a:lnTo>
                    <a:pt x="15867" y="46297"/>
                  </a:lnTo>
                  <a:lnTo>
                    <a:pt x="23092" y="38922"/>
                  </a:lnTo>
                  <a:lnTo>
                    <a:pt x="30407" y="31695"/>
                  </a:lnTo>
                  <a:lnTo>
                    <a:pt x="37304" y="24068"/>
                  </a:lnTo>
                  <a:lnTo>
                    <a:pt x="44348" y="16523"/>
                  </a:lnTo>
                  <a:lnTo>
                    <a:pt x="51303" y="8639"/>
                  </a:lnTo>
                  <a:lnTo>
                    <a:pt x="5793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646200" y="8234194"/>
              <a:ext cx="11036" cy="96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4836662" y="8220792"/>
              <a:ext cx="17780" cy="635"/>
            </a:xfrm>
            <a:custGeom>
              <a:avLst/>
              <a:gdLst/>
              <a:ahLst/>
              <a:cxnLst/>
              <a:rect l="l" t="t" r="r" b="b"/>
              <a:pathLst>
                <a:path w="17780" h="634">
                  <a:moveTo>
                    <a:pt x="17259" y="0"/>
                  </a:moveTo>
                  <a:lnTo>
                    <a:pt x="8534" y="38"/>
                  </a:lnTo>
                  <a:lnTo>
                    <a:pt x="0" y="139"/>
                  </a:lnTo>
                  <a:lnTo>
                    <a:pt x="1725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34031" y="4957084"/>
              <a:ext cx="390344" cy="5777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05582" y="5092305"/>
              <a:ext cx="390424" cy="58767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356442" y="7862843"/>
            <a:ext cx="2735580" cy="14789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46990">
              <a:lnSpc>
                <a:spcPts val="1820"/>
              </a:lnSpc>
              <a:spcBef>
                <a:spcPts val="114"/>
              </a:spcBef>
            </a:pPr>
            <a:r>
              <a:rPr sz="1550" b="1" dirty="0">
                <a:latin typeface="Roboto"/>
                <a:cs typeface="Roboto"/>
              </a:rPr>
              <a:t>CENTRAL</a:t>
            </a:r>
            <a:r>
              <a:rPr sz="1550" b="1" spc="30" dirty="0">
                <a:latin typeface="Roboto"/>
                <a:cs typeface="Roboto"/>
              </a:rPr>
              <a:t> </a:t>
            </a:r>
            <a:r>
              <a:rPr sz="1550" b="1" dirty="0">
                <a:latin typeface="Roboto"/>
                <a:cs typeface="Roboto"/>
              </a:rPr>
              <a:t>&amp;</a:t>
            </a:r>
            <a:r>
              <a:rPr sz="1550" b="1" spc="35" dirty="0">
                <a:latin typeface="Roboto"/>
                <a:cs typeface="Roboto"/>
              </a:rPr>
              <a:t> </a:t>
            </a:r>
            <a:r>
              <a:rPr sz="1550" b="1" dirty="0">
                <a:latin typeface="Roboto"/>
                <a:cs typeface="Roboto"/>
              </a:rPr>
              <a:t>SOUTH</a:t>
            </a:r>
            <a:r>
              <a:rPr sz="1550" b="1" spc="30" dirty="0">
                <a:latin typeface="Roboto"/>
                <a:cs typeface="Roboto"/>
              </a:rPr>
              <a:t> </a:t>
            </a:r>
            <a:r>
              <a:rPr sz="1550" b="1" spc="-10" dirty="0">
                <a:latin typeface="Roboto"/>
                <a:cs typeface="Roboto"/>
              </a:rPr>
              <a:t>AMERICA</a:t>
            </a:r>
            <a:endParaRPr sz="1550">
              <a:latin typeface="Roboto"/>
              <a:cs typeface="Roboto"/>
            </a:endParaRPr>
          </a:p>
          <a:p>
            <a:pPr marR="74295" algn="r">
              <a:lnSpc>
                <a:spcPts val="1340"/>
              </a:lnSpc>
            </a:pPr>
            <a:r>
              <a:rPr sz="1150" spc="-10" dirty="0">
                <a:latin typeface="Roboto"/>
                <a:cs typeface="Roboto"/>
              </a:rPr>
              <a:t>Assistance</a:t>
            </a:r>
            <a:r>
              <a:rPr sz="1150" spc="-2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and</a:t>
            </a:r>
            <a:r>
              <a:rPr sz="1150" spc="-1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cost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containment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agents</a:t>
            </a:r>
            <a:endParaRPr sz="1150">
              <a:latin typeface="Roboto"/>
              <a:cs typeface="Roboto"/>
            </a:endParaRPr>
          </a:p>
          <a:p>
            <a:pPr marL="1353185" marR="69850" indent="293370" algn="r">
              <a:lnSpc>
                <a:spcPct val="100000"/>
              </a:lnSpc>
            </a:pPr>
            <a:r>
              <a:rPr sz="1150" dirty="0">
                <a:latin typeface="Roboto"/>
                <a:cs typeface="Roboto"/>
              </a:rPr>
              <a:t>Air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ambulances Ground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ambulances </a:t>
            </a:r>
            <a:r>
              <a:rPr sz="1150" dirty="0">
                <a:latin typeface="Roboto"/>
                <a:cs typeface="Roboto"/>
              </a:rPr>
              <a:t>Hospital</a:t>
            </a:r>
            <a:r>
              <a:rPr sz="1150" spc="-4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network </a:t>
            </a:r>
            <a:r>
              <a:rPr sz="1150" dirty="0">
                <a:latin typeface="Roboto"/>
                <a:cs typeface="Roboto"/>
              </a:rPr>
              <a:t>Doctor</a:t>
            </a:r>
            <a:r>
              <a:rPr sz="1150" spc="-6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network</a:t>
            </a:r>
            <a:endParaRPr sz="1150">
              <a:latin typeface="Roboto"/>
              <a:cs typeface="Roboto"/>
            </a:endParaRPr>
          </a:p>
          <a:p>
            <a:pPr marL="771525" marR="69850" indent="39370" algn="r">
              <a:lnSpc>
                <a:spcPts val="1380"/>
              </a:lnSpc>
              <a:spcBef>
                <a:spcPts val="40"/>
              </a:spcBef>
            </a:pPr>
            <a:r>
              <a:rPr sz="1150" dirty="0">
                <a:latin typeface="Roboto"/>
                <a:cs typeface="Roboto"/>
              </a:rPr>
              <a:t>24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Hr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hour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team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travel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agent </a:t>
            </a:r>
            <a:r>
              <a:rPr sz="1150" dirty="0">
                <a:latin typeface="Roboto"/>
                <a:cs typeface="Roboto"/>
              </a:rPr>
              <a:t>In</a:t>
            </a:r>
            <a:r>
              <a:rPr sz="1150" spc="-1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house</a:t>
            </a:r>
            <a:r>
              <a:rPr sz="1150" spc="-1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medical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repatriation</a:t>
            </a:r>
            <a:endParaRPr sz="1150">
              <a:latin typeface="Roboto"/>
              <a:cs typeface="Robo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609864" y="3086324"/>
            <a:ext cx="12929870" cy="5772785"/>
            <a:chOff x="3609864" y="3086324"/>
            <a:chExt cx="12929870" cy="5772785"/>
          </a:xfrm>
        </p:grpSpPr>
        <p:pic>
          <p:nvPicPr>
            <p:cNvPr id="16" name="object 16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62477" y="7565181"/>
              <a:ext cx="66301" cy="6630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61352" y="8271193"/>
              <a:ext cx="390469" cy="58767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3801" y="5323827"/>
              <a:ext cx="390391" cy="58766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71637" y="3086324"/>
              <a:ext cx="390480" cy="56092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43305" y="3736399"/>
              <a:ext cx="449407" cy="3805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8227" y="3486176"/>
              <a:ext cx="390258" cy="58767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2445" y="3403456"/>
              <a:ext cx="390417" cy="58767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4700" y="4424483"/>
              <a:ext cx="390469" cy="58767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89752" y="5522020"/>
              <a:ext cx="449462" cy="3806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09864" y="5050757"/>
              <a:ext cx="390406" cy="5884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642392" y="5610621"/>
              <a:ext cx="337185" cy="28575"/>
            </a:xfrm>
            <a:custGeom>
              <a:avLst/>
              <a:gdLst/>
              <a:ahLst/>
              <a:cxnLst/>
              <a:rect l="l" t="t" r="r" b="b"/>
              <a:pathLst>
                <a:path w="337185" h="28575">
                  <a:moveTo>
                    <a:pt x="193617" y="0"/>
                  </a:moveTo>
                  <a:lnTo>
                    <a:pt x="186283" y="6683"/>
                  </a:lnTo>
                  <a:lnTo>
                    <a:pt x="179765" y="10811"/>
                  </a:lnTo>
                  <a:lnTo>
                    <a:pt x="173704" y="12904"/>
                  </a:lnTo>
                  <a:lnTo>
                    <a:pt x="167743" y="13486"/>
                  </a:lnTo>
                  <a:lnTo>
                    <a:pt x="163576" y="13193"/>
                  </a:lnTo>
                  <a:lnTo>
                    <a:pt x="157021" y="12313"/>
                  </a:lnTo>
                  <a:lnTo>
                    <a:pt x="150602" y="9025"/>
                  </a:lnTo>
                  <a:lnTo>
                    <a:pt x="142006" y="20"/>
                  </a:lnTo>
                  <a:lnTo>
                    <a:pt x="96617" y="1211"/>
                  </a:lnTo>
                  <a:lnTo>
                    <a:pt x="57720" y="3380"/>
                  </a:lnTo>
                  <a:lnTo>
                    <a:pt x="27321" y="6356"/>
                  </a:lnTo>
                  <a:lnTo>
                    <a:pt x="7423" y="9968"/>
                  </a:lnTo>
                  <a:lnTo>
                    <a:pt x="0" y="12062"/>
                  </a:lnTo>
                  <a:lnTo>
                    <a:pt x="115" y="14690"/>
                  </a:lnTo>
                  <a:lnTo>
                    <a:pt x="67284" y="25657"/>
                  </a:lnTo>
                  <a:lnTo>
                    <a:pt x="113993" y="27765"/>
                  </a:lnTo>
                  <a:lnTo>
                    <a:pt x="168570" y="28533"/>
                  </a:lnTo>
                  <a:lnTo>
                    <a:pt x="222769" y="27775"/>
                  </a:lnTo>
                  <a:lnTo>
                    <a:pt x="269650" y="25669"/>
                  </a:lnTo>
                  <a:lnTo>
                    <a:pt x="329728" y="18407"/>
                  </a:lnTo>
                  <a:lnTo>
                    <a:pt x="337141" y="14072"/>
                  </a:lnTo>
                  <a:lnTo>
                    <a:pt x="337026" y="12031"/>
                  </a:lnTo>
                  <a:lnTo>
                    <a:pt x="329728" y="9968"/>
                  </a:lnTo>
                  <a:lnTo>
                    <a:pt x="309622" y="6330"/>
                  </a:lnTo>
                  <a:lnTo>
                    <a:pt x="278867" y="3338"/>
                  </a:lnTo>
                  <a:lnTo>
                    <a:pt x="239514" y="1170"/>
                  </a:lnTo>
                  <a:lnTo>
                    <a:pt x="193617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72525" y="6965212"/>
              <a:ext cx="390452" cy="55916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00081" y="7524355"/>
              <a:ext cx="337100" cy="2853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01760" y="6537622"/>
              <a:ext cx="390469" cy="57772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53578" y="4394798"/>
              <a:ext cx="390469" cy="587678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602994" y="3321611"/>
            <a:ext cx="3377565" cy="6038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884045">
              <a:lnSpc>
                <a:spcPts val="1820"/>
              </a:lnSpc>
              <a:spcBef>
                <a:spcPts val="114"/>
              </a:spcBef>
            </a:pPr>
            <a:r>
              <a:rPr sz="1550" b="1" dirty="0">
                <a:latin typeface="Roboto"/>
                <a:cs typeface="Roboto"/>
              </a:rPr>
              <a:t>USA</a:t>
            </a:r>
            <a:r>
              <a:rPr sz="1550" b="1" spc="100" dirty="0">
                <a:latin typeface="Roboto"/>
                <a:cs typeface="Roboto"/>
              </a:rPr>
              <a:t> </a:t>
            </a:r>
            <a:r>
              <a:rPr sz="1550" b="1" dirty="0">
                <a:latin typeface="Roboto"/>
                <a:cs typeface="Roboto"/>
              </a:rPr>
              <a:t>&amp;</a:t>
            </a:r>
            <a:r>
              <a:rPr sz="1550" b="1" spc="100" dirty="0">
                <a:latin typeface="Roboto"/>
                <a:cs typeface="Roboto"/>
              </a:rPr>
              <a:t> </a:t>
            </a:r>
            <a:r>
              <a:rPr sz="1550" b="1" spc="50" dirty="0">
                <a:latin typeface="Roboto"/>
                <a:cs typeface="Roboto"/>
              </a:rPr>
              <a:t>CANADA</a:t>
            </a:r>
            <a:endParaRPr sz="1550">
              <a:latin typeface="Roboto"/>
              <a:cs typeface="Roboto"/>
            </a:endParaRPr>
          </a:p>
          <a:p>
            <a:pPr marR="6350" algn="r">
              <a:lnSpc>
                <a:spcPts val="1340"/>
              </a:lnSpc>
            </a:pPr>
            <a:r>
              <a:rPr sz="1150" dirty="0">
                <a:latin typeface="Roboto"/>
                <a:cs typeface="Roboto"/>
              </a:rPr>
              <a:t>Three</a:t>
            </a:r>
            <a:r>
              <a:rPr sz="1150" spc="-4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Major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Cost</a:t>
            </a:r>
            <a:r>
              <a:rPr sz="1150" spc="-4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Containment</a:t>
            </a:r>
            <a:r>
              <a:rPr sz="1150" spc="-4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Companies</a:t>
            </a:r>
            <a:endParaRPr sz="1150">
              <a:latin typeface="Roboto"/>
              <a:cs typeface="Roboto"/>
            </a:endParaRPr>
          </a:p>
          <a:p>
            <a:pPr marR="7620" algn="r">
              <a:lnSpc>
                <a:spcPct val="100000"/>
              </a:lnSpc>
            </a:pPr>
            <a:r>
              <a:rPr sz="1150" spc="-10" dirty="0">
                <a:latin typeface="Roboto"/>
                <a:cs typeface="Roboto"/>
              </a:rPr>
              <a:t>Significant</a:t>
            </a:r>
            <a:r>
              <a:rPr sz="1150" spc="-3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Hospital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and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Medical</a:t>
            </a:r>
            <a:r>
              <a:rPr sz="1150" spc="-2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Provider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Discounts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423019" y="5436401"/>
            <a:ext cx="1885950" cy="6038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5875">
              <a:lnSpc>
                <a:spcPts val="1820"/>
              </a:lnSpc>
              <a:spcBef>
                <a:spcPts val="114"/>
              </a:spcBef>
            </a:pPr>
            <a:r>
              <a:rPr sz="1550" b="1" spc="45" dirty="0">
                <a:latin typeface="Roboto"/>
                <a:cs typeface="Roboto"/>
              </a:rPr>
              <a:t>CARIBBEAN</a:t>
            </a:r>
            <a:endParaRPr sz="1550">
              <a:latin typeface="Roboto"/>
              <a:cs typeface="Roboto"/>
            </a:endParaRPr>
          </a:p>
          <a:p>
            <a:pPr marL="12700" marR="5080">
              <a:lnSpc>
                <a:spcPts val="1380"/>
              </a:lnSpc>
              <a:spcBef>
                <a:spcPts val="5"/>
              </a:spcBef>
            </a:pPr>
            <a:r>
              <a:rPr sz="1150" dirty="0">
                <a:latin typeface="Roboto"/>
                <a:cs typeface="Roboto"/>
              </a:rPr>
              <a:t>Cost</a:t>
            </a:r>
            <a:r>
              <a:rPr sz="1150" spc="-5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Containment</a:t>
            </a:r>
            <a:r>
              <a:rPr sz="1150" spc="-5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Agent </a:t>
            </a:r>
            <a:r>
              <a:rPr sz="1150" dirty="0">
                <a:latin typeface="Roboto"/>
                <a:cs typeface="Roboto"/>
              </a:rPr>
              <a:t>specialising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in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the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Caribbean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859803" y="749273"/>
            <a:ext cx="2072639" cy="16541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R="5080" algn="r">
              <a:lnSpc>
                <a:spcPts val="1820"/>
              </a:lnSpc>
              <a:spcBef>
                <a:spcPts val="114"/>
              </a:spcBef>
            </a:pPr>
            <a:r>
              <a:rPr sz="1550" b="1" spc="35" dirty="0">
                <a:latin typeface="Roboto"/>
                <a:cs typeface="Roboto"/>
              </a:rPr>
              <a:t>UK</a:t>
            </a:r>
            <a:endParaRPr sz="1550">
              <a:latin typeface="Roboto"/>
              <a:cs typeface="Roboto"/>
            </a:endParaRPr>
          </a:p>
          <a:p>
            <a:pPr marR="6985" algn="r">
              <a:lnSpc>
                <a:spcPts val="1340"/>
              </a:lnSpc>
            </a:pPr>
            <a:r>
              <a:rPr sz="1150" dirty="0">
                <a:latin typeface="Roboto"/>
                <a:cs typeface="Roboto"/>
              </a:rPr>
              <a:t>Digicall</a:t>
            </a:r>
            <a:r>
              <a:rPr sz="1150" spc="-3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Call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Centre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Birmingham</a:t>
            </a:r>
            <a:endParaRPr sz="1150">
              <a:latin typeface="Roboto"/>
              <a:cs typeface="Roboto"/>
            </a:endParaRPr>
          </a:p>
          <a:p>
            <a:pPr marL="775970" marR="7620" indent="231775" algn="r">
              <a:lnSpc>
                <a:spcPct val="100000"/>
              </a:lnSpc>
            </a:pPr>
            <a:r>
              <a:rPr sz="1150" dirty="0">
                <a:latin typeface="Roboto"/>
                <a:cs typeface="Roboto"/>
              </a:rPr>
              <a:t>Africa</a:t>
            </a:r>
            <a:r>
              <a:rPr sz="1150" spc="-6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Assist</a:t>
            </a:r>
            <a:r>
              <a:rPr sz="1150" spc="-60" dirty="0">
                <a:latin typeface="Roboto"/>
                <a:cs typeface="Roboto"/>
              </a:rPr>
              <a:t> </a:t>
            </a:r>
            <a:r>
              <a:rPr sz="1150" spc="-25" dirty="0">
                <a:latin typeface="Roboto"/>
                <a:cs typeface="Roboto"/>
              </a:rPr>
              <a:t>UK </a:t>
            </a:r>
            <a:r>
              <a:rPr sz="1150" dirty="0">
                <a:latin typeface="Roboto"/>
                <a:cs typeface="Roboto"/>
              </a:rPr>
              <a:t>Private</a:t>
            </a:r>
            <a:r>
              <a:rPr sz="1150" spc="-5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ambulances </a:t>
            </a:r>
            <a:r>
              <a:rPr sz="1150" dirty="0">
                <a:latin typeface="Roboto"/>
                <a:cs typeface="Roboto"/>
              </a:rPr>
              <a:t>Home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visit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doctors </a:t>
            </a:r>
            <a:r>
              <a:rPr sz="1150" dirty="0">
                <a:latin typeface="Roboto"/>
                <a:cs typeface="Roboto"/>
              </a:rPr>
              <a:t>Dentist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network</a:t>
            </a:r>
            <a:endParaRPr sz="1150">
              <a:latin typeface="Roboto"/>
              <a:cs typeface="Roboto"/>
            </a:endParaRPr>
          </a:p>
          <a:p>
            <a:pPr marL="30480" marR="8890" indent="132080" algn="r">
              <a:lnSpc>
                <a:spcPts val="1380"/>
              </a:lnSpc>
              <a:spcBef>
                <a:spcPts val="40"/>
              </a:spcBef>
            </a:pPr>
            <a:r>
              <a:rPr sz="1150" dirty="0">
                <a:latin typeface="Roboto"/>
                <a:cs typeface="Roboto"/>
              </a:rPr>
              <a:t>Global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excel/chargecare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spc="-20" dirty="0">
                <a:latin typeface="Roboto"/>
                <a:cs typeface="Roboto"/>
              </a:rPr>
              <a:t>cost </a:t>
            </a:r>
            <a:r>
              <a:rPr sz="1150" spc="-10" dirty="0">
                <a:latin typeface="Roboto"/>
                <a:cs typeface="Roboto"/>
              </a:rPr>
              <a:t>containment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partner</a:t>
            </a:r>
            <a:r>
              <a:rPr sz="1150" spc="-1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for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eurpoe</a:t>
            </a:r>
            <a:endParaRPr sz="1150">
              <a:latin typeface="Roboto"/>
              <a:cs typeface="Roboto"/>
            </a:endParaRPr>
          </a:p>
          <a:p>
            <a:pPr marR="9525" algn="r">
              <a:lnSpc>
                <a:spcPts val="1330"/>
              </a:lnSpc>
            </a:pPr>
            <a:r>
              <a:rPr sz="1150" dirty="0">
                <a:latin typeface="Roboto"/>
                <a:cs typeface="Roboto"/>
              </a:rPr>
              <a:t>main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tourism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centres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590762" y="1718824"/>
            <a:ext cx="2378075" cy="6038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5875">
              <a:lnSpc>
                <a:spcPts val="1820"/>
              </a:lnSpc>
              <a:spcBef>
                <a:spcPts val="114"/>
              </a:spcBef>
            </a:pPr>
            <a:r>
              <a:rPr sz="1550" b="1" spc="50" dirty="0">
                <a:latin typeface="Roboto"/>
                <a:cs typeface="Roboto"/>
              </a:rPr>
              <a:t>EUROPE</a:t>
            </a:r>
            <a:endParaRPr sz="1550">
              <a:latin typeface="Roboto"/>
              <a:cs typeface="Roboto"/>
            </a:endParaRPr>
          </a:p>
          <a:p>
            <a:pPr marL="12700" marR="5080">
              <a:lnSpc>
                <a:spcPts val="1380"/>
              </a:lnSpc>
              <a:spcBef>
                <a:spcPts val="5"/>
              </a:spcBef>
            </a:pPr>
            <a:r>
              <a:rPr sz="1150" dirty="0">
                <a:latin typeface="Roboto"/>
                <a:cs typeface="Roboto"/>
              </a:rPr>
              <a:t>In</a:t>
            </a:r>
            <a:r>
              <a:rPr sz="1150" spc="-1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country</a:t>
            </a:r>
            <a:r>
              <a:rPr sz="1150" spc="-1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agents</a:t>
            </a:r>
            <a:r>
              <a:rPr sz="1150" spc="-10" dirty="0">
                <a:latin typeface="Roboto"/>
                <a:cs typeface="Roboto"/>
              </a:rPr>
              <a:t> throughout</a:t>
            </a:r>
            <a:r>
              <a:rPr sz="1150" spc="-1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europe </a:t>
            </a:r>
            <a:r>
              <a:rPr sz="1150" dirty="0">
                <a:latin typeface="Roboto"/>
                <a:cs typeface="Roboto"/>
              </a:rPr>
              <a:t>4</a:t>
            </a:r>
            <a:r>
              <a:rPr sz="1150" spc="-2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specialist</a:t>
            </a:r>
            <a:r>
              <a:rPr sz="1150" spc="-2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air</a:t>
            </a:r>
            <a:r>
              <a:rPr sz="1150" spc="-2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ambulances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111473" y="2854131"/>
            <a:ext cx="2478405" cy="7791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5875">
              <a:lnSpc>
                <a:spcPts val="1820"/>
              </a:lnSpc>
              <a:spcBef>
                <a:spcPts val="114"/>
              </a:spcBef>
            </a:pPr>
            <a:r>
              <a:rPr sz="1550" b="1" spc="45" dirty="0">
                <a:latin typeface="Roboto"/>
                <a:cs typeface="Roboto"/>
              </a:rPr>
              <a:t>CHINA</a:t>
            </a:r>
            <a:endParaRPr sz="1550">
              <a:latin typeface="Roboto"/>
              <a:cs typeface="Roboto"/>
            </a:endParaRPr>
          </a:p>
          <a:p>
            <a:pPr marL="12700">
              <a:lnSpc>
                <a:spcPts val="1340"/>
              </a:lnSpc>
            </a:pPr>
            <a:r>
              <a:rPr sz="1150" dirty="0">
                <a:latin typeface="Roboto"/>
                <a:cs typeface="Roboto"/>
              </a:rPr>
              <a:t>Central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24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hour</a:t>
            </a:r>
            <a:r>
              <a:rPr sz="1150" spc="-35" dirty="0">
                <a:latin typeface="Roboto"/>
                <a:cs typeface="Roboto"/>
              </a:rPr>
              <a:t> </a:t>
            </a:r>
            <a:r>
              <a:rPr sz="1150" spc="-20" dirty="0">
                <a:latin typeface="Roboto"/>
                <a:cs typeface="Roboto"/>
              </a:rPr>
              <a:t>call</a:t>
            </a:r>
            <a:endParaRPr sz="1150">
              <a:latin typeface="Roboto"/>
              <a:cs typeface="Roboto"/>
            </a:endParaRPr>
          </a:p>
          <a:p>
            <a:pPr marL="12700" marR="5080">
              <a:lnSpc>
                <a:spcPct val="100000"/>
              </a:lnSpc>
            </a:pPr>
            <a:r>
              <a:rPr sz="1150" dirty="0">
                <a:latin typeface="Roboto"/>
                <a:cs typeface="Roboto"/>
              </a:rPr>
              <a:t>Hospitals,</a:t>
            </a:r>
            <a:r>
              <a:rPr sz="1150" spc="-4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Clinics,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ambulances</a:t>
            </a:r>
            <a:r>
              <a:rPr sz="1150" spc="-4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and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spc="-25" dirty="0">
                <a:latin typeface="Roboto"/>
                <a:cs typeface="Roboto"/>
              </a:rPr>
              <a:t>air </a:t>
            </a:r>
            <a:r>
              <a:rPr sz="1150" spc="-10" dirty="0">
                <a:latin typeface="Roboto"/>
                <a:cs typeface="Roboto"/>
              </a:rPr>
              <a:t>ambulances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534432" y="6386705"/>
            <a:ext cx="2565400" cy="7791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5875">
              <a:lnSpc>
                <a:spcPts val="1820"/>
              </a:lnSpc>
              <a:spcBef>
                <a:spcPts val="114"/>
              </a:spcBef>
            </a:pPr>
            <a:r>
              <a:rPr sz="1550" b="1" spc="55" dirty="0">
                <a:latin typeface="Roboto"/>
                <a:cs typeface="Roboto"/>
              </a:rPr>
              <a:t>THAILAND</a:t>
            </a:r>
            <a:endParaRPr sz="1550">
              <a:latin typeface="Roboto"/>
              <a:cs typeface="Roboto"/>
            </a:endParaRPr>
          </a:p>
          <a:p>
            <a:pPr marL="12700" marR="5080">
              <a:lnSpc>
                <a:spcPts val="1380"/>
              </a:lnSpc>
              <a:spcBef>
                <a:spcPts val="5"/>
              </a:spcBef>
            </a:pPr>
            <a:r>
              <a:rPr sz="1150" dirty="0">
                <a:latin typeface="Roboto"/>
                <a:cs typeface="Roboto"/>
              </a:rPr>
              <a:t>Air</a:t>
            </a:r>
            <a:r>
              <a:rPr sz="1150" spc="-4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ambulance</a:t>
            </a:r>
            <a:r>
              <a:rPr sz="1150" spc="-4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and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emergency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services throughout</a:t>
            </a:r>
            <a:r>
              <a:rPr sz="1150" spc="-6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Thailand,</a:t>
            </a:r>
            <a:r>
              <a:rPr sz="1150" spc="-35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Cambodia</a:t>
            </a:r>
            <a:r>
              <a:rPr sz="1150" spc="-35" dirty="0">
                <a:latin typeface="Roboto"/>
                <a:cs typeface="Roboto"/>
              </a:rPr>
              <a:t> </a:t>
            </a:r>
            <a:r>
              <a:rPr sz="1150" spc="-25" dirty="0">
                <a:latin typeface="Roboto"/>
                <a:cs typeface="Roboto"/>
              </a:rPr>
              <a:t>and </a:t>
            </a:r>
            <a:r>
              <a:rPr sz="1150" spc="-10" dirty="0">
                <a:latin typeface="Roboto"/>
                <a:cs typeface="Roboto"/>
              </a:rPr>
              <a:t>Myanmar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306595" y="1963694"/>
            <a:ext cx="1715135" cy="7791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5875">
              <a:lnSpc>
                <a:spcPts val="1820"/>
              </a:lnSpc>
              <a:spcBef>
                <a:spcPts val="114"/>
              </a:spcBef>
            </a:pPr>
            <a:r>
              <a:rPr sz="1550" b="1" spc="50" dirty="0">
                <a:latin typeface="Roboto"/>
                <a:cs typeface="Roboto"/>
              </a:rPr>
              <a:t>TURKEY</a:t>
            </a:r>
            <a:endParaRPr sz="1550">
              <a:latin typeface="Roboto"/>
              <a:cs typeface="Roboto"/>
            </a:endParaRPr>
          </a:p>
          <a:p>
            <a:pPr marL="12700">
              <a:lnSpc>
                <a:spcPts val="1340"/>
              </a:lnSpc>
            </a:pPr>
            <a:r>
              <a:rPr sz="1150" dirty="0">
                <a:latin typeface="Roboto"/>
                <a:cs typeface="Roboto"/>
              </a:rPr>
              <a:t>Air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ambulance</a:t>
            </a:r>
            <a:endParaRPr sz="1150">
              <a:latin typeface="Roboto"/>
              <a:cs typeface="Roboto"/>
            </a:endParaRPr>
          </a:p>
          <a:p>
            <a:pPr marL="12700" marR="5080">
              <a:lnSpc>
                <a:spcPct val="100000"/>
              </a:lnSpc>
            </a:pPr>
            <a:r>
              <a:rPr sz="1150" dirty="0">
                <a:latin typeface="Roboto"/>
                <a:cs typeface="Roboto"/>
              </a:rPr>
              <a:t>Clinics,</a:t>
            </a:r>
            <a:r>
              <a:rPr sz="1150" spc="-1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Doctors,</a:t>
            </a:r>
            <a:r>
              <a:rPr sz="1150" spc="-2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Hospitals </a:t>
            </a:r>
            <a:r>
              <a:rPr sz="1150" dirty="0">
                <a:latin typeface="Roboto"/>
                <a:cs typeface="Roboto"/>
              </a:rPr>
              <a:t>Cost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containment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799261" y="6438143"/>
            <a:ext cx="1390015" cy="95376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822325">
              <a:lnSpc>
                <a:spcPts val="1820"/>
              </a:lnSpc>
              <a:spcBef>
                <a:spcPts val="114"/>
              </a:spcBef>
            </a:pPr>
            <a:r>
              <a:rPr sz="1550" b="1" spc="50" dirty="0">
                <a:latin typeface="Roboto"/>
                <a:cs typeface="Roboto"/>
              </a:rPr>
              <a:t>INDIA</a:t>
            </a:r>
            <a:endParaRPr sz="1550">
              <a:latin typeface="Roboto"/>
              <a:cs typeface="Roboto"/>
            </a:endParaRPr>
          </a:p>
          <a:p>
            <a:pPr marL="12700" marR="7620" indent="109220" algn="r">
              <a:lnSpc>
                <a:spcPts val="1380"/>
              </a:lnSpc>
              <a:spcBef>
                <a:spcPts val="5"/>
              </a:spcBef>
            </a:pPr>
            <a:r>
              <a:rPr sz="1150" dirty="0">
                <a:latin typeface="Roboto"/>
                <a:cs typeface="Roboto"/>
              </a:rPr>
              <a:t>Medical</a:t>
            </a:r>
            <a:r>
              <a:rPr sz="1150" spc="-7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assistance </a:t>
            </a:r>
            <a:r>
              <a:rPr sz="1150" dirty="0">
                <a:latin typeface="Roboto"/>
                <a:cs typeface="Roboto"/>
              </a:rPr>
              <a:t>Air</a:t>
            </a:r>
            <a:r>
              <a:rPr sz="1150" spc="-3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ambulances Ambulances </a:t>
            </a:r>
            <a:r>
              <a:rPr sz="1150" dirty="0">
                <a:latin typeface="Roboto"/>
                <a:cs typeface="Roboto"/>
              </a:rPr>
              <a:t>Repatriation</a:t>
            </a:r>
            <a:r>
              <a:rPr sz="1150" spc="-6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services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898502" y="4174526"/>
            <a:ext cx="1772285" cy="6038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R="9525" algn="r">
              <a:lnSpc>
                <a:spcPts val="1820"/>
              </a:lnSpc>
              <a:spcBef>
                <a:spcPts val="114"/>
              </a:spcBef>
            </a:pPr>
            <a:r>
              <a:rPr sz="1550" b="1" spc="-25" dirty="0">
                <a:latin typeface="Roboto"/>
                <a:cs typeface="Roboto"/>
              </a:rPr>
              <a:t>UAE</a:t>
            </a:r>
            <a:endParaRPr sz="1550">
              <a:latin typeface="Roboto"/>
              <a:cs typeface="Roboto"/>
            </a:endParaRPr>
          </a:p>
          <a:p>
            <a:pPr marL="12700" marR="5080" indent="624840">
              <a:lnSpc>
                <a:spcPts val="1380"/>
              </a:lnSpc>
              <a:spcBef>
                <a:spcPts val="5"/>
              </a:spcBef>
            </a:pPr>
            <a:r>
              <a:rPr sz="1150" dirty="0">
                <a:latin typeface="Roboto"/>
                <a:cs typeface="Roboto"/>
              </a:rPr>
              <a:t>In</a:t>
            </a:r>
            <a:r>
              <a:rPr sz="1150" spc="-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country agents </a:t>
            </a:r>
            <a:r>
              <a:rPr sz="1150" dirty="0">
                <a:latin typeface="Roboto"/>
                <a:cs typeface="Roboto"/>
              </a:rPr>
              <a:t>Direct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dirty="0">
                <a:latin typeface="Roboto"/>
                <a:cs typeface="Roboto"/>
              </a:rPr>
              <a:t>hopsital</a:t>
            </a:r>
            <a:r>
              <a:rPr sz="1150" spc="-35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agreements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6645735" y="8826658"/>
            <a:ext cx="1160145" cy="4286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5875">
              <a:lnSpc>
                <a:spcPts val="1820"/>
              </a:lnSpc>
              <a:spcBef>
                <a:spcPts val="114"/>
              </a:spcBef>
            </a:pPr>
            <a:r>
              <a:rPr sz="1550" b="1" spc="45" dirty="0">
                <a:latin typeface="Roboto"/>
                <a:cs typeface="Roboto"/>
              </a:rPr>
              <a:t>AUSTRALIA</a:t>
            </a:r>
            <a:endParaRPr sz="1550">
              <a:latin typeface="Roboto"/>
              <a:cs typeface="Roboto"/>
            </a:endParaRPr>
          </a:p>
          <a:p>
            <a:pPr marL="12700">
              <a:lnSpc>
                <a:spcPts val="1340"/>
              </a:lnSpc>
            </a:pPr>
            <a:r>
              <a:rPr sz="1150" dirty="0">
                <a:latin typeface="Roboto"/>
                <a:cs typeface="Roboto"/>
              </a:rPr>
              <a:t>Digicall</a:t>
            </a:r>
            <a:r>
              <a:rPr sz="1150" spc="-40" dirty="0">
                <a:latin typeface="Roboto"/>
                <a:cs typeface="Roboto"/>
              </a:rPr>
              <a:t> </a:t>
            </a:r>
            <a:r>
              <a:rPr sz="1150" spc="-10" dirty="0">
                <a:latin typeface="Roboto"/>
                <a:cs typeface="Roboto"/>
              </a:rPr>
              <a:t>Assist</a:t>
            </a:r>
            <a:endParaRPr sz="1150">
              <a:latin typeface="Roboto"/>
              <a:cs typeface="Roboto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Global</a:t>
            </a:r>
            <a:r>
              <a:rPr spc="-10" dirty="0"/>
              <a:t> Footprint</a:t>
            </a:r>
          </a:p>
        </p:txBody>
      </p:sp>
      <p:sp>
        <p:nvSpPr>
          <p:cNvPr id="42" name="object 42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232710" y="9894745"/>
            <a:ext cx="79375" cy="452755"/>
          </a:xfrm>
          <a:custGeom>
            <a:avLst/>
            <a:gdLst/>
            <a:ahLst/>
            <a:cxnLst/>
            <a:rect l="l" t="t" r="r" b="b"/>
            <a:pathLst>
              <a:path w="79375" h="452754">
                <a:moveTo>
                  <a:pt x="79170" y="0"/>
                </a:moveTo>
                <a:lnTo>
                  <a:pt x="0" y="0"/>
                </a:lnTo>
                <a:lnTo>
                  <a:pt x="0" y="452227"/>
                </a:lnTo>
                <a:lnTo>
                  <a:pt x="79170" y="452227"/>
                </a:lnTo>
                <a:lnTo>
                  <a:pt x="791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44"/>
          <p:cNvGrpSpPr/>
          <p:nvPr/>
        </p:nvGrpSpPr>
        <p:grpSpPr>
          <a:xfrm>
            <a:off x="17366617" y="9866390"/>
            <a:ext cx="1757045" cy="487680"/>
            <a:chOff x="17366617" y="9866390"/>
            <a:chExt cx="1757045" cy="487680"/>
          </a:xfrm>
        </p:grpSpPr>
        <p:pic>
          <p:nvPicPr>
            <p:cNvPr id="45" name="object 45"/>
            <p:cNvPicPr/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03367" y="9866390"/>
              <a:ext cx="146843" cy="14684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7366617" y="9888219"/>
              <a:ext cx="312420" cy="465455"/>
            </a:xfrm>
            <a:custGeom>
              <a:avLst/>
              <a:gdLst/>
              <a:ahLst/>
              <a:cxnLst/>
              <a:rect l="l" t="t" r="r" b="b"/>
              <a:pathLst>
                <a:path w="312419" h="465454">
                  <a:moveTo>
                    <a:pt x="157796" y="0"/>
                  </a:moveTo>
                  <a:lnTo>
                    <a:pt x="94685" y="12927"/>
                  </a:lnTo>
                  <a:lnTo>
                    <a:pt x="44187" y="51715"/>
                  </a:lnTo>
                  <a:lnTo>
                    <a:pt x="11044" y="110996"/>
                  </a:lnTo>
                  <a:lnTo>
                    <a:pt x="0" y="185418"/>
                  </a:lnTo>
                  <a:lnTo>
                    <a:pt x="0" y="279844"/>
                  </a:lnTo>
                  <a:lnTo>
                    <a:pt x="2846" y="319076"/>
                  </a:lnTo>
                  <a:lnTo>
                    <a:pt x="25616" y="386015"/>
                  </a:lnTo>
                  <a:lnTo>
                    <a:pt x="69944" y="436273"/>
                  </a:lnTo>
                  <a:lnTo>
                    <a:pt x="128509" y="462051"/>
                  </a:lnTo>
                  <a:lnTo>
                    <a:pt x="162675" y="465273"/>
                  </a:lnTo>
                  <a:lnTo>
                    <a:pt x="190228" y="464003"/>
                  </a:lnTo>
                  <a:lnTo>
                    <a:pt x="237403" y="453832"/>
                  </a:lnTo>
                  <a:lnTo>
                    <a:pt x="274191" y="434303"/>
                  </a:lnTo>
                  <a:lnTo>
                    <a:pt x="312063" y="396940"/>
                  </a:lnTo>
                  <a:lnTo>
                    <a:pt x="312063" y="222380"/>
                  </a:lnTo>
                  <a:lnTo>
                    <a:pt x="156707" y="222391"/>
                  </a:lnTo>
                  <a:lnTo>
                    <a:pt x="156707" y="285122"/>
                  </a:lnTo>
                  <a:lnTo>
                    <a:pt x="232621" y="285122"/>
                  </a:lnTo>
                  <a:lnTo>
                    <a:pt x="232621" y="372711"/>
                  </a:lnTo>
                  <a:lnTo>
                    <a:pt x="198334" y="392028"/>
                  </a:lnTo>
                  <a:lnTo>
                    <a:pt x="162675" y="395694"/>
                  </a:lnTo>
                  <a:lnTo>
                    <a:pt x="144520" y="393677"/>
                  </a:lnTo>
                  <a:lnTo>
                    <a:pt x="101661" y="363392"/>
                  </a:lnTo>
                  <a:lnTo>
                    <a:pt x="84590" y="326357"/>
                  </a:lnTo>
                  <a:lnTo>
                    <a:pt x="78898" y="279844"/>
                  </a:lnTo>
                  <a:lnTo>
                    <a:pt x="78898" y="184800"/>
                  </a:lnTo>
                  <a:lnTo>
                    <a:pt x="84452" y="138796"/>
                  </a:lnTo>
                  <a:lnTo>
                    <a:pt x="101127" y="102028"/>
                  </a:lnTo>
                  <a:lnTo>
                    <a:pt x="142402" y="71891"/>
                  </a:lnTo>
                  <a:lnTo>
                    <a:pt x="159691" y="69882"/>
                  </a:lnTo>
                  <a:lnTo>
                    <a:pt x="176006" y="71135"/>
                  </a:lnTo>
                  <a:lnTo>
                    <a:pt x="212558" y="89913"/>
                  </a:lnTo>
                  <a:lnTo>
                    <a:pt x="229591" y="128964"/>
                  </a:lnTo>
                  <a:lnTo>
                    <a:pt x="230725" y="145974"/>
                  </a:lnTo>
                  <a:lnTo>
                    <a:pt x="305289" y="145974"/>
                  </a:lnTo>
                  <a:lnTo>
                    <a:pt x="297214" y="85141"/>
                  </a:lnTo>
                  <a:lnTo>
                    <a:pt x="268682" y="39286"/>
                  </a:lnTo>
                  <a:lnTo>
                    <a:pt x="221713" y="9822"/>
                  </a:lnTo>
                  <a:lnTo>
                    <a:pt x="191873" y="2455"/>
                  </a:lnTo>
                  <a:lnTo>
                    <a:pt x="157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737208" y="10034197"/>
              <a:ext cx="79375" cy="313055"/>
            </a:xfrm>
            <a:custGeom>
              <a:avLst/>
              <a:gdLst/>
              <a:ahLst/>
              <a:cxnLst/>
              <a:rect l="l" t="t" r="r" b="b"/>
              <a:pathLst>
                <a:path w="79375" h="313054">
                  <a:moveTo>
                    <a:pt x="79170" y="0"/>
                  </a:moveTo>
                  <a:lnTo>
                    <a:pt x="0" y="0"/>
                  </a:lnTo>
                  <a:lnTo>
                    <a:pt x="0" y="312775"/>
                  </a:lnTo>
                  <a:lnTo>
                    <a:pt x="79170" y="312775"/>
                  </a:lnTo>
                  <a:lnTo>
                    <a:pt x="79170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31713" y="9894736"/>
              <a:ext cx="90154" cy="90154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7871097" y="9888213"/>
              <a:ext cx="1252855" cy="465455"/>
            </a:xfrm>
            <a:custGeom>
              <a:avLst/>
              <a:gdLst/>
              <a:ahLst/>
              <a:cxnLst/>
              <a:rect l="l" t="t" r="r" b="b"/>
              <a:pathLst>
                <a:path w="1252855" h="465454">
                  <a:moveTo>
                    <a:pt x="306476" y="145986"/>
                  </a:moveTo>
                  <a:lnTo>
                    <a:pt x="296062" y="85864"/>
                  </a:lnTo>
                  <a:lnTo>
                    <a:pt x="267068" y="40386"/>
                  </a:lnTo>
                  <a:lnTo>
                    <a:pt x="218528" y="10096"/>
                  </a:lnTo>
                  <a:lnTo>
                    <a:pt x="154279" y="0"/>
                  </a:lnTo>
                  <a:lnTo>
                    <a:pt x="121373" y="3302"/>
                  </a:lnTo>
                  <a:lnTo>
                    <a:pt x="65506" y="29629"/>
                  </a:lnTo>
                  <a:lnTo>
                    <a:pt x="23952" y="80848"/>
                  </a:lnTo>
                  <a:lnTo>
                    <a:pt x="2667" y="148475"/>
                  </a:lnTo>
                  <a:lnTo>
                    <a:pt x="0" y="187909"/>
                  </a:lnTo>
                  <a:lnTo>
                    <a:pt x="0" y="277685"/>
                  </a:lnTo>
                  <a:lnTo>
                    <a:pt x="2730" y="317233"/>
                  </a:lnTo>
                  <a:lnTo>
                    <a:pt x="24561" y="384873"/>
                  </a:lnTo>
                  <a:lnTo>
                    <a:pt x="67195" y="435851"/>
                  </a:lnTo>
                  <a:lnTo>
                    <a:pt x="124536" y="462013"/>
                  </a:lnTo>
                  <a:lnTo>
                    <a:pt x="158343" y="465289"/>
                  </a:lnTo>
                  <a:lnTo>
                    <a:pt x="191300" y="462724"/>
                  </a:lnTo>
                  <a:lnTo>
                    <a:pt x="245935" y="442226"/>
                  </a:lnTo>
                  <a:lnTo>
                    <a:pt x="284861" y="401828"/>
                  </a:lnTo>
                  <a:lnTo>
                    <a:pt x="304114" y="345147"/>
                  </a:lnTo>
                  <a:lnTo>
                    <a:pt x="228828" y="309054"/>
                  </a:lnTo>
                  <a:lnTo>
                    <a:pt x="227736" y="329679"/>
                  </a:lnTo>
                  <a:lnTo>
                    <a:pt x="224459" y="347446"/>
                  </a:lnTo>
                  <a:lnTo>
                    <a:pt x="201485" y="383743"/>
                  </a:lnTo>
                  <a:lnTo>
                    <a:pt x="158343" y="395706"/>
                  </a:lnTo>
                  <a:lnTo>
                    <a:pt x="140652" y="393649"/>
                  </a:lnTo>
                  <a:lnTo>
                    <a:pt x="99910" y="362788"/>
                  </a:lnTo>
                  <a:lnTo>
                    <a:pt x="84150" y="325043"/>
                  </a:lnTo>
                  <a:lnTo>
                    <a:pt x="78905" y="277685"/>
                  </a:lnTo>
                  <a:lnTo>
                    <a:pt x="78905" y="187299"/>
                  </a:lnTo>
                  <a:lnTo>
                    <a:pt x="83883" y="140208"/>
                  </a:lnTo>
                  <a:lnTo>
                    <a:pt x="98831" y="102666"/>
                  </a:lnTo>
                  <a:lnTo>
                    <a:pt x="137490" y="71932"/>
                  </a:lnTo>
                  <a:lnTo>
                    <a:pt x="154279" y="69888"/>
                  </a:lnTo>
                  <a:lnTo>
                    <a:pt x="172148" y="71221"/>
                  </a:lnTo>
                  <a:lnTo>
                    <a:pt x="210807" y="91173"/>
                  </a:lnTo>
                  <a:lnTo>
                    <a:pt x="226999" y="129044"/>
                  </a:lnTo>
                  <a:lnTo>
                    <a:pt x="228828" y="145986"/>
                  </a:lnTo>
                  <a:lnTo>
                    <a:pt x="306476" y="145986"/>
                  </a:lnTo>
                  <a:close/>
                </a:path>
                <a:path w="1252855" h="465454">
                  <a:moveTo>
                    <a:pt x="663956" y="458762"/>
                  </a:moveTo>
                  <a:lnTo>
                    <a:pt x="635368" y="361238"/>
                  </a:lnTo>
                  <a:lnTo>
                    <a:pt x="614514" y="290106"/>
                  </a:lnTo>
                  <a:lnTo>
                    <a:pt x="567804" y="130771"/>
                  </a:lnTo>
                  <a:lnTo>
                    <a:pt x="535178" y="19481"/>
                  </a:lnTo>
                  <a:lnTo>
                    <a:pt x="535178" y="290106"/>
                  </a:lnTo>
                  <a:lnTo>
                    <a:pt x="445973" y="290106"/>
                  </a:lnTo>
                  <a:lnTo>
                    <a:pt x="489889" y="130771"/>
                  </a:lnTo>
                  <a:lnTo>
                    <a:pt x="491528" y="130771"/>
                  </a:lnTo>
                  <a:lnTo>
                    <a:pt x="535178" y="290106"/>
                  </a:lnTo>
                  <a:lnTo>
                    <a:pt x="535178" y="19481"/>
                  </a:lnTo>
                  <a:lnTo>
                    <a:pt x="531380" y="6527"/>
                  </a:lnTo>
                  <a:lnTo>
                    <a:pt x="450316" y="6527"/>
                  </a:lnTo>
                  <a:lnTo>
                    <a:pt x="317182" y="458762"/>
                  </a:lnTo>
                  <a:lnTo>
                    <a:pt x="399884" y="458762"/>
                  </a:lnTo>
                  <a:lnTo>
                    <a:pt x="426453" y="361238"/>
                  </a:lnTo>
                  <a:lnTo>
                    <a:pt x="554418" y="361238"/>
                  </a:lnTo>
                  <a:lnTo>
                    <a:pt x="581266" y="458762"/>
                  </a:lnTo>
                  <a:lnTo>
                    <a:pt x="663956" y="458762"/>
                  </a:lnTo>
                  <a:close/>
                </a:path>
                <a:path w="1252855" h="465454">
                  <a:moveTo>
                    <a:pt x="957859" y="389191"/>
                  </a:moveTo>
                  <a:lnTo>
                    <a:pt x="781088" y="389191"/>
                  </a:lnTo>
                  <a:lnTo>
                    <a:pt x="781088" y="6921"/>
                  </a:lnTo>
                  <a:lnTo>
                    <a:pt x="701916" y="6921"/>
                  </a:lnTo>
                  <a:lnTo>
                    <a:pt x="701916" y="389191"/>
                  </a:lnTo>
                  <a:lnTo>
                    <a:pt x="701916" y="459041"/>
                  </a:lnTo>
                  <a:lnTo>
                    <a:pt x="957859" y="459041"/>
                  </a:lnTo>
                  <a:lnTo>
                    <a:pt x="957859" y="389191"/>
                  </a:lnTo>
                  <a:close/>
                </a:path>
                <a:path w="1252855" h="465454">
                  <a:moveTo>
                    <a:pt x="1252270" y="389191"/>
                  </a:moveTo>
                  <a:lnTo>
                    <a:pt x="1075499" y="389191"/>
                  </a:lnTo>
                  <a:lnTo>
                    <a:pt x="1075499" y="6921"/>
                  </a:lnTo>
                  <a:lnTo>
                    <a:pt x="996327" y="6921"/>
                  </a:lnTo>
                  <a:lnTo>
                    <a:pt x="996327" y="389191"/>
                  </a:lnTo>
                  <a:lnTo>
                    <a:pt x="996327" y="459041"/>
                  </a:lnTo>
                  <a:lnTo>
                    <a:pt x="1252270" y="459041"/>
                  </a:lnTo>
                  <a:lnTo>
                    <a:pt x="1252270" y="389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6010" y="356010"/>
            <a:ext cx="19392265" cy="10596880"/>
            <a:chOff x="356010" y="356010"/>
            <a:chExt cx="19392265" cy="1059688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010" y="356010"/>
              <a:ext cx="19392077" cy="105965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49717" y="1096024"/>
              <a:ext cx="158581" cy="15858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661679" y="1126625"/>
              <a:ext cx="328295" cy="488950"/>
            </a:xfrm>
            <a:custGeom>
              <a:avLst/>
              <a:gdLst/>
              <a:ahLst/>
              <a:cxnLst/>
              <a:rect l="l" t="t" r="r" b="b"/>
              <a:pathLst>
                <a:path w="328294" h="488950">
                  <a:moveTo>
                    <a:pt x="148749" y="0"/>
                  </a:moveTo>
                  <a:lnTo>
                    <a:pt x="0" y="0"/>
                  </a:lnTo>
                  <a:lnTo>
                    <a:pt x="0" y="488414"/>
                  </a:lnTo>
                  <a:lnTo>
                    <a:pt x="148749" y="488414"/>
                  </a:lnTo>
                  <a:lnTo>
                    <a:pt x="186120" y="484860"/>
                  </a:lnTo>
                  <a:lnTo>
                    <a:pt x="220049" y="474200"/>
                  </a:lnTo>
                  <a:lnTo>
                    <a:pt x="250536" y="456432"/>
                  </a:lnTo>
                  <a:lnTo>
                    <a:pt x="277583" y="431557"/>
                  </a:lnTo>
                  <a:lnTo>
                    <a:pt x="290872" y="413275"/>
                  </a:lnTo>
                  <a:lnTo>
                    <a:pt x="85505" y="413275"/>
                  </a:lnTo>
                  <a:lnTo>
                    <a:pt x="85505" y="75474"/>
                  </a:lnTo>
                  <a:lnTo>
                    <a:pt x="290811" y="75474"/>
                  </a:lnTo>
                  <a:lnTo>
                    <a:pt x="277583" y="57202"/>
                  </a:lnTo>
                  <a:lnTo>
                    <a:pt x="250536" y="32176"/>
                  </a:lnTo>
                  <a:lnTo>
                    <a:pt x="220049" y="14300"/>
                  </a:lnTo>
                  <a:lnTo>
                    <a:pt x="186120" y="3575"/>
                  </a:lnTo>
                  <a:lnTo>
                    <a:pt x="148749" y="0"/>
                  </a:lnTo>
                  <a:close/>
                </a:path>
                <a:path w="328294" h="488950">
                  <a:moveTo>
                    <a:pt x="290811" y="75474"/>
                  </a:moveTo>
                  <a:lnTo>
                    <a:pt x="148749" y="75474"/>
                  </a:lnTo>
                  <a:lnTo>
                    <a:pt x="168808" y="77718"/>
                  </a:lnTo>
                  <a:lnTo>
                    <a:pt x="186816" y="84448"/>
                  </a:lnTo>
                  <a:lnTo>
                    <a:pt x="216684" y="111368"/>
                  </a:lnTo>
                  <a:lnTo>
                    <a:pt x="236008" y="152299"/>
                  </a:lnTo>
                  <a:lnTo>
                    <a:pt x="242453" y="203281"/>
                  </a:lnTo>
                  <a:lnTo>
                    <a:pt x="242453" y="284797"/>
                  </a:lnTo>
                  <a:lnTo>
                    <a:pt x="236008" y="336078"/>
                  </a:lnTo>
                  <a:lnTo>
                    <a:pt x="216684" y="377213"/>
                  </a:lnTo>
                  <a:lnTo>
                    <a:pt x="186816" y="404259"/>
                  </a:lnTo>
                  <a:lnTo>
                    <a:pt x="148749" y="413275"/>
                  </a:lnTo>
                  <a:lnTo>
                    <a:pt x="290872" y="413275"/>
                  </a:lnTo>
                  <a:lnTo>
                    <a:pt x="299749" y="401063"/>
                  </a:lnTo>
                  <a:lnTo>
                    <a:pt x="315579" y="366439"/>
                  </a:lnTo>
                  <a:lnTo>
                    <a:pt x="325076" y="327683"/>
                  </a:lnTo>
                  <a:lnTo>
                    <a:pt x="328241" y="284797"/>
                  </a:lnTo>
                  <a:lnTo>
                    <a:pt x="328191" y="203281"/>
                  </a:lnTo>
                  <a:lnTo>
                    <a:pt x="325076" y="161195"/>
                  </a:lnTo>
                  <a:lnTo>
                    <a:pt x="315579" y="122484"/>
                  </a:lnTo>
                  <a:lnTo>
                    <a:pt x="299749" y="87819"/>
                  </a:lnTo>
                  <a:lnTo>
                    <a:pt x="290811" y="754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041394" y="1119587"/>
              <a:ext cx="481965" cy="502920"/>
            </a:xfrm>
            <a:custGeom>
              <a:avLst/>
              <a:gdLst/>
              <a:ahLst/>
              <a:cxnLst/>
              <a:rect l="l" t="t" r="r" b="b"/>
              <a:pathLst>
                <a:path w="481965" h="502919">
                  <a:moveTo>
                    <a:pt x="85509" y="7048"/>
                  </a:moveTo>
                  <a:lnTo>
                    <a:pt x="0" y="7048"/>
                  </a:lnTo>
                  <a:lnTo>
                    <a:pt x="0" y="495452"/>
                  </a:lnTo>
                  <a:lnTo>
                    <a:pt x="85509" y="495452"/>
                  </a:lnTo>
                  <a:lnTo>
                    <a:pt x="85509" y="7048"/>
                  </a:lnTo>
                  <a:close/>
                </a:path>
                <a:path w="481965" h="502919">
                  <a:moveTo>
                    <a:pt x="481647" y="240182"/>
                  </a:moveTo>
                  <a:lnTo>
                    <a:pt x="313867" y="240195"/>
                  </a:lnTo>
                  <a:lnTo>
                    <a:pt x="313867" y="307936"/>
                  </a:lnTo>
                  <a:lnTo>
                    <a:pt x="395846" y="307936"/>
                  </a:lnTo>
                  <a:lnTo>
                    <a:pt x="395846" y="402539"/>
                  </a:lnTo>
                  <a:lnTo>
                    <a:pt x="358813" y="423405"/>
                  </a:lnTo>
                  <a:lnTo>
                    <a:pt x="320306" y="427367"/>
                  </a:lnTo>
                  <a:lnTo>
                    <a:pt x="300697" y="425183"/>
                  </a:lnTo>
                  <a:lnTo>
                    <a:pt x="254419" y="392468"/>
                  </a:lnTo>
                  <a:lnTo>
                    <a:pt x="235966" y="352475"/>
                  </a:lnTo>
                  <a:lnTo>
                    <a:pt x="229819" y="302234"/>
                  </a:lnTo>
                  <a:lnTo>
                    <a:pt x="229819" y="199593"/>
                  </a:lnTo>
                  <a:lnTo>
                    <a:pt x="235826" y="149910"/>
                  </a:lnTo>
                  <a:lnTo>
                    <a:pt x="253834" y="110197"/>
                  </a:lnTo>
                  <a:lnTo>
                    <a:pt x="298411" y="77647"/>
                  </a:lnTo>
                  <a:lnTo>
                    <a:pt x="317093" y="75476"/>
                  </a:lnTo>
                  <a:lnTo>
                    <a:pt x="334708" y="76835"/>
                  </a:lnTo>
                  <a:lnTo>
                    <a:pt x="374180" y="97116"/>
                  </a:lnTo>
                  <a:lnTo>
                    <a:pt x="392569" y="139293"/>
                  </a:lnTo>
                  <a:lnTo>
                    <a:pt x="393801" y="157670"/>
                  </a:lnTo>
                  <a:lnTo>
                    <a:pt x="474332" y="157670"/>
                  </a:lnTo>
                  <a:lnTo>
                    <a:pt x="465620" y="91960"/>
                  </a:lnTo>
                  <a:lnTo>
                    <a:pt x="434797" y="42443"/>
                  </a:lnTo>
                  <a:lnTo>
                    <a:pt x="384073" y="10617"/>
                  </a:lnTo>
                  <a:lnTo>
                    <a:pt x="315036" y="0"/>
                  </a:lnTo>
                  <a:lnTo>
                    <a:pt x="279260" y="3492"/>
                  </a:lnTo>
                  <a:lnTo>
                    <a:pt x="217906" y="31419"/>
                  </a:lnTo>
                  <a:lnTo>
                    <a:pt x="171462" y="85826"/>
                  </a:lnTo>
                  <a:lnTo>
                    <a:pt x="147599" y="158026"/>
                  </a:lnTo>
                  <a:lnTo>
                    <a:pt x="144614" y="200266"/>
                  </a:lnTo>
                  <a:lnTo>
                    <a:pt x="144614" y="302234"/>
                  </a:lnTo>
                  <a:lnTo>
                    <a:pt x="147688" y="344614"/>
                  </a:lnTo>
                  <a:lnTo>
                    <a:pt x="156908" y="382828"/>
                  </a:lnTo>
                  <a:lnTo>
                    <a:pt x="193802" y="446824"/>
                  </a:lnTo>
                  <a:lnTo>
                    <a:pt x="250024" y="488581"/>
                  </a:lnTo>
                  <a:lnTo>
                    <a:pt x="320306" y="502500"/>
                  </a:lnTo>
                  <a:lnTo>
                    <a:pt x="350062" y="501129"/>
                  </a:lnTo>
                  <a:lnTo>
                    <a:pt x="401015" y="490143"/>
                  </a:lnTo>
                  <a:lnTo>
                    <a:pt x="440740" y="469061"/>
                  </a:lnTo>
                  <a:lnTo>
                    <a:pt x="470458" y="443141"/>
                  </a:lnTo>
                  <a:lnTo>
                    <a:pt x="481647" y="428701"/>
                  </a:lnTo>
                  <a:lnTo>
                    <a:pt x="481647" y="2401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586249" y="1277249"/>
              <a:ext cx="85725" cy="337820"/>
            </a:xfrm>
            <a:custGeom>
              <a:avLst/>
              <a:gdLst/>
              <a:ahLst/>
              <a:cxnLst/>
              <a:rect l="l" t="t" r="r" b="b"/>
              <a:pathLst>
                <a:path w="85725" h="337819">
                  <a:moveTo>
                    <a:pt x="85505" y="0"/>
                  </a:moveTo>
                  <a:lnTo>
                    <a:pt x="0" y="0"/>
                  </a:lnTo>
                  <a:lnTo>
                    <a:pt x="0" y="337790"/>
                  </a:lnTo>
                  <a:lnTo>
                    <a:pt x="85505" y="337790"/>
                  </a:lnTo>
                  <a:lnTo>
                    <a:pt x="85505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073421" y="1126635"/>
              <a:ext cx="1010285" cy="488950"/>
            </a:xfrm>
            <a:custGeom>
              <a:avLst/>
              <a:gdLst/>
              <a:ahLst/>
              <a:cxnLst/>
              <a:rect l="l" t="t" r="r" b="b"/>
              <a:pathLst>
                <a:path w="1010284" h="488950">
                  <a:moveTo>
                    <a:pt x="374510" y="488403"/>
                  </a:moveTo>
                  <a:lnTo>
                    <a:pt x="343636" y="383082"/>
                  </a:lnTo>
                  <a:lnTo>
                    <a:pt x="321106" y="306260"/>
                  </a:lnTo>
                  <a:lnTo>
                    <a:pt x="270662" y="134175"/>
                  </a:lnTo>
                  <a:lnTo>
                    <a:pt x="235432" y="14033"/>
                  </a:lnTo>
                  <a:lnTo>
                    <a:pt x="235432" y="306260"/>
                  </a:lnTo>
                  <a:lnTo>
                    <a:pt x="139090" y="306260"/>
                  </a:lnTo>
                  <a:lnTo>
                    <a:pt x="186512" y="134175"/>
                  </a:lnTo>
                  <a:lnTo>
                    <a:pt x="188277" y="134175"/>
                  </a:lnTo>
                  <a:lnTo>
                    <a:pt x="235432" y="306260"/>
                  </a:lnTo>
                  <a:lnTo>
                    <a:pt x="235432" y="14033"/>
                  </a:lnTo>
                  <a:lnTo>
                    <a:pt x="231317" y="0"/>
                  </a:lnTo>
                  <a:lnTo>
                    <a:pt x="143764" y="0"/>
                  </a:lnTo>
                  <a:lnTo>
                    <a:pt x="0" y="488403"/>
                  </a:lnTo>
                  <a:lnTo>
                    <a:pt x="89306" y="488403"/>
                  </a:lnTo>
                  <a:lnTo>
                    <a:pt x="117995" y="383082"/>
                  </a:lnTo>
                  <a:lnTo>
                    <a:pt x="256209" y="383082"/>
                  </a:lnTo>
                  <a:lnTo>
                    <a:pt x="285203" y="488403"/>
                  </a:lnTo>
                  <a:lnTo>
                    <a:pt x="374510" y="488403"/>
                  </a:lnTo>
                  <a:close/>
                </a:path>
                <a:path w="1010284" h="488950">
                  <a:moveTo>
                    <a:pt x="691934" y="413270"/>
                  </a:moveTo>
                  <a:lnTo>
                    <a:pt x="501015" y="413270"/>
                  </a:lnTo>
                  <a:lnTo>
                    <a:pt x="501015" y="520"/>
                  </a:lnTo>
                  <a:lnTo>
                    <a:pt x="415505" y="520"/>
                  </a:lnTo>
                  <a:lnTo>
                    <a:pt x="415505" y="413270"/>
                  </a:lnTo>
                  <a:lnTo>
                    <a:pt x="415505" y="488200"/>
                  </a:lnTo>
                  <a:lnTo>
                    <a:pt x="691934" y="488200"/>
                  </a:lnTo>
                  <a:lnTo>
                    <a:pt x="691934" y="413270"/>
                  </a:lnTo>
                  <a:close/>
                </a:path>
                <a:path w="1010284" h="488950">
                  <a:moveTo>
                    <a:pt x="1009891" y="413270"/>
                  </a:moveTo>
                  <a:lnTo>
                    <a:pt x="818972" y="413270"/>
                  </a:lnTo>
                  <a:lnTo>
                    <a:pt x="818972" y="520"/>
                  </a:lnTo>
                  <a:lnTo>
                    <a:pt x="733463" y="520"/>
                  </a:lnTo>
                  <a:lnTo>
                    <a:pt x="733463" y="413270"/>
                  </a:lnTo>
                  <a:lnTo>
                    <a:pt x="733463" y="488200"/>
                  </a:lnTo>
                  <a:lnTo>
                    <a:pt x="1009891" y="488200"/>
                  </a:lnTo>
                  <a:lnTo>
                    <a:pt x="1009891" y="4132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80319" y="1126632"/>
              <a:ext cx="97368" cy="973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730870" y="1119583"/>
              <a:ext cx="331470" cy="502920"/>
            </a:xfrm>
            <a:custGeom>
              <a:avLst/>
              <a:gdLst/>
              <a:ahLst/>
              <a:cxnLst/>
              <a:rect l="l" t="t" r="r" b="b"/>
              <a:pathLst>
                <a:path w="331469" h="502919">
                  <a:moveTo>
                    <a:pt x="166612" y="0"/>
                  </a:moveTo>
                  <a:lnTo>
                    <a:pt x="99116" y="14219"/>
                  </a:lnTo>
                  <a:lnTo>
                    <a:pt x="45967" y="56867"/>
                  </a:lnTo>
                  <a:lnTo>
                    <a:pt x="11490" y="121814"/>
                  </a:lnTo>
                  <a:lnTo>
                    <a:pt x="2872" y="160356"/>
                  </a:lnTo>
                  <a:lnTo>
                    <a:pt x="0" y="202946"/>
                  </a:lnTo>
                  <a:lnTo>
                    <a:pt x="0" y="299886"/>
                  </a:lnTo>
                  <a:lnTo>
                    <a:pt x="2946" y="342607"/>
                  </a:lnTo>
                  <a:lnTo>
                    <a:pt x="11786" y="381196"/>
                  </a:lnTo>
                  <a:lnTo>
                    <a:pt x="47139" y="445975"/>
                  </a:lnTo>
                  <a:lnTo>
                    <a:pt x="101680" y="488368"/>
                  </a:lnTo>
                  <a:lnTo>
                    <a:pt x="171000" y="502497"/>
                  </a:lnTo>
                  <a:lnTo>
                    <a:pt x="206598" y="499731"/>
                  </a:lnTo>
                  <a:lnTo>
                    <a:pt x="265604" y="477592"/>
                  </a:lnTo>
                  <a:lnTo>
                    <a:pt x="307642" y="433961"/>
                  </a:lnTo>
                  <a:lnTo>
                    <a:pt x="328433" y="372745"/>
                  </a:lnTo>
                  <a:lnTo>
                    <a:pt x="330597" y="335780"/>
                  </a:lnTo>
                  <a:lnTo>
                    <a:pt x="330000" y="333769"/>
                  </a:lnTo>
                  <a:lnTo>
                    <a:pt x="247133" y="333769"/>
                  </a:lnTo>
                  <a:lnTo>
                    <a:pt x="245953" y="356047"/>
                  </a:lnTo>
                  <a:lnTo>
                    <a:pt x="242414" y="375242"/>
                  </a:lnTo>
                  <a:lnTo>
                    <a:pt x="217591" y="414437"/>
                  </a:lnTo>
                  <a:lnTo>
                    <a:pt x="171000" y="427358"/>
                  </a:lnTo>
                  <a:lnTo>
                    <a:pt x="151901" y="425136"/>
                  </a:lnTo>
                  <a:lnTo>
                    <a:pt x="107902" y="391799"/>
                  </a:lnTo>
                  <a:lnTo>
                    <a:pt x="90883" y="351045"/>
                  </a:lnTo>
                  <a:lnTo>
                    <a:pt x="85212" y="299886"/>
                  </a:lnTo>
                  <a:lnTo>
                    <a:pt x="85212" y="202276"/>
                  </a:lnTo>
                  <a:lnTo>
                    <a:pt x="90591" y="151415"/>
                  </a:lnTo>
                  <a:lnTo>
                    <a:pt x="106729" y="110865"/>
                  </a:lnTo>
                  <a:lnTo>
                    <a:pt x="148483" y="77686"/>
                  </a:lnTo>
                  <a:lnTo>
                    <a:pt x="166612" y="75474"/>
                  </a:lnTo>
                  <a:lnTo>
                    <a:pt x="185907" y="76911"/>
                  </a:lnTo>
                  <a:lnTo>
                    <a:pt x="227668" y="98457"/>
                  </a:lnTo>
                  <a:lnTo>
                    <a:pt x="245146" y="139362"/>
                  </a:lnTo>
                  <a:lnTo>
                    <a:pt x="247133" y="157660"/>
                  </a:lnTo>
                  <a:lnTo>
                    <a:pt x="330984" y="157660"/>
                  </a:lnTo>
                  <a:lnTo>
                    <a:pt x="319735" y="92723"/>
                  </a:lnTo>
                  <a:lnTo>
                    <a:pt x="288420" y="43611"/>
                  </a:lnTo>
                  <a:lnTo>
                    <a:pt x="236009" y="10905"/>
                  </a:lnTo>
                  <a:lnTo>
                    <a:pt x="203434" y="2726"/>
                  </a:lnTo>
                  <a:lnTo>
                    <a:pt x="1666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71688" y="1057561"/>
          <a:ext cx="17328515" cy="1932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28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8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604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525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9972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&gt;</a:t>
                      </a:r>
                      <a:r>
                        <a:rPr sz="5550" b="1" spc="-27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73</a:t>
                      </a:r>
                      <a:r>
                        <a:rPr sz="5550" b="1" spc="-27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2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000</a:t>
                      </a:r>
                      <a:endParaRPr sz="5550">
                        <a:latin typeface="Roboto"/>
                        <a:cs typeface="Roboto"/>
                      </a:endParaRPr>
                    </a:p>
                  </a:txBody>
                  <a:tcPr marL="0" marR="0" marT="755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&gt;</a:t>
                      </a:r>
                      <a:r>
                        <a:rPr sz="5550" b="1" spc="-55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19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265</a:t>
                      </a:r>
                      <a:r>
                        <a:rPr sz="5550" b="1" spc="-54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30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000</a:t>
                      </a:r>
                      <a:endParaRPr sz="5550">
                        <a:latin typeface="Roboto"/>
                        <a:cs typeface="Roboto"/>
                      </a:endParaRPr>
                    </a:p>
                  </a:txBody>
                  <a:tcPr marL="0" marR="0" marT="755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&gt;</a:t>
                      </a:r>
                      <a:r>
                        <a:rPr sz="5550" b="1" spc="-55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19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132</a:t>
                      </a:r>
                      <a:r>
                        <a:rPr sz="5550" b="1" spc="-54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30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000</a:t>
                      </a:r>
                      <a:endParaRPr sz="5550">
                        <a:latin typeface="Roboto"/>
                        <a:cs typeface="Roboto"/>
                      </a:endParaRPr>
                    </a:p>
                  </a:txBody>
                  <a:tcPr marL="0" marR="0" marT="755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04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8445" marR="356870">
                        <a:lnSpc>
                          <a:spcPct val="100499"/>
                        </a:lnSpc>
                        <a:spcBef>
                          <a:spcPts val="1750"/>
                        </a:spcBef>
                      </a:pPr>
                      <a:r>
                        <a:rPr sz="1950" dirty="0">
                          <a:latin typeface="Roboto"/>
                          <a:cs typeface="Roboto"/>
                        </a:rPr>
                        <a:t>Property</a:t>
                      </a:r>
                      <a:r>
                        <a:rPr sz="1950" spc="-1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Assessing</a:t>
                      </a:r>
                      <a:r>
                        <a:rPr sz="1950" spc="-1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25" dirty="0">
                          <a:latin typeface="Roboto"/>
                          <a:cs typeface="Roboto"/>
                        </a:rPr>
                        <a:t>and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Repair 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Claims</a:t>
                      </a:r>
                      <a:endParaRPr sz="1950">
                        <a:latin typeface="Roboto"/>
                        <a:cs typeface="Roboto"/>
                      </a:endParaRPr>
                    </a:p>
                  </a:txBody>
                  <a:tcPr marL="0" marR="0" marT="2222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8445" marR="285115">
                        <a:lnSpc>
                          <a:spcPct val="100499"/>
                        </a:lnSpc>
                        <a:spcBef>
                          <a:spcPts val="1750"/>
                        </a:spcBef>
                      </a:pPr>
                      <a:r>
                        <a:rPr sz="1950" dirty="0">
                          <a:latin typeface="Roboto"/>
                          <a:cs typeface="Roboto"/>
                        </a:rPr>
                        <a:t>Motor</a:t>
                      </a:r>
                      <a:r>
                        <a:rPr sz="1950" spc="-1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and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Building</a:t>
                      </a:r>
                      <a:r>
                        <a:rPr sz="1950" spc="-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Glass Claims</a:t>
                      </a:r>
                      <a:endParaRPr sz="1950">
                        <a:latin typeface="Roboto"/>
                        <a:cs typeface="Roboto"/>
                      </a:endParaRPr>
                    </a:p>
                  </a:txBody>
                  <a:tcPr marL="0" marR="0" marT="2222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1950" dirty="0">
                          <a:latin typeface="Roboto"/>
                          <a:cs typeface="Roboto"/>
                        </a:rPr>
                        <a:t>Geyser</a:t>
                      </a:r>
                      <a:r>
                        <a:rPr sz="1950" spc="-1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and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 Plumbing</a:t>
                      </a:r>
                      <a:endParaRPr sz="1950">
                        <a:latin typeface="Roboto"/>
                        <a:cs typeface="Roboto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950" spc="-10" dirty="0">
                          <a:latin typeface="Roboto"/>
                          <a:cs typeface="Roboto"/>
                        </a:rPr>
                        <a:t>Claims</a:t>
                      </a:r>
                      <a:endParaRPr sz="1950">
                        <a:latin typeface="Roboto"/>
                        <a:cs typeface="Roboto"/>
                      </a:endParaRPr>
                    </a:p>
                  </a:txBody>
                  <a:tcPr marL="0" marR="0" marT="2235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71688" y="3305387"/>
          <a:ext cx="17328515" cy="19443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28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8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604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525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&gt;</a:t>
                      </a:r>
                      <a:r>
                        <a:rPr sz="5550" b="1" spc="-65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229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305</a:t>
                      </a:r>
                      <a:r>
                        <a:rPr sz="5550" b="1" spc="-65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36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000</a:t>
                      </a:r>
                      <a:endParaRPr sz="5550">
                        <a:latin typeface="Roboto"/>
                        <a:cs typeface="Roboto"/>
                      </a:endParaRPr>
                    </a:p>
                  </a:txBody>
                  <a:tcPr marL="0" marR="0" marT="755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36576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&gt;</a:t>
                      </a:r>
                      <a:r>
                        <a:rPr sz="5550" b="1" spc="-13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20</a:t>
                      </a:r>
                      <a:r>
                        <a:rPr sz="5550" b="1" spc="-13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2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000</a:t>
                      </a:r>
                      <a:endParaRPr sz="5550">
                        <a:latin typeface="Roboto"/>
                        <a:cs typeface="Roboto"/>
                      </a:endParaRPr>
                    </a:p>
                  </a:txBody>
                  <a:tcPr marL="0" marR="0" marT="755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52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&gt;</a:t>
                      </a:r>
                      <a:r>
                        <a:rPr sz="5250" b="1" spc="-62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2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4</a:t>
                      </a:r>
                      <a:r>
                        <a:rPr sz="5250" b="1" spc="-84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250" b="1" spc="-15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30</a:t>
                      </a:r>
                      <a:r>
                        <a:rPr sz="5250" b="1" spc="48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5</a:t>
                      </a:r>
                      <a:r>
                        <a:rPr sz="5250" b="1" spc="-15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000</a:t>
                      </a:r>
                      <a:endParaRPr sz="5250">
                        <a:latin typeface="Roboto"/>
                        <a:cs typeface="Roboto"/>
                      </a:endParaRPr>
                    </a:p>
                  </a:txBody>
                  <a:tcPr marL="0" marR="0" marT="749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86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8445" marR="175260">
                        <a:lnSpc>
                          <a:spcPct val="100499"/>
                        </a:lnSpc>
                        <a:spcBef>
                          <a:spcPts val="1190"/>
                        </a:spcBef>
                      </a:pPr>
                      <a:r>
                        <a:rPr sz="1950" spc="-20" dirty="0">
                          <a:latin typeface="Roboto"/>
                          <a:cs typeface="Roboto"/>
                        </a:rPr>
                        <a:t>Assistance</a:t>
                      </a:r>
                      <a:r>
                        <a:rPr sz="1950" spc="-5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20" dirty="0">
                          <a:latin typeface="Roboto"/>
                          <a:cs typeface="Roboto"/>
                        </a:rPr>
                        <a:t>Services</a:t>
                      </a:r>
                      <a:r>
                        <a:rPr sz="1950" spc="-5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20" dirty="0">
                          <a:latin typeface="Roboto"/>
                          <a:cs typeface="Roboto"/>
                        </a:rPr>
                        <a:t>Road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and Home (SA and </a:t>
                      </a:r>
                      <a:r>
                        <a:rPr sz="1950" spc="-20" dirty="0">
                          <a:latin typeface="Roboto"/>
                          <a:cs typeface="Roboto"/>
                        </a:rPr>
                        <a:t>AUS)</a:t>
                      </a:r>
                      <a:endParaRPr sz="1950">
                        <a:latin typeface="Roboto"/>
                        <a:cs typeface="Roboto"/>
                      </a:endParaRPr>
                    </a:p>
                  </a:txBody>
                  <a:tcPr marL="0" marR="0" marT="1511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950" dirty="0">
                          <a:latin typeface="Roboto"/>
                          <a:cs typeface="Roboto"/>
                        </a:rPr>
                        <a:t>Outsourced</a:t>
                      </a:r>
                      <a:r>
                        <a:rPr sz="1950" spc="-5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Claims</a:t>
                      </a:r>
                      <a:endParaRPr sz="1950">
                        <a:latin typeface="Roboto"/>
                        <a:cs typeface="Roboto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950" spc="-25" dirty="0">
                          <a:latin typeface="Roboto"/>
                          <a:cs typeface="Roboto"/>
                        </a:rPr>
                        <a:t>Processing</a:t>
                      </a:r>
                      <a:r>
                        <a:rPr sz="1950" spc="-5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and</a:t>
                      </a:r>
                      <a:r>
                        <a:rPr sz="1950" spc="-5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Fulfilment</a:t>
                      </a:r>
                      <a:endParaRPr sz="1950">
                        <a:latin typeface="Roboto"/>
                        <a:cs typeface="Roboto"/>
                      </a:endParaRPr>
                    </a:p>
                  </a:txBody>
                  <a:tcPr marL="0" marR="0" marT="152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8445" marR="374015">
                        <a:lnSpc>
                          <a:spcPct val="100499"/>
                        </a:lnSpc>
                        <a:spcBef>
                          <a:spcPts val="1190"/>
                        </a:spcBef>
                      </a:pPr>
                      <a:r>
                        <a:rPr sz="1950" dirty="0">
                          <a:latin typeface="Roboto"/>
                          <a:cs typeface="Roboto"/>
                        </a:rPr>
                        <a:t>Customer</a:t>
                      </a:r>
                      <a:r>
                        <a:rPr sz="1950" spc="-45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20" dirty="0">
                          <a:latin typeface="Roboto"/>
                          <a:cs typeface="Roboto"/>
                        </a:rPr>
                        <a:t>Care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Interactions</a:t>
                      </a:r>
                      <a:r>
                        <a:rPr sz="1950" spc="-3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and</a:t>
                      </a:r>
                      <a:r>
                        <a:rPr sz="1950" spc="-2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Surveys</a:t>
                      </a:r>
                      <a:endParaRPr sz="1950">
                        <a:latin typeface="Roboto"/>
                        <a:cs typeface="Roboto"/>
                      </a:endParaRPr>
                    </a:p>
                  </a:txBody>
                  <a:tcPr marL="0" marR="0" marT="1511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71688" y="5564543"/>
          <a:ext cx="17328515" cy="1970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2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28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8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604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42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99720">
                        <a:lnSpc>
                          <a:spcPts val="6110"/>
                        </a:lnSpc>
                        <a:spcBef>
                          <a:spcPts val="595"/>
                        </a:spcBef>
                      </a:pP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&gt;</a:t>
                      </a:r>
                      <a:r>
                        <a:rPr sz="5550" b="1" spc="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29 </a:t>
                      </a:r>
                      <a:r>
                        <a:rPr sz="5550" b="1" spc="-2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000</a:t>
                      </a:r>
                      <a:endParaRPr sz="5550">
                        <a:latin typeface="Roboto"/>
                        <a:cs typeface="Roboto"/>
                      </a:endParaRPr>
                    </a:p>
                  </a:txBody>
                  <a:tcPr marL="0" marR="0" marT="755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6110"/>
                        </a:lnSpc>
                        <a:spcBef>
                          <a:spcPts val="595"/>
                        </a:spcBef>
                      </a:pP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&gt;</a:t>
                      </a:r>
                      <a:r>
                        <a:rPr sz="5550" b="1" spc="-65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229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141</a:t>
                      </a:r>
                      <a:r>
                        <a:rPr sz="5550" b="1" spc="-65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36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000</a:t>
                      </a:r>
                      <a:endParaRPr sz="5550">
                        <a:latin typeface="Roboto"/>
                        <a:cs typeface="Roboto"/>
                      </a:endParaRPr>
                    </a:p>
                  </a:txBody>
                  <a:tcPr marL="0" marR="0" marT="755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ts val="6110"/>
                        </a:lnSpc>
                        <a:spcBef>
                          <a:spcPts val="595"/>
                        </a:spcBef>
                      </a:pPr>
                      <a:r>
                        <a:rPr sz="555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&gt;</a:t>
                      </a:r>
                      <a:r>
                        <a:rPr sz="5550" b="1" spc="-65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229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504</a:t>
                      </a:r>
                      <a:r>
                        <a:rPr sz="5550" b="1" spc="-655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5550" b="1" spc="-36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000</a:t>
                      </a:r>
                      <a:endParaRPr sz="5550">
                        <a:latin typeface="Roboto"/>
                        <a:cs typeface="Roboto"/>
                      </a:endParaRPr>
                    </a:p>
                  </a:txBody>
                  <a:tcPr marL="0" marR="0" marT="755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1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sz="220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MOBILE</a:t>
                      </a:r>
                      <a:r>
                        <a:rPr sz="2200" b="1" spc="8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200" b="1" spc="-1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CONTRACTS</a:t>
                      </a:r>
                      <a:endParaRPr sz="2200">
                        <a:latin typeface="Roboto"/>
                        <a:cs typeface="Roboto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950" spc="-20" dirty="0">
                          <a:latin typeface="Roboto"/>
                          <a:cs typeface="Roboto"/>
                        </a:rPr>
                        <a:t>Outbound</a:t>
                      </a:r>
                      <a:r>
                        <a:rPr sz="1950" spc="-5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Sales</a:t>
                      </a:r>
                      <a:endParaRPr sz="1950">
                        <a:latin typeface="Roboto"/>
                        <a:cs typeface="Roboto"/>
                      </a:endParaRPr>
                    </a:p>
                  </a:txBody>
                  <a:tcPr marL="0" marR="0" marT="1562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950" spc="-20" dirty="0">
                          <a:latin typeface="Roboto"/>
                          <a:cs typeface="Roboto"/>
                        </a:rPr>
                        <a:t>Payslips</a:t>
                      </a:r>
                      <a:r>
                        <a:rPr sz="1950" spc="-6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and</a:t>
                      </a:r>
                      <a:r>
                        <a:rPr sz="1950" spc="-9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spc="-25" dirty="0">
                          <a:latin typeface="Roboto"/>
                          <a:cs typeface="Roboto"/>
                        </a:rPr>
                        <a:t>Tax</a:t>
                      </a:r>
                      <a:endParaRPr sz="1950">
                        <a:latin typeface="Roboto"/>
                        <a:cs typeface="Roboto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950" spc="-10" dirty="0">
                          <a:latin typeface="Roboto"/>
                          <a:cs typeface="Roboto"/>
                        </a:rPr>
                        <a:t>Certificates</a:t>
                      </a:r>
                      <a:endParaRPr sz="1950">
                        <a:latin typeface="Roboto"/>
                        <a:cs typeface="Roboto"/>
                      </a:endParaRPr>
                    </a:p>
                  </a:txBody>
                  <a:tcPr marL="0" marR="0" marT="152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2400" b="1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70</a:t>
                      </a:r>
                      <a:r>
                        <a:rPr sz="2400" b="1" spc="4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D52229"/>
                          </a:solidFill>
                          <a:latin typeface="Roboto"/>
                          <a:cs typeface="Roboto"/>
                        </a:rPr>
                        <a:t>AGENTS</a:t>
                      </a:r>
                      <a:endParaRPr sz="2400">
                        <a:latin typeface="Roboto"/>
                        <a:cs typeface="Roboto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950" dirty="0">
                          <a:latin typeface="Roboto"/>
                          <a:cs typeface="Roboto"/>
                        </a:rPr>
                        <a:t>Sales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 </a:t>
                      </a:r>
                      <a:r>
                        <a:rPr sz="1950" dirty="0">
                          <a:latin typeface="Roboto"/>
                          <a:cs typeface="Roboto"/>
                        </a:rPr>
                        <a:t>and</a:t>
                      </a:r>
                      <a:r>
                        <a:rPr sz="1950" spc="-10" dirty="0">
                          <a:latin typeface="Roboto"/>
                          <a:cs typeface="Roboto"/>
                        </a:rPr>
                        <a:t> Distribution</a:t>
                      </a:r>
                      <a:endParaRPr sz="1950">
                        <a:latin typeface="Roboto"/>
                        <a:cs typeface="Roboto"/>
                      </a:endParaRPr>
                    </a:p>
                  </a:txBody>
                  <a:tcPr marL="0" marR="0" marT="1524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1369145" y="7849831"/>
            <a:ext cx="2499995" cy="2232025"/>
            <a:chOff x="1369145" y="7849831"/>
            <a:chExt cx="2499995" cy="2232025"/>
          </a:xfrm>
        </p:grpSpPr>
        <p:sp>
          <p:nvSpPr>
            <p:cNvPr id="6" name="object 6"/>
            <p:cNvSpPr/>
            <p:nvPr/>
          </p:nvSpPr>
          <p:spPr>
            <a:xfrm>
              <a:off x="1371685" y="7852371"/>
              <a:ext cx="2494915" cy="0"/>
            </a:xfrm>
            <a:custGeom>
              <a:avLst/>
              <a:gdLst/>
              <a:ahLst/>
              <a:cxnLst/>
              <a:rect l="l" t="t" r="r" b="b"/>
              <a:pathLst>
                <a:path w="2494915">
                  <a:moveTo>
                    <a:pt x="0" y="0"/>
                  </a:moveTo>
                  <a:lnTo>
                    <a:pt x="2494636" y="0"/>
                  </a:lnTo>
                </a:path>
              </a:pathLst>
            </a:custGeom>
            <a:ln w="49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74174" y="7854862"/>
              <a:ext cx="0" cy="636905"/>
            </a:xfrm>
            <a:custGeom>
              <a:avLst/>
              <a:gdLst/>
              <a:ahLst/>
              <a:cxnLst/>
              <a:rect l="l" t="t" r="r" b="b"/>
              <a:pathLst>
                <a:path h="636904">
                  <a:moveTo>
                    <a:pt x="0" y="636462"/>
                  </a:moveTo>
                  <a:lnTo>
                    <a:pt x="0" y="0"/>
                  </a:lnTo>
                </a:path>
              </a:pathLst>
            </a:custGeom>
            <a:ln w="49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74174" y="8491321"/>
              <a:ext cx="0" cy="948690"/>
            </a:xfrm>
            <a:custGeom>
              <a:avLst/>
              <a:gdLst/>
              <a:ahLst/>
              <a:cxnLst/>
              <a:rect l="l" t="t" r="r" b="b"/>
              <a:pathLst>
                <a:path h="948690">
                  <a:moveTo>
                    <a:pt x="0" y="948484"/>
                  </a:moveTo>
                  <a:lnTo>
                    <a:pt x="0" y="0"/>
                  </a:lnTo>
                </a:path>
              </a:pathLst>
            </a:custGeom>
            <a:ln w="49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74174" y="9439807"/>
              <a:ext cx="0" cy="636905"/>
            </a:xfrm>
            <a:custGeom>
              <a:avLst/>
              <a:gdLst/>
              <a:ahLst/>
              <a:cxnLst/>
              <a:rect l="l" t="t" r="r" b="b"/>
              <a:pathLst>
                <a:path h="636904">
                  <a:moveTo>
                    <a:pt x="0" y="636462"/>
                  </a:moveTo>
                  <a:lnTo>
                    <a:pt x="0" y="0"/>
                  </a:lnTo>
                </a:path>
              </a:pathLst>
            </a:custGeom>
            <a:ln w="49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71685" y="10078758"/>
              <a:ext cx="2494915" cy="0"/>
            </a:xfrm>
            <a:custGeom>
              <a:avLst/>
              <a:gdLst/>
              <a:ahLst/>
              <a:cxnLst/>
              <a:rect l="l" t="t" r="r" b="b"/>
              <a:pathLst>
                <a:path w="2494915">
                  <a:moveTo>
                    <a:pt x="0" y="0"/>
                  </a:moveTo>
                  <a:lnTo>
                    <a:pt x="2494636" y="0"/>
                  </a:lnTo>
                </a:path>
              </a:pathLst>
            </a:custGeom>
            <a:ln w="49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66319" y="7852371"/>
            <a:ext cx="5738495" cy="1587500"/>
          </a:xfrm>
          <a:prstGeom prst="rect">
            <a:avLst/>
          </a:prstGeom>
          <a:solidFill>
            <a:srgbClr val="FAFAFA"/>
          </a:solidFill>
          <a:ln w="4973">
            <a:solidFill>
              <a:srgbClr val="0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334645">
              <a:lnSpc>
                <a:spcPct val="100000"/>
              </a:lnSpc>
              <a:spcBef>
                <a:spcPts val="275"/>
              </a:spcBef>
            </a:pPr>
            <a:r>
              <a:rPr sz="5100" b="1" dirty="0">
                <a:solidFill>
                  <a:srgbClr val="D52229"/>
                </a:solidFill>
                <a:latin typeface="Roboto"/>
                <a:cs typeface="Roboto"/>
              </a:rPr>
              <a:t>1</a:t>
            </a:r>
            <a:r>
              <a:rPr sz="5100" b="1" spc="-185" dirty="0">
                <a:solidFill>
                  <a:srgbClr val="D52229"/>
                </a:solidFill>
                <a:latin typeface="Roboto"/>
                <a:cs typeface="Roboto"/>
              </a:rPr>
              <a:t> </a:t>
            </a:r>
            <a:r>
              <a:rPr sz="5100" b="1" dirty="0">
                <a:solidFill>
                  <a:srgbClr val="D52229"/>
                </a:solidFill>
                <a:latin typeface="Roboto"/>
                <a:cs typeface="Roboto"/>
              </a:rPr>
              <a:t>544</a:t>
            </a:r>
            <a:r>
              <a:rPr sz="5100" b="1" spc="-170" dirty="0">
                <a:solidFill>
                  <a:srgbClr val="D52229"/>
                </a:solidFill>
                <a:latin typeface="Roboto"/>
                <a:cs typeface="Roboto"/>
              </a:rPr>
              <a:t> </a:t>
            </a:r>
            <a:r>
              <a:rPr sz="5100" b="1" dirty="0">
                <a:solidFill>
                  <a:srgbClr val="D52229"/>
                </a:solidFill>
                <a:latin typeface="Roboto"/>
                <a:cs typeface="Roboto"/>
              </a:rPr>
              <a:t>FTEs</a:t>
            </a:r>
            <a:r>
              <a:rPr sz="5100" b="1" spc="-170" dirty="0">
                <a:solidFill>
                  <a:srgbClr val="D52229"/>
                </a:solidFill>
                <a:latin typeface="Roboto"/>
                <a:cs typeface="Roboto"/>
              </a:rPr>
              <a:t> </a:t>
            </a:r>
            <a:r>
              <a:rPr sz="5100" b="1" spc="-25" dirty="0">
                <a:solidFill>
                  <a:srgbClr val="D52229"/>
                </a:solidFill>
                <a:latin typeface="Roboto"/>
                <a:cs typeface="Roboto"/>
              </a:rPr>
              <a:t>SA</a:t>
            </a:r>
            <a:endParaRPr sz="5100">
              <a:latin typeface="Roboto"/>
              <a:cs typeface="Roboto"/>
            </a:endParaRPr>
          </a:p>
          <a:p>
            <a:pPr marL="334645">
              <a:lnSpc>
                <a:spcPts val="6090"/>
              </a:lnSpc>
              <a:spcBef>
                <a:spcPts val="15"/>
              </a:spcBef>
            </a:pPr>
            <a:r>
              <a:rPr sz="5100" b="1" dirty="0">
                <a:solidFill>
                  <a:srgbClr val="D52229"/>
                </a:solidFill>
                <a:latin typeface="Roboto"/>
                <a:cs typeface="Roboto"/>
              </a:rPr>
              <a:t>1</a:t>
            </a:r>
            <a:r>
              <a:rPr sz="5100" b="1" spc="-185" dirty="0">
                <a:solidFill>
                  <a:srgbClr val="D52229"/>
                </a:solidFill>
                <a:latin typeface="Roboto"/>
                <a:cs typeface="Roboto"/>
              </a:rPr>
              <a:t> </a:t>
            </a:r>
            <a:r>
              <a:rPr sz="5100" b="1" dirty="0">
                <a:solidFill>
                  <a:srgbClr val="D52229"/>
                </a:solidFill>
                <a:latin typeface="Roboto"/>
                <a:cs typeface="Roboto"/>
              </a:rPr>
              <a:t>626</a:t>
            </a:r>
            <a:r>
              <a:rPr sz="5100" b="1" spc="-170" dirty="0">
                <a:solidFill>
                  <a:srgbClr val="D52229"/>
                </a:solidFill>
                <a:latin typeface="Roboto"/>
                <a:cs typeface="Roboto"/>
              </a:rPr>
              <a:t> </a:t>
            </a:r>
            <a:r>
              <a:rPr sz="5100" b="1" dirty="0">
                <a:solidFill>
                  <a:srgbClr val="D52229"/>
                </a:solidFill>
                <a:latin typeface="Roboto"/>
                <a:cs typeface="Roboto"/>
              </a:rPr>
              <a:t>FTEs</a:t>
            </a:r>
            <a:r>
              <a:rPr sz="5100" b="1" spc="-170" dirty="0">
                <a:solidFill>
                  <a:srgbClr val="D52229"/>
                </a:solidFill>
                <a:latin typeface="Roboto"/>
                <a:cs typeface="Roboto"/>
              </a:rPr>
              <a:t> </a:t>
            </a:r>
            <a:r>
              <a:rPr sz="5100" b="1" spc="-25" dirty="0">
                <a:solidFill>
                  <a:srgbClr val="D52229"/>
                </a:solidFill>
                <a:latin typeface="Roboto"/>
                <a:cs typeface="Roboto"/>
              </a:rPr>
              <a:t>UK</a:t>
            </a:r>
            <a:endParaRPr sz="5100">
              <a:latin typeface="Roboto"/>
              <a:cs typeface="Robo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66319" y="9439805"/>
            <a:ext cx="5738495" cy="639445"/>
          </a:xfrm>
          <a:prstGeom prst="rect">
            <a:avLst/>
          </a:prstGeom>
          <a:solidFill>
            <a:srgbClr val="FAFAFA"/>
          </a:solidFill>
          <a:ln w="4973">
            <a:solidFill>
              <a:srgbClr val="000000"/>
            </a:solidFill>
          </a:ln>
        </p:spPr>
        <p:txBody>
          <a:bodyPr vert="horz" wrap="square" lIns="0" tIns="203200" rIns="0" bIns="0" rtlCol="0">
            <a:spAutoFit/>
          </a:bodyPr>
          <a:lstStyle/>
          <a:p>
            <a:pPr marL="376555">
              <a:lnSpc>
                <a:spcPct val="100000"/>
              </a:lnSpc>
              <a:spcBef>
                <a:spcPts val="1600"/>
              </a:spcBef>
            </a:pPr>
            <a:r>
              <a:rPr sz="1950" dirty="0">
                <a:latin typeface="Roboto"/>
                <a:cs typeface="Roboto"/>
              </a:rPr>
              <a:t>Credit</a:t>
            </a:r>
            <a:r>
              <a:rPr sz="1950" spc="55" dirty="0">
                <a:latin typeface="Roboto"/>
                <a:cs typeface="Roboto"/>
              </a:rPr>
              <a:t> </a:t>
            </a:r>
            <a:r>
              <a:rPr sz="1950" spc="-10" dirty="0">
                <a:latin typeface="Roboto"/>
                <a:cs typeface="Roboto"/>
              </a:rPr>
              <a:t>Management</a:t>
            </a:r>
            <a:endParaRPr sz="1950">
              <a:latin typeface="Roboto"/>
              <a:cs typeface="Robo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99043" y="1497724"/>
            <a:ext cx="1033144" cy="988060"/>
          </a:xfrm>
          <a:custGeom>
            <a:avLst/>
            <a:gdLst/>
            <a:ahLst/>
            <a:cxnLst/>
            <a:rect l="l" t="t" r="r" b="b"/>
            <a:pathLst>
              <a:path w="1033144" h="988060">
                <a:moveTo>
                  <a:pt x="1032795" y="493943"/>
                </a:moveTo>
                <a:lnTo>
                  <a:pt x="516392" y="0"/>
                </a:lnTo>
                <a:lnTo>
                  <a:pt x="0" y="493943"/>
                </a:lnTo>
              </a:path>
              <a:path w="1033144" h="988060">
                <a:moveTo>
                  <a:pt x="898087" y="538852"/>
                </a:moveTo>
                <a:lnTo>
                  <a:pt x="898087" y="987896"/>
                </a:lnTo>
                <a:lnTo>
                  <a:pt x="134707" y="987896"/>
                </a:lnTo>
                <a:lnTo>
                  <a:pt x="134707" y="538852"/>
                </a:lnTo>
              </a:path>
              <a:path w="1033144" h="988060">
                <a:moveTo>
                  <a:pt x="740919" y="92321"/>
                </a:moveTo>
                <a:lnTo>
                  <a:pt x="740919" y="22449"/>
                </a:lnTo>
                <a:lnTo>
                  <a:pt x="875627" y="22449"/>
                </a:lnTo>
                <a:lnTo>
                  <a:pt x="875627" y="246966"/>
                </a:lnTo>
              </a:path>
            </a:pathLst>
          </a:custGeom>
          <a:ln w="449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13747405" y="1477536"/>
            <a:ext cx="748665" cy="1155065"/>
            <a:chOff x="13747405" y="1477536"/>
            <a:chExt cx="748665" cy="1155065"/>
          </a:xfrm>
        </p:grpSpPr>
        <p:sp>
          <p:nvSpPr>
            <p:cNvPr id="15" name="object 15"/>
            <p:cNvSpPr/>
            <p:nvPr/>
          </p:nvSpPr>
          <p:spPr>
            <a:xfrm>
              <a:off x="13766619" y="1496751"/>
              <a:ext cx="709930" cy="1116330"/>
            </a:xfrm>
            <a:custGeom>
              <a:avLst/>
              <a:gdLst/>
              <a:ahLst/>
              <a:cxnLst/>
              <a:rect l="l" t="t" r="r" b="b"/>
              <a:pathLst>
                <a:path w="709930" h="1116330">
                  <a:moveTo>
                    <a:pt x="210258" y="231184"/>
                  </a:moveTo>
                  <a:lnTo>
                    <a:pt x="481077" y="381295"/>
                  </a:lnTo>
                  <a:lnTo>
                    <a:pt x="497628" y="395427"/>
                  </a:lnTo>
                  <a:lnTo>
                    <a:pt x="507184" y="414218"/>
                  </a:lnTo>
                  <a:lnTo>
                    <a:pt x="509040" y="435220"/>
                  </a:lnTo>
                  <a:lnTo>
                    <a:pt x="502490" y="455984"/>
                  </a:lnTo>
                  <a:lnTo>
                    <a:pt x="152983" y="1086541"/>
                  </a:lnTo>
                  <a:lnTo>
                    <a:pt x="137951" y="1104152"/>
                  </a:lnTo>
                  <a:lnTo>
                    <a:pt x="117964" y="1114318"/>
                  </a:lnTo>
                  <a:lnTo>
                    <a:pt x="95632" y="1116292"/>
                  </a:lnTo>
                  <a:lnTo>
                    <a:pt x="73561" y="1109325"/>
                  </a:lnTo>
                  <a:lnTo>
                    <a:pt x="29740" y="1085064"/>
                  </a:lnTo>
                  <a:lnTo>
                    <a:pt x="12135" y="1070032"/>
                  </a:lnTo>
                  <a:lnTo>
                    <a:pt x="1972" y="1050044"/>
                  </a:lnTo>
                  <a:lnTo>
                    <a:pt x="0" y="1027709"/>
                  </a:lnTo>
                  <a:lnTo>
                    <a:pt x="6966" y="1005632"/>
                  </a:lnTo>
                  <a:lnTo>
                    <a:pt x="307041" y="464329"/>
                  </a:lnTo>
                  <a:lnTo>
                    <a:pt x="134125" y="368510"/>
                  </a:lnTo>
                  <a:lnTo>
                    <a:pt x="117574" y="354372"/>
                  </a:lnTo>
                  <a:lnTo>
                    <a:pt x="108017" y="335569"/>
                  </a:lnTo>
                  <a:lnTo>
                    <a:pt x="106158" y="314559"/>
                  </a:lnTo>
                  <a:lnTo>
                    <a:pt x="112701" y="293800"/>
                  </a:lnTo>
                  <a:lnTo>
                    <a:pt x="135538" y="252608"/>
                  </a:lnTo>
                  <a:lnTo>
                    <a:pt x="149669" y="236033"/>
                  </a:lnTo>
                  <a:lnTo>
                    <a:pt x="168469" y="226469"/>
                  </a:lnTo>
                  <a:lnTo>
                    <a:pt x="189484" y="224618"/>
                  </a:lnTo>
                  <a:lnTo>
                    <a:pt x="210258" y="231184"/>
                  </a:lnTo>
                  <a:close/>
                </a:path>
                <a:path w="709930" h="1116330">
                  <a:moveTo>
                    <a:pt x="288371" y="119303"/>
                  </a:moveTo>
                  <a:lnTo>
                    <a:pt x="315305" y="80490"/>
                  </a:lnTo>
                  <a:lnTo>
                    <a:pt x="348420" y="48787"/>
                  </a:lnTo>
                  <a:lnTo>
                    <a:pt x="386440" y="24560"/>
                  </a:lnTo>
                  <a:lnTo>
                    <a:pt x="428090" y="8175"/>
                  </a:lnTo>
                  <a:lnTo>
                    <a:pt x="472093" y="0"/>
                  </a:lnTo>
                  <a:lnTo>
                    <a:pt x="517175" y="398"/>
                  </a:lnTo>
                  <a:lnTo>
                    <a:pt x="562060" y="9738"/>
                  </a:lnTo>
                  <a:lnTo>
                    <a:pt x="605472" y="28384"/>
                  </a:lnTo>
                  <a:lnTo>
                    <a:pt x="685249" y="72603"/>
                  </a:lnTo>
                  <a:lnTo>
                    <a:pt x="709891" y="120108"/>
                  </a:lnTo>
                  <a:lnTo>
                    <a:pt x="704107" y="138391"/>
                  </a:lnTo>
                  <a:lnTo>
                    <a:pt x="683993" y="174683"/>
                  </a:lnTo>
                  <a:lnTo>
                    <a:pt x="671544" y="189291"/>
                  </a:lnTo>
                  <a:lnTo>
                    <a:pt x="654987" y="197712"/>
                  </a:lnTo>
                  <a:lnTo>
                    <a:pt x="636481" y="199336"/>
                  </a:lnTo>
                  <a:lnTo>
                    <a:pt x="618183" y="193552"/>
                  </a:lnTo>
                  <a:lnTo>
                    <a:pt x="538447" y="149271"/>
                  </a:lnTo>
                  <a:lnTo>
                    <a:pt x="502486" y="137883"/>
                  </a:lnTo>
                  <a:lnTo>
                    <a:pt x="466189" y="141058"/>
                  </a:lnTo>
                  <a:lnTo>
                    <a:pt x="433727" y="157600"/>
                  </a:lnTo>
                  <a:lnTo>
                    <a:pt x="409268" y="186317"/>
                  </a:lnTo>
                  <a:lnTo>
                    <a:pt x="343448" y="305004"/>
                  </a:lnTo>
                  <a:lnTo>
                    <a:pt x="222583" y="237990"/>
                  </a:lnTo>
                  <a:lnTo>
                    <a:pt x="288371" y="119303"/>
                  </a:lnTo>
                  <a:close/>
                </a:path>
              </a:pathLst>
            </a:custGeom>
            <a:ln w="38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009806" y="1817158"/>
              <a:ext cx="215900" cy="238125"/>
            </a:xfrm>
            <a:custGeom>
              <a:avLst/>
              <a:gdLst/>
              <a:ahLst/>
              <a:cxnLst/>
              <a:rect l="l" t="t" r="r" b="b"/>
              <a:pathLst>
                <a:path w="215900" h="238125">
                  <a:moveTo>
                    <a:pt x="94761" y="0"/>
                  </a:moveTo>
                  <a:lnTo>
                    <a:pt x="215658" y="67013"/>
                  </a:lnTo>
                  <a:lnTo>
                    <a:pt x="120896" y="237971"/>
                  </a:lnTo>
                  <a:lnTo>
                    <a:pt x="0" y="170958"/>
                  </a:lnTo>
                  <a:lnTo>
                    <a:pt x="94761" y="0"/>
                  </a:lnTo>
                  <a:close/>
                </a:path>
              </a:pathLst>
            </a:custGeom>
            <a:ln w="38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7634313" y="1666765"/>
            <a:ext cx="1477010" cy="739775"/>
          </a:xfrm>
          <a:custGeom>
            <a:avLst/>
            <a:gdLst/>
            <a:ahLst/>
            <a:cxnLst/>
            <a:rect l="l" t="t" r="r" b="b"/>
            <a:pathLst>
              <a:path w="1477009" h="739775">
                <a:moveTo>
                  <a:pt x="638189" y="232942"/>
                </a:moveTo>
                <a:lnTo>
                  <a:pt x="825650" y="213247"/>
                </a:lnTo>
                <a:lnTo>
                  <a:pt x="948117" y="134757"/>
                </a:lnTo>
              </a:path>
              <a:path w="1477009" h="739775">
                <a:moveTo>
                  <a:pt x="825650" y="213247"/>
                </a:moveTo>
                <a:lnTo>
                  <a:pt x="876884" y="362205"/>
                </a:lnTo>
                <a:lnTo>
                  <a:pt x="821168" y="499782"/>
                </a:lnTo>
              </a:path>
              <a:path w="1477009" h="739775">
                <a:moveTo>
                  <a:pt x="638189" y="503772"/>
                </a:moveTo>
                <a:lnTo>
                  <a:pt x="638189" y="394204"/>
                </a:lnTo>
                <a:lnTo>
                  <a:pt x="876884" y="362205"/>
                </a:lnTo>
              </a:path>
              <a:path w="1477009" h="739775">
                <a:moveTo>
                  <a:pt x="0" y="341892"/>
                </a:moveTo>
                <a:lnTo>
                  <a:pt x="171733" y="163871"/>
                </a:lnTo>
                <a:lnTo>
                  <a:pt x="303523" y="71510"/>
                </a:lnTo>
                <a:lnTo>
                  <a:pt x="462459" y="35091"/>
                </a:lnTo>
                <a:lnTo>
                  <a:pt x="715632" y="24896"/>
                </a:lnTo>
                <a:lnTo>
                  <a:pt x="944343" y="0"/>
                </a:lnTo>
                <a:lnTo>
                  <a:pt x="1099865" y="24721"/>
                </a:lnTo>
                <a:lnTo>
                  <a:pt x="1253556" y="128779"/>
                </a:lnTo>
                <a:lnTo>
                  <a:pt x="1476771" y="341892"/>
                </a:lnTo>
                <a:lnTo>
                  <a:pt x="1160027" y="739733"/>
                </a:lnTo>
                <a:lnTo>
                  <a:pt x="1033884" y="652236"/>
                </a:lnTo>
                <a:lnTo>
                  <a:pt x="945545" y="607305"/>
                </a:lnTo>
                <a:lnTo>
                  <a:pt x="853349" y="590752"/>
                </a:lnTo>
                <a:lnTo>
                  <a:pt x="715632" y="588387"/>
                </a:lnTo>
                <a:lnTo>
                  <a:pt x="595229" y="586823"/>
                </a:lnTo>
                <a:lnTo>
                  <a:pt x="514714" y="602067"/>
                </a:lnTo>
                <a:lnTo>
                  <a:pt x="437745" y="648308"/>
                </a:lnTo>
                <a:lnTo>
                  <a:pt x="327979" y="739733"/>
                </a:lnTo>
                <a:lnTo>
                  <a:pt x="0" y="341892"/>
                </a:lnTo>
                <a:close/>
              </a:path>
            </a:pathLst>
          </a:custGeom>
          <a:ln w="40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2107215" y="3669720"/>
            <a:ext cx="1016635" cy="1098550"/>
            <a:chOff x="2107215" y="3669720"/>
            <a:chExt cx="1016635" cy="1098550"/>
          </a:xfrm>
        </p:grpSpPr>
        <p:pic>
          <p:nvPicPr>
            <p:cNvPr id="19" name="object 19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5333" y="4002802"/>
              <a:ext cx="184727" cy="18471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0289" y="3802534"/>
              <a:ext cx="156199" cy="15619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107209" y="3669721"/>
              <a:ext cx="1016635" cy="518159"/>
            </a:xfrm>
            <a:custGeom>
              <a:avLst/>
              <a:gdLst/>
              <a:ahLst/>
              <a:cxnLst/>
              <a:rect l="l" t="t" r="r" b="b"/>
              <a:pathLst>
                <a:path w="1016635" h="518160">
                  <a:moveTo>
                    <a:pt x="204495" y="498017"/>
                  </a:moveTo>
                  <a:lnTo>
                    <a:pt x="202946" y="490308"/>
                  </a:lnTo>
                  <a:lnTo>
                    <a:pt x="198704" y="484009"/>
                  </a:lnTo>
                  <a:lnTo>
                    <a:pt x="192405" y="479767"/>
                  </a:lnTo>
                  <a:lnTo>
                    <a:pt x="184708" y="478218"/>
                  </a:lnTo>
                  <a:lnTo>
                    <a:pt x="19799" y="478218"/>
                  </a:lnTo>
                  <a:lnTo>
                    <a:pt x="12090" y="479767"/>
                  </a:lnTo>
                  <a:lnTo>
                    <a:pt x="5803" y="484009"/>
                  </a:lnTo>
                  <a:lnTo>
                    <a:pt x="1562" y="490308"/>
                  </a:lnTo>
                  <a:lnTo>
                    <a:pt x="0" y="498017"/>
                  </a:lnTo>
                  <a:lnTo>
                    <a:pt x="1562" y="505726"/>
                  </a:lnTo>
                  <a:lnTo>
                    <a:pt x="5803" y="512013"/>
                  </a:lnTo>
                  <a:lnTo>
                    <a:pt x="12090" y="516255"/>
                  </a:lnTo>
                  <a:lnTo>
                    <a:pt x="19799" y="517804"/>
                  </a:lnTo>
                  <a:lnTo>
                    <a:pt x="184708" y="517804"/>
                  </a:lnTo>
                  <a:lnTo>
                    <a:pt x="192405" y="516255"/>
                  </a:lnTo>
                  <a:lnTo>
                    <a:pt x="198704" y="512013"/>
                  </a:lnTo>
                  <a:lnTo>
                    <a:pt x="202946" y="505726"/>
                  </a:lnTo>
                  <a:lnTo>
                    <a:pt x="204495" y="498017"/>
                  </a:lnTo>
                  <a:close/>
                </a:path>
                <a:path w="1016635" h="518160">
                  <a:moveTo>
                    <a:pt x="528078" y="19799"/>
                  </a:moveTo>
                  <a:lnTo>
                    <a:pt x="526516" y="12090"/>
                  </a:lnTo>
                  <a:lnTo>
                    <a:pt x="522274" y="5803"/>
                  </a:lnTo>
                  <a:lnTo>
                    <a:pt x="515975" y="1562"/>
                  </a:lnTo>
                  <a:lnTo>
                    <a:pt x="508279" y="0"/>
                  </a:lnTo>
                  <a:lnTo>
                    <a:pt x="500570" y="1562"/>
                  </a:lnTo>
                  <a:lnTo>
                    <a:pt x="494271" y="5803"/>
                  </a:lnTo>
                  <a:lnTo>
                    <a:pt x="490029" y="12090"/>
                  </a:lnTo>
                  <a:lnTo>
                    <a:pt x="488480" y="19799"/>
                  </a:lnTo>
                  <a:lnTo>
                    <a:pt x="488480" y="184708"/>
                  </a:lnTo>
                  <a:lnTo>
                    <a:pt x="490029" y="192417"/>
                  </a:lnTo>
                  <a:lnTo>
                    <a:pt x="494271" y="198704"/>
                  </a:lnTo>
                  <a:lnTo>
                    <a:pt x="500570" y="202946"/>
                  </a:lnTo>
                  <a:lnTo>
                    <a:pt x="508279" y="204495"/>
                  </a:lnTo>
                  <a:lnTo>
                    <a:pt x="515975" y="202946"/>
                  </a:lnTo>
                  <a:lnTo>
                    <a:pt x="522274" y="198704"/>
                  </a:lnTo>
                  <a:lnTo>
                    <a:pt x="526516" y="192417"/>
                  </a:lnTo>
                  <a:lnTo>
                    <a:pt x="528078" y="184708"/>
                  </a:lnTo>
                  <a:lnTo>
                    <a:pt x="528078" y="19799"/>
                  </a:lnTo>
                  <a:close/>
                </a:path>
                <a:path w="1016635" h="518160">
                  <a:moveTo>
                    <a:pt x="1016546" y="498017"/>
                  </a:moveTo>
                  <a:lnTo>
                    <a:pt x="1014984" y="490308"/>
                  </a:lnTo>
                  <a:lnTo>
                    <a:pt x="1010742" y="484009"/>
                  </a:lnTo>
                  <a:lnTo>
                    <a:pt x="1004455" y="479767"/>
                  </a:lnTo>
                  <a:lnTo>
                    <a:pt x="996746" y="478218"/>
                  </a:lnTo>
                  <a:lnTo>
                    <a:pt x="831837" y="478218"/>
                  </a:lnTo>
                  <a:lnTo>
                    <a:pt x="824128" y="479767"/>
                  </a:lnTo>
                  <a:lnTo>
                    <a:pt x="817841" y="484009"/>
                  </a:lnTo>
                  <a:lnTo>
                    <a:pt x="813600" y="490308"/>
                  </a:lnTo>
                  <a:lnTo>
                    <a:pt x="812050" y="498017"/>
                  </a:lnTo>
                  <a:lnTo>
                    <a:pt x="813600" y="505714"/>
                  </a:lnTo>
                  <a:lnTo>
                    <a:pt x="817841" y="512013"/>
                  </a:lnTo>
                  <a:lnTo>
                    <a:pt x="824128" y="516255"/>
                  </a:lnTo>
                  <a:lnTo>
                    <a:pt x="831837" y="517804"/>
                  </a:lnTo>
                  <a:lnTo>
                    <a:pt x="996746" y="517804"/>
                  </a:lnTo>
                  <a:lnTo>
                    <a:pt x="1004455" y="516255"/>
                  </a:lnTo>
                  <a:lnTo>
                    <a:pt x="1010742" y="512013"/>
                  </a:lnTo>
                  <a:lnTo>
                    <a:pt x="1014984" y="505714"/>
                  </a:lnTo>
                  <a:lnTo>
                    <a:pt x="1016546" y="4980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4491" y="3802533"/>
              <a:ext cx="156194" cy="15619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245789" y="3917745"/>
              <a:ext cx="739775" cy="850265"/>
            </a:xfrm>
            <a:custGeom>
              <a:avLst/>
              <a:gdLst/>
              <a:ahLst/>
              <a:cxnLst/>
              <a:rect l="l" t="t" r="r" b="b"/>
              <a:pathLst>
                <a:path w="739775" h="850264">
                  <a:moveTo>
                    <a:pt x="704711" y="594076"/>
                  </a:moveTo>
                  <a:lnTo>
                    <a:pt x="34690" y="594076"/>
                  </a:lnTo>
                  <a:lnTo>
                    <a:pt x="27301" y="595500"/>
                  </a:lnTo>
                  <a:lnTo>
                    <a:pt x="21162" y="599412"/>
                  </a:lnTo>
                  <a:lnTo>
                    <a:pt x="16848" y="605274"/>
                  </a:lnTo>
                  <a:lnTo>
                    <a:pt x="14931" y="612546"/>
                  </a:lnTo>
                  <a:lnTo>
                    <a:pt x="0" y="834414"/>
                  </a:lnTo>
                  <a:lnTo>
                    <a:pt x="1916" y="839796"/>
                  </a:lnTo>
                  <a:lnTo>
                    <a:pt x="9402" y="847796"/>
                  </a:lnTo>
                  <a:lnTo>
                    <a:pt x="14638" y="850068"/>
                  </a:lnTo>
                  <a:lnTo>
                    <a:pt x="724763" y="850068"/>
                  </a:lnTo>
                  <a:lnTo>
                    <a:pt x="729988" y="847796"/>
                  </a:lnTo>
                  <a:lnTo>
                    <a:pt x="737485" y="839796"/>
                  </a:lnTo>
                  <a:lnTo>
                    <a:pt x="739391" y="834414"/>
                  </a:lnTo>
                  <a:lnTo>
                    <a:pt x="737781" y="810477"/>
                  </a:lnTo>
                  <a:lnTo>
                    <a:pt x="41297" y="810477"/>
                  </a:lnTo>
                  <a:lnTo>
                    <a:pt x="53192" y="633666"/>
                  </a:lnTo>
                  <a:lnTo>
                    <a:pt x="725890" y="633666"/>
                  </a:lnTo>
                  <a:lnTo>
                    <a:pt x="724470" y="612546"/>
                  </a:lnTo>
                  <a:lnTo>
                    <a:pt x="722551" y="605274"/>
                  </a:lnTo>
                  <a:lnTo>
                    <a:pt x="718234" y="599412"/>
                  </a:lnTo>
                  <a:lnTo>
                    <a:pt x="712095" y="595500"/>
                  </a:lnTo>
                  <a:lnTo>
                    <a:pt x="704711" y="594076"/>
                  </a:lnTo>
                  <a:close/>
                </a:path>
                <a:path w="739775" h="850264">
                  <a:moveTo>
                    <a:pt x="725890" y="633666"/>
                  </a:moveTo>
                  <a:lnTo>
                    <a:pt x="686209" y="633666"/>
                  </a:lnTo>
                  <a:lnTo>
                    <a:pt x="698104" y="810477"/>
                  </a:lnTo>
                  <a:lnTo>
                    <a:pt x="737781" y="810477"/>
                  </a:lnTo>
                  <a:lnTo>
                    <a:pt x="725890" y="633666"/>
                  </a:lnTo>
                  <a:close/>
                </a:path>
                <a:path w="739775" h="850264">
                  <a:moveTo>
                    <a:pt x="369706" y="0"/>
                  </a:moveTo>
                  <a:lnTo>
                    <a:pt x="320763" y="4398"/>
                  </a:lnTo>
                  <a:lnTo>
                    <a:pt x="274674" y="17071"/>
                  </a:lnTo>
                  <a:lnTo>
                    <a:pt x="232214" y="37231"/>
                  </a:lnTo>
                  <a:lnTo>
                    <a:pt x="194159" y="64094"/>
                  </a:lnTo>
                  <a:lnTo>
                    <a:pt x="161285" y="96873"/>
                  </a:lnTo>
                  <a:lnTo>
                    <a:pt x="134356" y="134807"/>
                  </a:lnTo>
                  <a:lnTo>
                    <a:pt x="114183" y="177040"/>
                  </a:lnTo>
                  <a:lnTo>
                    <a:pt x="101508" y="222856"/>
                  </a:lnTo>
                  <a:lnTo>
                    <a:pt x="97117" y="271447"/>
                  </a:lnTo>
                  <a:lnTo>
                    <a:pt x="77934" y="594076"/>
                  </a:lnTo>
                  <a:lnTo>
                    <a:pt x="117598" y="594076"/>
                  </a:lnTo>
                  <a:lnTo>
                    <a:pt x="136676" y="272619"/>
                  </a:lnTo>
                  <a:lnTo>
                    <a:pt x="141419" y="225716"/>
                  </a:lnTo>
                  <a:lnTo>
                    <a:pt x="155017" y="182003"/>
                  </a:lnTo>
                  <a:lnTo>
                    <a:pt x="176526" y="142423"/>
                  </a:lnTo>
                  <a:lnTo>
                    <a:pt x="205004" y="107922"/>
                  </a:lnTo>
                  <a:lnTo>
                    <a:pt x="239504" y="79443"/>
                  </a:lnTo>
                  <a:lnTo>
                    <a:pt x="279084" y="57932"/>
                  </a:lnTo>
                  <a:lnTo>
                    <a:pt x="322799" y="44333"/>
                  </a:lnTo>
                  <a:lnTo>
                    <a:pt x="369706" y="39590"/>
                  </a:lnTo>
                  <a:lnTo>
                    <a:pt x="510443" y="39590"/>
                  </a:lnTo>
                  <a:lnTo>
                    <a:pt x="507030" y="37180"/>
                  </a:lnTo>
                  <a:lnTo>
                    <a:pt x="464614" y="17039"/>
                  </a:lnTo>
                  <a:lnTo>
                    <a:pt x="418582" y="4388"/>
                  </a:lnTo>
                  <a:lnTo>
                    <a:pt x="369706" y="0"/>
                  </a:lnTo>
                  <a:close/>
                </a:path>
                <a:path w="739775" h="850264">
                  <a:moveTo>
                    <a:pt x="510443" y="39590"/>
                  </a:moveTo>
                  <a:lnTo>
                    <a:pt x="369706" y="39590"/>
                  </a:lnTo>
                  <a:lnTo>
                    <a:pt x="416608" y="44333"/>
                  </a:lnTo>
                  <a:lnTo>
                    <a:pt x="460321" y="57932"/>
                  </a:lnTo>
                  <a:lnTo>
                    <a:pt x="499899" y="79443"/>
                  </a:lnTo>
                  <a:lnTo>
                    <a:pt x="534398" y="107922"/>
                  </a:lnTo>
                  <a:lnTo>
                    <a:pt x="562875" y="142423"/>
                  </a:lnTo>
                  <a:lnTo>
                    <a:pt x="584384" y="182003"/>
                  </a:lnTo>
                  <a:lnTo>
                    <a:pt x="597982" y="225716"/>
                  </a:lnTo>
                  <a:lnTo>
                    <a:pt x="602663" y="272012"/>
                  </a:lnTo>
                  <a:lnTo>
                    <a:pt x="602756" y="273792"/>
                  </a:lnTo>
                  <a:lnTo>
                    <a:pt x="621803" y="594076"/>
                  </a:lnTo>
                  <a:lnTo>
                    <a:pt x="661466" y="594076"/>
                  </a:lnTo>
                  <a:lnTo>
                    <a:pt x="642315" y="272012"/>
                  </a:lnTo>
                  <a:lnTo>
                    <a:pt x="637823" y="223168"/>
                  </a:lnTo>
                  <a:lnTo>
                    <a:pt x="625079" y="177175"/>
                  </a:lnTo>
                  <a:lnTo>
                    <a:pt x="604838" y="134784"/>
                  </a:lnTo>
                  <a:lnTo>
                    <a:pt x="577923" y="96837"/>
                  </a:lnTo>
                  <a:lnTo>
                    <a:pt x="545058" y="64036"/>
                  </a:lnTo>
                  <a:lnTo>
                    <a:pt x="510443" y="395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7844298" y="3799452"/>
            <a:ext cx="1049655" cy="942975"/>
            <a:chOff x="7844298" y="3799452"/>
            <a:chExt cx="1049655" cy="942975"/>
          </a:xfrm>
        </p:grpSpPr>
        <p:sp>
          <p:nvSpPr>
            <p:cNvPr id="25" name="object 25"/>
            <p:cNvSpPr/>
            <p:nvPr/>
          </p:nvSpPr>
          <p:spPr>
            <a:xfrm>
              <a:off x="8464742" y="4062049"/>
              <a:ext cx="429259" cy="524510"/>
            </a:xfrm>
            <a:custGeom>
              <a:avLst/>
              <a:gdLst/>
              <a:ahLst/>
              <a:cxnLst/>
              <a:rect l="l" t="t" r="r" b="b"/>
              <a:pathLst>
                <a:path w="429259" h="524510">
                  <a:moveTo>
                    <a:pt x="0" y="75338"/>
                  </a:moveTo>
                  <a:lnTo>
                    <a:pt x="0" y="335309"/>
                  </a:lnTo>
                  <a:lnTo>
                    <a:pt x="16477" y="404515"/>
                  </a:lnTo>
                  <a:lnTo>
                    <a:pt x="44297" y="447259"/>
                  </a:lnTo>
                  <a:lnTo>
                    <a:pt x="103552" y="481249"/>
                  </a:lnTo>
                  <a:lnTo>
                    <a:pt x="214339" y="524193"/>
                  </a:lnTo>
                  <a:lnTo>
                    <a:pt x="321550" y="488824"/>
                  </a:lnTo>
                  <a:lnTo>
                    <a:pt x="348621" y="473587"/>
                  </a:lnTo>
                  <a:lnTo>
                    <a:pt x="214339" y="473587"/>
                  </a:lnTo>
                  <a:lnTo>
                    <a:pt x="189963" y="463138"/>
                  </a:lnTo>
                  <a:lnTo>
                    <a:pt x="134923" y="433022"/>
                  </a:lnTo>
                  <a:lnTo>
                    <a:pt x="76352" y="385084"/>
                  </a:lnTo>
                  <a:lnTo>
                    <a:pt x="41380" y="321173"/>
                  </a:lnTo>
                  <a:lnTo>
                    <a:pt x="41380" y="111399"/>
                  </a:lnTo>
                  <a:lnTo>
                    <a:pt x="66608" y="111399"/>
                  </a:lnTo>
                  <a:lnTo>
                    <a:pt x="112130" y="107330"/>
                  </a:lnTo>
                  <a:lnTo>
                    <a:pt x="170342" y="89723"/>
                  </a:lnTo>
                  <a:lnTo>
                    <a:pt x="181052" y="80728"/>
                  </a:lnTo>
                  <a:lnTo>
                    <a:pt x="94126" y="80728"/>
                  </a:lnTo>
                  <a:lnTo>
                    <a:pt x="0" y="75338"/>
                  </a:lnTo>
                  <a:close/>
                </a:path>
                <a:path w="429259" h="524510">
                  <a:moveTo>
                    <a:pt x="250828" y="50605"/>
                  </a:moveTo>
                  <a:lnTo>
                    <a:pt x="216914" y="50605"/>
                  </a:lnTo>
                  <a:lnTo>
                    <a:pt x="226198" y="62396"/>
                  </a:lnTo>
                  <a:lnTo>
                    <a:pt x="255871" y="87149"/>
                  </a:lnTo>
                  <a:lnTo>
                    <a:pt x="308664" y="108933"/>
                  </a:lnTo>
                  <a:lnTo>
                    <a:pt x="387307" y="111818"/>
                  </a:lnTo>
                  <a:lnTo>
                    <a:pt x="387307" y="311760"/>
                  </a:lnTo>
                  <a:lnTo>
                    <a:pt x="381232" y="330543"/>
                  </a:lnTo>
                  <a:lnTo>
                    <a:pt x="356694" y="375334"/>
                  </a:lnTo>
                  <a:lnTo>
                    <a:pt x="304220" y="428794"/>
                  </a:lnTo>
                  <a:lnTo>
                    <a:pt x="214339" y="473587"/>
                  </a:lnTo>
                  <a:lnTo>
                    <a:pt x="348621" y="473587"/>
                  </a:lnTo>
                  <a:lnTo>
                    <a:pt x="379615" y="456143"/>
                  </a:lnTo>
                  <a:lnTo>
                    <a:pt x="408629" y="407347"/>
                  </a:lnTo>
                  <a:lnTo>
                    <a:pt x="428688" y="323634"/>
                  </a:lnTo>
                  <a:lnTo>
                    <a:pt x="428688" y="85713"/>
                  </a:lnTo>
                  <a:lnTo>
                    <a:pt x="339438" y="85713"/>
                  </a:lnTo>
                  <a:lnTo>
                    <a:pt x="287691" y="81095"/>
                  </a:lnTo>
                  <a:lnTo>
                    <a:pt x="253651" y="54895"/>
                  </a:lnTo>
                  <a:lnTo>
                    <a:pt x="250828" y="50605"/>
                  </a:lnTo>
                  <a:close/>
                </a:path>
                <a:path w="429259" h="524510">
                  <a:moveTo>
                    <a:pt x="66608" y="111399"/>
                  </a:moveTo>
                  <a:lnTo>
                    <a:pt x="41380" y="111399"/>
                  </a:lnTo>
                  <a:lnTo>
                    <a:pt x="62426" y="111773"/>
                  </a:lnTo>
                  <a:lnTo>
                    <a:pt x="66608" y="111399"/>
                  </a:lnTo>
                  <a:close/>
                </a:path>
                <a:path w="429259" h="524510">
                  <a:moveTo>
                    <a:pt x="428688" y="75861"/>
                  </a:moveTo>
                  <a:lnTo>
                    <a:pt x="339438" y="85713"/>
                  </a:lnTo>
                  <a:lnTo>
                    <a:pt x="428688" y="85713"/>
                  </a:lnTo>
                  <a:lnTo>
                    <a:pt x="428688" y="75861"/>
                  </a:lnTo>
                  <a:close/>
                </a:path>
                <a:path w="429259" h="524510">
                  <a:moveTo>
                    <a:pt x="217522" y="0"/>
                  </a:moveTo>
                  <a:lnTo>
                    <a:pt x="182494" y="50122"/>
                  </a:lnTo>
                  <a:lnTo>
                    <a:pt x="148160" y="74677"/>
                  </a:lnTo>
                  <a:lnTo>
                    <a:pt x="94126" y="80728"/>
                  </a:lnTo>
                  <a:lnTo>
                    <a:pt x="181052" y="80728"/>
                  </a:lnTo>
                  <a:lnTo>
                    <a:pt x="216914" y="50605"/>
                  </a:lnTo>
                  <a:lnTo>
                    <a:pt x="250828" y="50605"/>
                  </a:lnTo>
                  <a:lnTo>
                    <a:pt x="2175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87028" y="4243508"/>
              <a:ext cx="211079" cy="15863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992056" y="3819295"/>
              <a:ext cx="770890" cy="708660"/>
            </a:xfrm>
            <a:custGeom>
              <a:avLst/>
              <a:gdLst/>
              <a:ahLst/>
              <a:cxnLst/>
              <a:rect l="l" t="t" r="r" b="b"/>
              <a:pathLst>
                <a:path w="770890" h="708660">
                  <a:moveTo>
                    <a:pt x="3525" y="708439"/>
                  </a:moveTo>
                  <a:lnTo>
                    <a:pt x="3525" y="71349"/>
                  </a:lnTo>
                  <a:lnTo>
                    <a:pt x="0" y="30427"/>
                  </a:lnTo>
                  <a:lnTo>
                    <a:pt x="8503" y="9414"/>
                  </a:lnTo>
                  <a:lnTo>
                    <a:pt x="37748" y="1672"/>
                  </a:lnTo>
                  <a:lnTo>
                    <a:pt x="96443" y="566"/>
                  </a:lnTo>
                  <a:lnTo>
                    <a:pt x="674530" y="566"/>
                  </a:lnTo>
                  <a:lnTo>
                    <a:pt x="683116" y="0"/>
                  </a:lnTo>
                  <a:lnTo>
                    <a:pt x="728811" y="11916"/>
                  </a:lnTo>
                  <a:lnTo>
                    <a:pt x="758109" y="41444"/>
                  </a:lnTo>
                  <a:lnTo>
                    <a:pt x="770561" y="90665"/>
                  </a:lnTo>
                  <a:lnTo>
                    <a:pt x="768581" y="109340"/>
                  </a:lnTo>
                  <a:lnTo>
                    <a:pt x="765973" y="120018"/>
                  </a:lnTo>
                  <a:lnTo>
                    <a:pt x="687033" y="120018"/>
                  </a:lnTo>
                </a:path>
              </a:pathLst>
            </a:custGeom>
            <a:ln w="396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864141" y="3819865"/>
              <a:ext cx="802640" cy="902969"/>
            </a:xfrm>
            <a:custGeom>
              <a:avLst/>
              <a:gdLst/>
              <a:ahLst/>
              <a:cxnLst/>
              <a:rect l="l" t="t" r="r" b="b"/>
              <a:pathLst>
                <a:path w="802640" h="902970">
                  <a:moveTo>
                    <a:pt x="26734" y="783264"/>
                  </a:moveTo>
                  <a:lnTo>
                    <a:pt x="576812" y="783264"/>
                  </a:lnTo>
                  <a:lnTo>
                    <a:pt x="569832" y="852219"/>
                  </a:lnTo>
                  <a:lnTo>
                    <a:pt x="576262" y="887628"/>
                  </a:lnTo>
                  <a:lnTo>
                    <a:pt x="603982" y="900674"/>
                  </a:lnTo>
                  <a:lnTo>
                    <a:pt x="660872" y="902537"/>
                  </a:lnTo>
                  <a:lnTo>
                    <a:pt x="669621" y="902616"/>
                  </a:lnTo>
                  <a:lnTo>
                    <a:pt x="680034" y="901490"/>
                  </a:lnTo>
                  <a:lnTo>
                    <a:pt x="721740" y="876626"/>
                  </a:lnTo>
                  <a:lnTo>
                    <a:pt x="740278" y="827378"/>
                  </a:lnTo>
                  <a:lnTo>
                    <a:pt x="739037" y="797829"/>
                  </a:lnTo>
                </a:path>
                <a:path w="802640" h="902970">
                  <a:moveTo>
                    <a:pt x="740702" y="225291"/>
                  </a:moveTo>
                  <a:lnTo>
                    <a:pt x="740702" y="76165"/>
                  </a:lnTo>
                  <a:lnTo>
                    <a:pt x="739941" y="40648"/>
                  </a:lnTo>
                  <a:lnTo>
                    <a:pt x="746119" y="20876"/>
                  </a:lnTo>
                  <a:lnTo>
                    <a:pt x="765026" y="9706"/>
                  </a:lnTo>
                  <a:lnTo>
                    <a:pt x="802449" y="0"/>
                  </a:lnTo>
                </a:path>
                <a:path w="802640" h="902970">
                  <a:moveTo>
                    <a:pt x="660872" y="902695"/>
                  </a:moveTo>
                  <a:lnTo>
                    <a:pt x="88146" y="902695"/>
                  </a:lnTo>
                  <a:lnTo>
                    <a:pt x="27275" y="895869"/>
                  </a:lnTo>
                  <a:lnTo>
                    <a:pt x="0" y="881153"/>
                  </a:lnTo>
                  <a:lnTo>
                    <a:pt x="34" y="847350"/>
                  </a:lnTo>
                  <a:lnTo>
                    <a:pt x="21090" y="783264"/>
                  </a:lnTo>
                </a:path>
                <a:path w="802640" h="902970">
                  <a:moveTo>
                    <a:pt x="344766" y="195240"/>
                  </a:moveTo>
                  <a:lnTo>
                    <a:pt x="529724" y="195240"/>
                  </a:lnTo>
                </a:path>
                <a:path w="802640" h="902970">
                  <a:moveTo>
                    <a:pt x="245356" y="195240"/>
                  </a:moveTo>
                  <a:lnTo>
                    <a:pt x="270790" y="195240"/>
                  </a:lnTo>
                </a:path>
                <a:path w="802640" h="902970">
                  <a:moveTo>
                    <a:pt x="344766" y="292336"/>
                  </a:moveTo>
                  <a:lnTo>
                    <a:pt x="529724" y="292336"/>
                  </a:lnTo>
                </a:path>
                <a:path w="802640" h="902970">
                  <a:moveTo>
                    <a:pt x="245356" y="292336"/>
                  </a:moveTo>
                  <a:lnTo>
                    <a:pt x="270790" y="292336"/>
                  </a:lnTo>
                </a:path>
                <a:path w="802640" h="902970">
                  <a:moveTo>
                    <a:pt x="344766" y="389443"/>
                  </a:moveTo>
                  <a:lnTo>
                    <a:pt x="529724" y="389443"/>
                  </a:lnTo>
                </a:path>
                <a:path w="802640" h="902970">
                  <a:moveTo>
                    <a:pt x="245356" y="389443"/>
                  </a:moveTo>
                  <a:lnTo>
                    <a:pt x="270790" y="389443"/>
                  </a:lnTo>
                </a:path>
                <a:path w="802640" h="902970">
                  <a:moveTo>
                    <a:pt x="245356" y="606766"/>
                  </a:moveTo>
                  <a:lnTo>
                    <a:pt x="410314" y="606766"/>
                  </a:lnTo>
                </a:path>
              </a:pathLst>
            </a:custGeom>
            <a:ln w="3968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2085620" y="8559319"/>
            <a:ext cx="1085850" cy="845185"/>
            <a:chOff x="2085620" y="8559319"/>
            <a:chExt cx="1085850" cy="845185"/>
          </a:xfrm>
        </p:grpSpPr>
        <p:sp>
          <p:nvSpPr>
            <p:cNvPr id="30" name="object 30"/>
            <p:cNvSpPr/>
            <p:nvPr/>
          </p:nvSpPr>
          <p:spPr>
            <a:xfrm>
              <a:off x="2109410" y="8583109"/>
              <a:ext cx="1038225" cy="797560"/>
            </a:xfrm>
            <a:custGeom>
              <a:avLst/>
              <a:gdLst/>
              <a:ahLst/>
              <a:cxnLst/>
              <a:rect l="l" t="t" r="r" b="b"/>
              <a:pathLst>
                <a:path w="1038225" h="797559">
                  <a:moveTo>
                    <a:pt x="992985" y="563448"/>
                  </a:moveTo>
                  <a:lnTo>
                    <a:pt x="992985" y="750322"/>
                  </a:lnTo>
                  <a:lnTo>
                    <a:pt x="989438" y="768646"/>
                  </a:lnTo>
                  <a:lnTo>
                    <a:pt x="979764" y="783610"/>
                  </a:lnTo>
                  <a:lnTo>
                    <a:pt x="965416" y="793700"/>
                  </a:lnTo>
                  <a:lnTo>
                    <a:pt x="947845" y="797399"/>
                  </a:lnTo>
                  <a:lnTo>
                    <a:pt x="45139" y="797399"/>
                  </a:lnTo>
                  <a:lnTo>
                    <a:pt x="27569" y="793700"/>
                  </a:lnTo>
                  <a:lnTo>
                    <a:pt x="13220" y="783610"/>
                  </a:lnTo>
                  <a:lnTo>
                    <a:pt x="3547" y="768646"/>
                  </a:lnTo>
                  <a:lnTo>
                    <a:pt x="0" y="750322"/>
                  </a:lnTo>
                  <a:lnTo>
                    <a:pt x="0" y="47066"/>
                  </a:lnTo>
                  <a:lnTo>
                    <a:pt x="3547" y="28748"/>
                  </a:lnTo>
                  <a:lnTo>
                    <a:pt x="13220" y="13787"/>
                  </a:lnTo>
                  <a:lnTo>
                    <a:pt x="27569" y="3699"/>
                  </a:lnTo>
                  <a:lnTo>
                    <a:pt x="45139" y="0"/>
                  </a:lnTo>
                  <a:lnTo>
                    <a:pt x="947845" y="0"/>
                  </a:lnTo>
                  <a:lnTo>
                    <a:pt x="965416" y="3699"/>
                  </a:lnTo>
                  <a:lnTo>
                    <a:pt x="979764" y="13787"/>
                  </a:lnTo>
                  <a:lnTo>
                    <a:pt x="989438" y="28748"/>
                  </a:lnTo>
                  <a:lnTo>
                    <a:pt x="992985" y="47066"/>
                  </a:lnTo>
                  <a:lnTo>
                    <a:pt x="992985" y="233950"/>
                  </a:lnTo>
                </a:path>
                <a:path w="1038225" h="797559">
                  <a:moveTo>
                    <a:pt x="1038125" y="562862"/>
                  </a:moveTo>
                  <a:lnTo>
                    <a:pt x="789871" y="562862"/>
                  </a:lnTo>
                  <a:lnTo>
                    <a:pt x="747876" y="556998"/>
                  </a:lnTo>
                  <a:lnTo>
                    <a:pt x="710140" y="540450"/>
                  </a:lnTo>
                  <a:lnTo>
                    <a:pt x="678167" y="514781"/>
                  </a:lnTo>
                  <a:lnTo>
                    <a:pt x="653465" y="481557"/>
                  </a:lnTo>
                  <a:lnTo>
                    <a:pt x="637540" y="442341"/>
                  </a:lnTo>
                  <a:lnTo>
                    <a:pt x="631896" y="398699"/>
                  </a:lnTo>
                  <a:lnTo>
                    <a:pt x="637540" y="355053"/>
                  </a:lnTo>
                  <a:lnTo>
                    <a:pt x="653465" y="315835"/>
                  </a:lnTo>
                  <a:lnTo>
                    <a:pt x="678167" y="282609"/>
                  </a:lnTo>
                  <a:lnTo>
                    <a:pt x="710140" y="256939"/>
                  </a:lnTo>
                  <a:lnTo>
                    <a:pt x="747876" y="240390"/>
                  </a:lnTo>
                  <a:lnTo>
                    <a:pt x="789871" y="234526"/>
                  </a:lnTo>
                  <a:lnTo>
                    <a:pt x="1038125" y="234526"/>
                  </a:lnTo>
                  <a:lnTo>
                    <a:pt x="1038125" y="562862"/>
                  </a:lnTo>
                  <a:close/>
                </a:path>
              </a:pathLst>
            </a:custGeom>
            <a:ln w="47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07786" y="8887654"/>
              <a:ext cx="182989" cy="188297"/>
            </a:xfrm>
            <a:prstGeom prst="rect">
              <a:avLst/>
            </a:prstGeom>
          </p:spPr>
        </p:pic>
      </p:grpSp>
      <p:sp>
        <p:nvSpPr>
          <p:cNvPr id="32" name="object 32"/>
          <p:cNvSpPr/>
          <p:nvPr/>
        </p:nvSpPr>
        <p:spPr>
          <a:xfrm>
            <a:off x="2301232" y="6024139"/>
            <a:ext cx="616585" cy="1056640"/>
          </a:xfrm>
          <a:custGeom>
            <a:avLst/>
            <a:gdLst/>
            <a:ahLst/>
            <a:cxnLst/>
            <a:rect l="l" t="t" r="r" b="b"/>
            <a:pathLst>
              <a:path w="616585" h="1056640">
                <a:moveTo>
                  <a:pt x="528151" y="1056302"/>
                </a:moveTo>
                <a:lnTo>
                  <a:pt x="88028" y="1056302"/>
                </a:lnTo>
                <a:lnTo>
                  <a:pt x="53764" y="1049385"/>
                </a:lnTo>
                <a:lnTo>
                  <a:pt x="25783" y="1030519"/>
                </a:lnTo>
                <a:lnTo>
                  <a:pt x="6917" y="1002538"/>
                </a:lnTo>
                <a:lnTo>
                  <a:pt x="0" y="968274"/>
                </a:lnTo>
                <a:lnTo>
                  <a:pt x="0" y="88028"/>
                </a:lnTo>
                <a:lnTo>
                  <a:pt x="6917" y="53764"/>
                </a:lnTo>
                <a:lnTo>
                  <a:pt x="25783" y="25783"/>
                </a:lnTo>
                <a:lnTo>
                  <a:pt x="53764" y="6917"/>
                </a:lnTo>
                <a:lnTo>
                  <a:pt x="88028" y="0"/>
                </a:lnTo>
                <a:lnTo>
                  <a:pt x="528151" y="0"/>
                </a:lnTo>
                <a:lnTo>
                  <a:pt x="562415" y="6917"/>
                </a:lnTo>
                <a:lnTo>
                  <a:pt x="590396" y="25783"/>
                </a:lnTo>
                <a:lnTo>
                  <a:pt x="609262" y="53764"/>
                </a:lnTo>
                <a:lnTo>
                  <a:pt x="616180" y="88028"/>
                </a:lnTo>
                <a:lnTo>
                  <a:pt x="616180" y="968274"/>
                </a:lnTo>
                <a:lnTo>
                  <a:pt x="609262" y="1002538"/>
                </a:lnTo>
                <a:lnTo>
                  <a:pt x="590396" y="1030519"/>
                </a:lnTo>
                <a:lnTo>
                  <a:pt x="562415" y="1049385"/>
                </a:lnTo>
                <a:lnTo>
                  <a:pt x="528151" y="1056302"/>
                </a:lnTo>
                <a:close/>
              </a:path>
              <a:path w="616585" h="1056640">
                <a:moveTo>
                  <a:pt x="0" y="176057"/>
                </a:moveTo>
                <a:lnTo>
                  <a:pt x="6917" y="141792"/>
                </a:lnTo>
                <a:lnTo>
                  <a:pt x="25783" y="113811"/>
                </a:lnTo>
                <a:lnTo>
                  <a:pt x="53764" y="94946"/>
                </a:lnTo>
                <a:lnTo>
                  <a:pt x="88028" y="88028"/>
                </a:lnTo>
                <a:lnTo>
                  <a:pt x="528151" y="88028"/>
                </a:lnTo>
                <a:lnTo>
                  <a:pt x="562415" y="94946"/>
                </a:lnTo>
                <a:lnTo>
                  <a:pt x="590396" y="113811"/>
                </a:lnTo>
                <a:lnTo>
                  <a:pt x="609262" y="141792"/>
                </a:lnTo>
                <a:lnTo>
                  <a:pt x="616180" y="176057"/>
                </a:lnTo>
              </a:path>
              <a:path w="616585" h="1056640">
                <a:moveTo>
                  <a:pt x="616180" y="880255"/>
                </a:moveTo>
                <a:lnTo>
                  <a:pt x="609262" y="914518"/>
                </a:lnTo>
                <a:lnTo>
                  <a:pt x="590396" y="942496"/>
                </a:lnTo>
                <a:lnTo>
                  <a:pt x="562415" y="961357"/>
                </a:lnTo>
                <a:lnTo>
                  <a:pt x="528151" y="968274"/>
                </a:lnTo>
                <a:lnTo>
                  <a:pt x="88028" y="968274"/>
                </a:lnTo>
                <a:lnTo>
                  <a:pt x="53764" y="961357"/>
                </a:lnTo>
                <a:lnTo>
                  <a:pt x="25783" y="942496"/>
                </a:lnTo>
                <a:lnTo>
                  <a:pt x="6917" y="914518"/>
                </a:lnTo>
                <a:lnTo>
                  <a:pt x="0" y="880255"/>
                </a:lnTo>
              </a:path>
              <a:path w="616585" h="1056640">
                <a:moveTo>
                  <a:pt x="66018" y="770217"/>
                </a:moveTo>
                <a:lnTo>
                  <a:pt x="550161" y="770217"/>
                </a:lnTo>
              </a:path>
              <a:path w="616585" h="1056640">
                <a:moveTo>
                  <a:pt x="132037" y="770217"/>
                </a:moveTo>
                <a:lnTo>
                  <a:pt x="132037" y="594170"/>
                </a:lnTo>
              </a:path>
              <a:path w="616585" h="1056640">
                <a:moveTo>
                  <a:pt x="220066" y="770217"/>
                </a:moveTo>
                <a:lnTo>
                  <a:pt x="220066" y="660189"/>
                </a:lnTo>
              </a:path>
              <a:path w="616585" h="1056640">
                <a:moveTo>
                  <a:pt x="308084" y="770217"/>
                </a:moveTo>
                <a:lnTo>
                  <a:pt x="308084" y="572160"/>
                </a:lnTo>
              </a:path>
              <a:path w="616585" h="1056640">
                <a:moveTo>
                  <a:pt x="396113" y="770217"/>
                </a:moveTo>
                <a:lnTo>
                  <a:pt x="396113" y="506141"/>
                </a:lnTo>
              </a:path>
              <a:path w="616585" h="1056640">
                <a:moveTo>
                  <a:pt x="484142" y="770217"/>
                </a:moveTo>
                <a:lnTo>
                  <a:pt x="484142" y="572160"/>
                </a:lnTo>
              </a:path>
            </a:pathLst>
          </a:custGeom>
          <a:ln w="440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7938339" y="6005173"/>
            <a:ext cx="876935" cy="1099820"/>
            <a:chOff x="7938339" y="6005173"/>
            <a:chExt cx="876935" cy="1099820"/>
          </a:xfrm>
        </p:grpSpPr>
        <p:sp>
          <p:nvSpPr>
            <p:cNvPr id="34" name="object 34"/>
            <p:cNvSpPr/>
            <p:nvPr/>
          </p:nvSpPr>
          <p:spPr>
            <a:xfrm>
              <a:off x="7959705" y="6026539"/>
              <a:ext cx="834390" cy="1056640"/>
            </a:xfrm>
            <a:custGeom>
              <a:avLst/>
              <a:gdLst/>
              <a:ahLst/>
              <a:cxnLst/>
              <a:rect l="l" t="t" r="r" b="b"/>
              <a:pathLst>
                <a:path w="834390" h="1056640">
                  <a:moveTo>
                    <a:pt x="833995" y="1056470"/>
                  </a:moveTo>
                  <a:lnTo>
                    <a:pt x="0" y="1056470"/>
                  </a:lnTo>
                  <a:lnTo>
                    <a:pt x="0" y="0"/>
                  </a:lnTo>
                  <a:lnTo>
                    <a:pt x="833995" y="0"/>
                  </a:lnTo>
                  <a:lnTo>
                    <a:pt x="833995" y="1056470"/>
                  </a:lnTo>
                  <a:close/>
                </a:path>
              </a:pathLst>
            </a:custGeom>
            <a:ln w="4273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039900" y="6894417"/>
              <a:ext cx="673735" cy="86995"/>
            </a:xfrm>
            <a:custGeom>
              <a:avLst/>
              <a:gdLst/>
              <a:ahLst/>
              <a:cxnLst/>
              <a:rect l="l" t="t" r="r" b="b"/>
              <a:pathLst>
                <a:path w="673734" h="86995">
                  <a:moveTo>
                    <a:pt x="457860" y="66471"/>
                  </a:moveTo>
                  <a:lnTo>
                    <a:pt x="0" y="66471"/>
                  </a:lnTo>
                  <a:lnTo>
                    <a:pt x="0" y="86423"/>
                  </a:lnTo>
                  <a:lnTo>
                    <a:pt x="457860" y="86423"/>
                  </a:lnTo>
                  <a:lnTo>
                    <a:pt x="457860" y="66471"/>
                  </a:lnTo>
                  <a:close/>
                </a:path>
                <a:path w="673734" h="86995">
                  <a:moveTo>
                    <a:pt x="673582" y="33235"/>
                  </a:moveTo>
                  <a:lnTo>
                    <a:pt x="0" y="33235"/>
                  </a:lnTo>
                  <a:lnTo>
                    <a:pt x="0" y="53174"/>
                  </a:lnTo>
                  <a:lnTo>
                    <a:pt x="673582" y="53174"/>
                  </a:lnTo>
                  <a:lnTo>
                    <a:pt x="673582" y="33235"/>
                  </a:lnTo>
                  <a:close/>
                </a:path>
                <a:path w="673734" h="86995">
                  <a:moveTo>
                    <a:pt x="673582" y="0"/>
                  </a:moveTo>
                  <a:lnTo>
                    <a:pt x="0" y="0"/>
                  </a:lnTo>
                  <a:lnTo>
                    <a:pt x="0" y="19977"/>
                  </a:lnTo>
                  <a:lnTo>
                    <a:pt x="673582" y="19977"/>
                  </a:lnTo>
                  <a:lnTo>
                    <a:pt x="6735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9072" y="6128679"/>
              <a:ext cx="295888" cy="11431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8049387" y="6142627"/>
              <a:ext cx="675005" cy="692150"/>
            </a:xfrm>
            <a:custGeom>
              <a:avLst/>
              <a:gdLst/>
              <a:ahLst/>
              <a:cxnLst/>
              <a:rect l="l" t="t" r="r" b="b"/>
              <a:pathLst>
                <a:path w="675004" h="692150">
                  <a:moveTo>
                    <a:pt x="31026" y="475094"/>
                  </a:moveTo>
                  <a:lnTo>
                    <a:pt x="0" y="475094"/>
                  </a:lnTo>
                  <a:lnTo>
                    <a:pt x="0" y="691667"/>
                  </a:lnTo>
                  <a:lnTo>
                    <a:pt x="31026" y="691667"/>
                  </a:lnTo>
                  <a:lnTo>
                    <a:pt x="31026" y="475094"/>
                  </a:lnTo>
                  <a:close/>
                </a:path>
                <a:path w="675004" h="692150">
                  <a:moveTo>
                    <a:pt x="565531" y="66446"/>
                  </a:moveTo>
                  <a:lnTo>
                    <a:pt x="333336" y="66446"/>
                  </a:lnTo>
                  <a:lnTo>
                    <a:pt x="333336" y="86398"/>
                  </a:lnTo>
                  <a:lnTo>
                    <a:pt x="565531" y="86398"/>
                  </a:lnTo>
                  <a:lnTo>
                    <a:pt x="565531" y="66446"/>
                  </a:lnTo>
                  <a:close/>
                </a:path>
                <a:path w="675004" h="692150">
                  <a:moveTo>
                    <a:pt x="674941" y="33210"/>
                  </a:moveTo>
                  <a:lnTo>
                    <a:pt x="333336" y="33210"/>
                  </a:lnTo>
                  <a:lnTo>
                    <a:pt x="333336" y="53174"/>
                  </a:lnTo>
                  <a:lnTo>
                    <a:pt x="674941" y="53174"/>
                  </a:lnTo>
                  <a:lnTo>
                    <a:pt x="674941" y="33210"/>
                  </a:lnTo>
                  <a:close/>
                </a:path>
                <a:path w="675004" h="692150">
                  <a:moveTo>
                    <a:pt x="674941" y="0"/>
                  </a:moveTo>
                  <a:lnTo>
                    <a:pt x="333336" y="0"/>
                  </a:lnTo>
                  <a:lnTo>
                    <a:pt x="333336" y="19939"/>
                  </a:lnTo>
                  <a:lnTo>
                    <a:pt x="674941" y="19939"/>
                  </a:lnTo>
                  <a:lnTo>
                    <a:pt x="6749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049388" y="6617714"/>
              <a:ext cx="31115" cy="217170"/>
            </a:xfrm>
            <a:custGeom>
              <a:avLst/>
              <a:gdLst/>
              <a:ahLst/>
              <a:cxnLst/>
              <a:rect l="l" t="t" r="r" b="b"/>
              <a:pathLst>
                <a:path w="31115" h="217170">
                  <a:moveTo>
                    <a:pt x="31035" y="0"/>
                  </a:moveTo>
                  <a:lnTo>
                    <a:pt x="0" y="0"/>
                  </a:lnTo>
                  <a:lnTo>
                    <a:pt x="0" y="216579"/>
                  </a:lnTo>
                  <a:lnTo>
                    <a:pt x="31035" y="216579"/>
                  </a:lnTo>
                  <a:lnTo>
                    <a:pt x="31035" y="0"/>
                  </a:lnTo>
                  <a:close/>
                </a:path>
              </a:pathLst>
            </a:custGeom>
            <a:ln w="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080424" y="6496849"/>
              <a:ext cx="31115" cy="337820"/>
            </a:xfrm>
            <a:custGeom>
              <a:avLst/>
              <a:gdLst/>
              <a:ahLst/>
              <a:cxnLst/>
              <a:rect l="l" t="t" r="r" b="b"/>
              <a:pathLst>
                <a:path w="31115" h="337820">
                  <a:moveTo>
                    <a:pt x="31046" y="0"/>
                  </a:moveTo>
                  <a:lnTo>
                    <a:pt x="0" y="0"/>
                  </a:lnTo>
                  <a:lnTo>
                    <a:pt x="0" y="337445"/>
                  </a:lnTo>
                  <a:lnTo>
                    <a:pt x="31046" y="337445"/>
                  </a:lnTo>
                  <a:lnTo>
                    <a:pt x="31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080424" y="6496849"/>
              <a:ext cx="31115" cy="337820"/>
            </a:xfrm>
            <a:custGeom>
              <a:avLst/>
              <a:gdLst/>
              <a:ahLst/>
              <a:cxnLst/>
              <a:rect l="l" t="t" r="r" b="b"/>
              <a:pathLst>
                <a:path w="31115" h="337820">
                  <a:moveTo>
                    <a:pt x="31046" y="0"/>
                  </a:moveTo>
                  <a:lnTo>
                    <a:pt x="0" y="0"/>
                  </a:lnTo>
                  <a:lnTo>
                    <a:pt x="0" y="337445"/>
                  </a:lnTo>
                  <a:lnTo>
                    <a:pt x="31046" y="337445"/>
                  </a:lnTo>
                  <a:lnTo>
                    <a:pt x="31046" y="0"/>
                  </a:lnTo>
                  <a:close/>
                </a:path>
              </a:pathLst>
            </a:custGeom>
            <a:ln w="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111470" y="6411270"/>
              <a:ext cx="31115" cy="423545"/>
            </a:xfrm>
            <a:custGeom>
              <a:avLst/>
              <a:gdLst/>
              <a:ahLst/>
              <a:cxnLst/>
              <a:rect l="l" t="t" r="r" b="b"/>
              <a:pathLst>
                <a:path w="31115" h="423545">
                  <a:moveTo>
                    <a:pt x="31046" y="0"/>
                  </a:moveTo>
                  <a:lnTo>
                    <a:pt x="0" y="0"/>
                  </a:lnTo>
                  <a:lnTo>
                    <a:pt x="0" y="423034"/>
                  </a:lnTo>
                  <a:lnTo>
                    <a:pt x="31046" y="423034"/>
                  </a:lnTo>
                  <a:lnTo>
                    <a:pt x="31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111470" y="6411270"/>
              <a:ext cx="31115" cy="423545"/>
            </a:xfrm>
            <a:custGeom>
              <a:avLst/>
              <a:gdLst/>
              <a:ahLst/>
              <a:cxnLst/>
              <a:rect l="l" t="t" r="r" b="b"/>
              <a:pathLst>
                <a:path w="31115" h="423545">
                  <a:moveTo>
                    <a:pt x="31046" y="0"/>
                  </a:moveTo>
                  <a:lnTo>
                    <a:pt x="0" y="0"/>
                  </a:lnTo>
                  <a:lnTo>
                    <a:pt x="0" y="423034"/>
                  </a:lnTo>
                  <a:lnTo>
                    <a:pt x="31046" y="423034"/>
                  </a:lnTo>
                  <a:lnTo>
                    <a:pt x="31046" y="0"/>
                  </a:lnTo>
                  <a:close/>
                </a:path>
              </a:pathLst>
            </a:custGeom>
            <a:ln w="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181614" y="6528304"/>
              <a:ext cx="31115" cy="306070"/>
            </a:xfrm>
            <a:custGeom>
              <a:avLst/>
              <a:gdLst/>
              <a:ahLst/>
              <a:cxnLst/>
              <a:rect l="l" t="t" r="r" b="b"/>
              <a:pathLst>
                <a:path w="31115" h="306070">
                  <a:moveTo>
                    <a:pt x="31046" y="0"/>
                  </a:moveTo>
                  <a:lnTo>
                    <a:pt x="0" y="0"/>
                  </a:lnTo>
                  <a:lnTo>
                    <a:pt x="0" y="306001"/>
                  </a:lnTo>
                  <a:lnTo>
                    <a:pt x="31046" y="306001"/>
                  </a:lnTo>
                  <a:lnTo>
                    <a:pt x="31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181614" y="6528304"/>
              <a:ext cx="31115" cy="306070"/>
            </a:xfrm>
            <a:custGeom>
              <a:avLst/>
              <a:gdLst/>
              <a:ahLst/>
              <a:cxnLst/>
              <a:rect l="l" t="t" r="r" b="b"/>
              <a:pathLst>
                <a:path w="31115" h="306070">
                  <a:moveTo>
                    <a:pt x="31046" y="0"/>
                  </a:moveTo>
                  <a:lnTo>
                    <a:pt x="0" y="0"/>
                  </a:lnTo>
                  <a:lnTo>
                    <a:pt x="0" y="306001"/>
                  </a:lnTo>
                  <a:lnTo>
                    <a:pt x="31046" y="306001"/>
                  </a:lnTo>
                  <a:lnTo>
                    <a:pt x="31046" y="0"/>
                  </a:lnTo>
                  <a:close/>
                </a:path>
              </a:pathLst>
            </a:custGeom>
            <a:ln w="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212660" y="6358822"/>
              <a:ext cx="31115" cy="475615"/>
            </a:xfrm>
            <a:custGeom>
              <a:avLst/>
              <a:gdLst/>
              <a:ahLst/>
              <a:cxnLst/>
              <a:rect l="l" t="t" r="r" b="b"/>
              <a:pathLst>
                <a:path w="31115" h="475615">
                  <a:moveTo>
                    <a:pt x="31035" y="0"/>
                  </a:moveTo>
                  <a:lnTo>
                    <a:pt x="0" y="0"/>
                  </a:lnTo>
                  <a:lnTo>
                    <a:pt x="0" y="475482"/>
                  </a:lnTo>
                  <a:lnTo>
                    <a:pt x="31035" y="475482"/>
                  </a:lnTo>
                  <a:lnTo>
                    <a:pt x="310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212660" y="6358822"/>
              <a:ext cx="31115" cy="475615"/>
            </a:xfrm>
            <a:custGeom>
              <a:avLst/>
              <a:gdLst/>
              <a:ahLst/>
              <a:cxnLst/>
              <a:rect l="l" t="t" r="r" b="b"/>
              <a:pathLst>
                <a:path w="31115" h="475615">
                  <a:moveTo>
                    <a:pt x="31035" y="0"/>
                  </a:moveTo>
                  <a:lnTo>
                    <a:pt x="0" y="0"/>
                  </a:lnTo>
                  <a:lnTo>
                    <a:pt x="0" y="475482"/>
                  </a:lnTo>
                  <a:lnTo>
                    <a:pt x="31035" y="475482"/>
                  </a:lnTo>
                  <a:lnTo>
                    <a:pt x="31035" y="0"/>
                  </a:lnTo>
                  <a:close/>
                </a:path>
              </a:pathLst>
            </a:custGeom>
            <a:ln w="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243696" y="6649368"/>
              <a:ext cx="31115" cy="185420"/>
            </a:xfrm>
            <a:custGeom>
              <a:avLst/>
              <a:gdLst/>
              <a:ahLst/>
              <a:cxnLst/>
              <a:rect l="l" t="t" r="r" b="b"/>
              <a:pathLst>
                <a:path w="31115" h="185420">
                  <a:moveTo>
                    <a:pt x="31046" y="0"/>
                  </a:moveTo>
                  <a:lnTo>
                    <a:pt x="0" y="0"/>
                  </a:lnTo>
                  <a:lnTo>
                    <a:pt x="0" y="184926"/>
                  </a:lnTo>
                  <a:lnTo>
                    <a:pt x="31046" y="184926"/>
                  </a:lnTo>
                  <a:lnTo>
                    <a:pt x="31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243696" y="6649368"/>
              <a:ext cx="31115" cy="185420"/>
            </a:xfrm>
            <a:custGeom>
              <a:avLst/>
              <a:gdLst/>
              <a:ahLst/>
              <a:cxnLst/>
              <a:rect l="l" t="t" r="r" b="b"/>
              <a:pathLst>
                <a:path w="31115" h="185420">
                  <a:moveTo>
                    <a:pt x="31046" y="0"/>
                  </a:moveTo>
                  <a:lnTo>
                    <a:pt x="0" y="0"/>
                  </a:lnTo>
                  <a:lnTo>
                    <a:pt x="0" y="184926"/>
                  </a:lnTo>
                  <a:lnTo>
                    <a:pt x="31046" y="184926"/>
                  </a:lnTo>
                  <a:lnTo>
                    <a:pt x="31046" y="0"/>
                  </a:lnTo>
                  <a:close/>
                </a:path>
              </a:pathLst>
            </a:custGeom>
            <a:ln w="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313872" y="6466850"/>
              <a:ext cx="31115" cy="367665"/>
            </a:xfrm>
            <a:custGeom>
              <a:avLst/>
              <a:gdLst/>
              <a:ahLst/>
              <a:cxnLst/>
              <a:rect l="l" t="t" r="r" b="b"/>
              <a:pathLst>
                <a:path w="31115" h="367665">
                  <a:moveTo>
                    <a:pt x="31035" y="0"/>
                  </a:moveTo>
                  <a:lnTo>
                    <a:pt x="0" y="0"/>
                  </a:lnTo>
                  <a:lnTo>
                    <a:pt x="0" y="367444"/>
                  </a:lnTo>
                  <a:lnTo>
                    <a:pt x="31035" y="367444"/>
                  </a:lnTo>
                  <a:lnTo>
                    <a:pt x="310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313872" y="6466850"/>
              <a:ext cx="31115" cy="367665"/>
            </a:xfrm>
            <a:custGeom>
              <a:avLst/>
              <a:gdLst/>
              <a:ahLst/>
              <a:cxnLst/>
              <a:rect l="l" t="t" r="r" b="b"/>
              <a:pathLst>
                <a:path w="31115" h="367665">
                  <a:moveTo>
                    <a:pt x="31035" y="0"/>
                  </a:moveTo>
                  <a:lnTo>
                    <a:pt x="0" y="0"/>
                  </a:lnTo>
                  <a:lnTo>
                    <a:pt x="0" y="367444"/>
                  </a:lnTo>
                  <a:lnTo>
                    <a:pt x="31035" y="367444"/>
                  </a:lnTo>
                  <a:lnTo>
                    <a:pt x="31035" y="0"/>
                  </a:lnTo>
                  <a:close/>
                </a:path>
              </a:pathLst>
            </a:custGeom>
            <a:ln w="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344908" y="6496849"/>
              <a:ext cx="31115" cy="337820"/>
            </a:xfrm>
            <a:custGeom>
              <a:avLst/>
              <a:gdLst/>
              <a:ahLst/>
              <a:cxnLst/>
              <a:rect l="l" t="t" r="r" b="b"/>
              <a:pathLst>
                <a:path w="31115" h="337820">
                  <a:moveTo>
                    <a:pt x="31046" y="0"/>
                  </a:moveTo>
                  <a:lnTo>
                    <a:pt x="0" y="0"/>
                  </a:lnTo>
                  <a:lnTo>
                    <a:pt x="0" y="337445"/>
                  </a:lnTo>
                  <a:lnTo>
                    <a:pt x="31046" y="337445"/>
                  </a:lnTo>
                  <a:lnTo>
                    <a:pt x="31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344908" y="6496849"/>
              <a:ext cx="31115" cy="337820"/>
            </a:xfrm>
            <a:custGeom>
              <a:avLst/>
              <a:gdLst/>
              <a:ahLst/>
              <a:cxnLst/>
              <a:rect l="l" t="t" r="r" b="b"/>
              <a:pathLst>
                <a:path w="31115" h="337820">
                  <a:moveTo>
                    <a:pt x="31046" y="0"/>
                  </a:moveTo>
                  <a:lnTo>
                    <a:pt x="0" y="0"/>
                  </a:lnTo>
                  <a:lnTo>
                    <a:pt x="0" y="337445"/>
                  </a:lnTo>
                  <a:lnTo>
                    <a:pt x="31046" y="337445"/>
                  </a:lnTo>
                  <a:lnTo>
                    <a:pt x="31046" y="0"/>
                  </a:lnTo>
                  <a:close/>
                </a:path>
              </a:pathLst>
            </a:custGeom>
            <a:ln w="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375943" y="6528304"/>
              <a:ext cx="31115" cy="306070"/>
            </a:xfrm>
            <a:custGeom>
              <a:avLst/>
              <a:gdLst/>
              <a:ahLst/>
              <a:cxnLst/>
              <a:rect l="l" t="t" r="r" b="b"/>
              <a:pathLst>
                <a:path w="31115" h="306070">
                  <a:moveTo>
                    <a:pt x="31046" y="0"/>
                  </a:moveTo>
                  <a:lnTo>
                    <a:pt x="0" y="0"/>
                  </a:lnTo>
                  <a:lnTo>
                    <a:pt x="0" y="306001"/>
                  </a:lnTo>
                  <a:lnTo>
                    <a:pt x="31046" y="306001"/>
                  </a:lnTo>
                  <a:lnTo>
                    <a:pt x="31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375943" y="6528304"/>
              <a:ext cx="31115" cy="306070"/>
            </a:xfrm>
            <a:custGeom>
              <a:avLst/>
              <a:gdLst/>
              <a:ahLst/>
              <a:cxnLst/>
              <a:rect l="l" t="t" r="r" b="b"/>
              <a:pathLst>
                <a:path w="31115" h="306070">
                  <a:moveTo>
                    <a:pt x="31046" y="0"/>
                  </a:moveTo>
                  <a:lnTo>
                    <a:pt x="0" y="0"/>
                  </a:lnTo>
                  <a:lnTo>
                    <a:pt x="0" y="306001"/>
                  </a:lnTo>
                  <a:lnTo>
                    <a:pt x="31046" y="306001"/>
                  </a:lnTo>
                  <a:lnTo>
                    <a:pt x="31046" y="0"/>
                  </a:lnTo>
                  <a:close/>
                </a:path>
              </a:pathLst>
            </a:custGeom>
            <a:ln w="619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5469" y="6364574"/>
              <a:ext cx="212690" cy="21267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0768" y="6615288"/>
              <a:ext cx="213247" cy="213250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13478155" y="5964964"/>
            <a:ext cx="1245870" cy="1054100"/>
            <a:chOff x="13478155" y="5964964"/>
            <a:chExt cx="1245870" cy="1054100"/>
          </a:xfrm>
        </p:grpSpPr>
        <p:sp>
          <p:nvSpPr>
            <p:cNvPr id="58" name="object 58"/>
            <p:cNvSpPr/>
            <p:nvPr/>
          </p:nvSpPr>
          <p:spPr>
            <a:xfrm>
              <a:off x="13478155" y="5964967"/>
              <a:ext cx="1245870" cy="1054100"/>
            </a:xfrm>
            <a:custGeom>
              <a:avLst/>
              <a:gdLst/>
              <a:ahLst/>
              <a:cxnLst/>
              <a:rect l="l" t="t" r="r" b="b"/>
              <a:pathLst>
                <a:path w="1245869" h="1054100">
                  <a:moveTo>
                    <a:pt x="1245641" y="637692"/>
                  </a:moveTo>
                  <a:lnTo>
                    <a:pt x="1239570" y="607809"/>
                  </a:lnTo>
                  <a:lnTo>
                    <a:pt x="1237856" y="605256"/>
                  </a:lnTo>
                  <a:lnTo>
                    <a:pt x="1223124" y="583412"/>
                  </a:lnTo>
                  <a:lnTo>
                    <a:pt x="1201280" y="568680"/>
                  </a:lnTo>
                  <a:lnTo>
                    <a:pt x="1201280" y="637692"/>
                  </a:lnTo>
                  <a:lnTo>
                    <a:pt x="1201280" y="755992"/>
                  </a:lnTo>
                  <a:lnTo>
                    <a:pt x="1198727" y="768604"/>
                  </a:lnTo>
                  <a:lnTo>
                    <a:pt x="1191768" y="778916"/>
                  </a:lnTo>
                  <a:lnTo>
                    <a:pt x="1181455" y="785876"/>
                  </a:lnTo>
                  <a:lnTo>
                    <a:pt x="1168844" y="788428"/>
                  </a:lnTo>
                  <a:lnTo>
                    <a:pt x="1111275" y="788428"/>
                  </a:lnTo>
                  <a:lnTo>
                    <a:pt x="1111275" y="605256"/>
                  </a:lnTo>
                  <a:lnTo>
                    <a:pt x="1168844" y="605256"/>
                  </a:lnTo>
                  <a:lnTo>
                    <a:pt x="1181455" y="607809"/>
                  </a:lnTo>
                  <a:lnTo>
                    <a:pt x="1191768" y="614768"/>
                  </a:lnTo>
                  <a:lnTo>
                    <a:pt x="1198727" y="625081"/>
                  </a:lnTo>
                  <a:lnTo>
                    <a:pt x="1201280" y="637692"/>
                  </a:lnTo>
                  <a:lnTo>
                    <a:pt x="1201280" y="568680"/>
                  </a:lnTo>
                  <a:lnTo>
                    <a:pt x="1198702" y="566940"/>
                  </a:lnTo>
                  <a:lnTo>
                    <a:pt x="1168844" y="560895"/>
                  </a:lnTo>
                  <a:lnTo>
                    <a:pt x="1111338" y="560895"/>
                  </a:lnTo>
                  <a:lnTo>
                    <a:pt x="1111338" y="494182"/>
                  </a:lnTo>
                  <a:lnTo>
                    <a:pt x="1109154" y="453529"/>
                  </a:lnTo>
                  <a:lnTo>
                    <a:pt x="1102728" y="412470"/>
                  </a:lnTo>
                  <a:lnTo>
                    <a:pt x="1092238" y="371386"/>
                  </a:lnTo>
                  <a:lnTo>
                    <a:pt x="1077874" y="330644"/>
                  </a:lnTo>
                  <a:lnTo>
                    <a:pt x="1059815" y="290601"/>
                  </a:lnTo>
                  <a:lnTo>
                    <a:pt x="1038263" y="251650"/>
                  </a:lnTo>
                  <a:lnTo>
                    <a:pt x="1013383" y="214134"/>
                  </a:lnTo>
                  <a:lnTo>
                    <a:pt x="985367" y="178447"/>
                  </a:lnTo>
                  <a:lnTo>
                    <a:pt x="954417" y="144932"/>
                  </a:lnTo>
                  <a:lnTo>
                    <a:pt x="920686" y="113982"/>
                  </a:lnTo>
                  <a:lnTo>
                    <a:pt x="884389" y="85966"/>
                  </a:lnTo>
                  <a:lnTo>
                    <a:pt x="845693" y="61239"/>
                  </a:lnTo>
                  <a:lnTo>
                    <a:pt x="804786" y="40182"/>
                  </a:lnTo>
                  <a:lnTo>
                    <a:pt x="761873" y="23152"/>
                  </a:lnTo>
                  <a:lnTo>
                    <a:pt x="717105" y="10541"/>
                  </a:lnTo>
                  <a:lnTo>
                    <a:pt x="670687" y="2705"/>
                  </a:lnTo>
                  <a:lnTo>
                    <a:pt x="622808" y="0"/>
                  </a:lnTo>
                  <a:lnTo>
                    <a:pt x="574929" y="2705"/>
                  </a:lnTo>
                  <a:lnTo>
                    <a:pt x="528523" y="10541"/>
                  </a:lnTo>
                  <a:lnTo>
                    <a:pt x="483755" y="23152"/>
                  </a:lnTo>
                  <a:lnTo>
                    <a:pt x="440829" y="40182"/>
                  </a:lnTo>
                  <a:lnTo>
                    <a:pt x="399935" y="61239"/>
                  </a:lnTo>
                  <a:lnTo>
                    <a:pt x="361238" y="85966"/>
                  </a:lnTo>
                  <a:lnTo>
                    <a:pt x="324942" y="113982"/>
                  </a:lnTo>
                  <a:lnTo>
                    <a:pt x="291211" y="144932"/>
                  </a:lnTo>
                  <a:lnTo>
                    <a:pt x="260261" y="178447"/>
                  </a:lnTo>
                  <a:lnTo>
                    <a:pt x="232244" y="214134"/>
                  </a:lnTo>
                  <a:lnTo>
                    <a:pt x="207365" y="251650"/>
                  </a:lnTo>
                  <a:lnTo>
                    <a:pt x="185813" y="290601"/>
                  </a:lnTo>
                  <a:lnTo>
                    <a:pt x="167754" y="330644"/>
                  </a:lnTo>
                  <a:lnTo>
                    <a:pt x="153390" y="371386"/>
                  </a:lnTo>
                  <a:lnTo>
                    <a:pt x="142900" y="412470"/>
                  </a:lnTo>
                  <a:lnTo>
                    <a:pt x="136474" y="453529"/>
                  </a:lnTo>
                  <a:lnTo>
                    <a:pt x="134340" y="493242"/>
                  </a:lnTo>
                  <a:lnTo>
                    <a:pt x="134340" y="605256"/>
                  </a:lnTo>
                  <a:lnTo>
                    <a:pt x="134340" y="788428"/>
                  </a:lnTo>
                  <a:lnTo>
                    <a:pt x="76784" y="788428"/>
                  </a:lnTo>
                  <a:lnTo>
                    <a:pt x="64173" y="785876"/>
                  </a:lnTo>
                  <a:lnTo>
                    <a:pt x="53848" y="778916"/>
                  </a:lnTo>
                  <a:lnTo>
                    <a:pt x="46888" y="768604"/>
                  </a:lnTo>
                  <a:lnTo>
                    <a:pt x="44335" y="755992"/>
                  </a:lnTo>
                  <a:lnTo>
                    <a:pt x="44335" y="637692"/>
                  </a:lnTo>
                  <a:lnTo>
                    <a:pt x="46888" y="625081"/>
                  </a:lnTo>
                  <a:lnTo>
                    <a:pt x="53848" y="614768"/>
                  </a:lnTo>
                  <a:lnTo>
                    <a:pt x="64173" y="607809"/>
                  </a:lnTo>
                  <a:lnTo>
                    <a:pt x="76784" y="605256"/>
                  </a:lnTo>
                  <a:lnTo>
                    <a:pt x="134340" y="605256"/>
                  </a:lnTo>
                  <a:lnTo>
                    <a:pt x="134340" y="493242"/>
                  </a:lnTo>
                  <a:lnTo>
                    <a:pt x="134289" y="494182"/>
                  </a:lnTo>
                  <a:lnTo>
                    <a:pt x="134289" y="560895"/>
                  </a:lnTo>
                  <a:lnTo>
                    <a:pt x="76784" y="560895"/>
                  </a:lnTo>
                  <a:lnTo>
                    <a:pt x="46926" y="566940"/>
                  </a:lnTo>
                  <a:lnTo>
                    <a:pt x="22517" y="583412"/>
                  </a:lnTo>
                  <a:lnTo>
                    <a:pt x="6032" y="607834"/>
                  </a:lnTo>
                  <a:lnTo>
                    <a:pt x="0" y="637692"/>
                  </a:lnTo>
                  <a:lnTo>
                    <a:pt x="0" y="755992"/>
                  </a:lnTo>
                  <a:lnTo>
                    <a:pt x="6057" y="785876"/>
                  </a:lnTo>
                  <a:lnTo>
                    <a:pt x="22517" y="810272"/>
                  </a:lnTo>
                  <a:lnTo>
                    <a:pt x="46926" y="826744"/>
                  </a:lnTo>
                  <a:lnTo>
                    <a:pt x="76784" y="832789"/>
                  </a:lnTo>
                  <a:lnTo>
                    <a:pt x="156527" y="832789"/>
                  </a:lnTo>
                  <a:lnTo>
                    <a:pt x="165163" y="831049"/>
                  </a:lnTo>
                  <a:lnTo>
                    <a:pt x="172212" y="826287"/>
                  </a:lnTo>
                  <a:lnTo>
                    <a:pt x="176961" y="819238"/>
                  </a:lnTo>
                  <a:lnTo>
                    <a:pt x="178701" y="810615"/>
                  </a:lnTo>
                  <a:lnTo>
                    <a:pt x="178701" y="788428"/>
                  </a:lnTo>
                  <a:lnTo>
                    <a:pt x="178701" y="605256"/>
                  </a:lnTo>
                  <a:lnTo>
                    <a:pt x="178701" y="583082"/>
                  </a:lnTo>
                  <a:lnTo>
                    <a:pt x="178638" y="582777"/>
                  </a:lnTo>
                  <a:lnTo>
                    <a:pt x="178638" y="494182"/>
                  </a:lnTo>
                  <a:lnTo>
                    <a:pt x="181178" y="452208"/>
                  </a:lnTo>
                  <a:lnTo>
                    <a:pt x="188658" y="409816"/>
                  </a:lnTo>
                  <a:lnTo>
                    <a:pt x="200812" y="367512"/>
                  </a:lnTo>
                  <a:lnTo>
                    <a:pt x="217411" y="325780"/>
                  </a:lnTo>
                  <a:lnTo>
                    <a:pt x="238201" y="285102"/>
                  </a:lnTo>
                  <a:lnTo>
                    <a:pt x="262940" y="245973"/>
                  </a:lnTo>
                  <a:lnTo>
                    <a:pt x="291388" y="208889"/>
                  </a:lnTo>
                  <a:lnTo>
                    <a:pt x="323278" y="174320"/>
                  </a:lnTo>
                  <a:lnTo>
                    <a:pt x="358394" y="142773"/>
                  </a:lnTo>
                  <a:lnTo>
                    <a:pt x="396481" y="114744"/>
                  </a:lnTo>
                  <a:lnTo>
                    <a:pt x="437273" y="90703"/>
                  </a:lnTo>
                  <a:lnTo>
                    <a:pt x="480555" y="71158"/>
                  </a:lnTo>
                  <a:lnTo>
                    <a:pt x="526072" y="56591"/>
                  </a:lnTo>
                  <a:lnTo>
                    <a:pt x="573570" y="47485"/>
                  </a:lnTo>
                  <a:lnTo>
                    <a:pt x="622808" y="44348"/>
                  </a:lnTo>
                  <a:lnTo>
                    <a:pt x="672045" y="47485"/>
                  </a:lnTo>
                  <a:lnTo>
                    <a:pt x="719543" y="56591"/>
                  </a:lnTo>
                  <a:lnTo>
                    <a:pt x="765060" y="71158"/>
                  </a:lnTo>
                  <a:lnTo>
                    <a:pt x="808342" y="90703"/>
                  </a:lnTo>
                  <a:lnTo>
                    <a:pt x="849147" y="114744"/>
                  </a:lnTo>
                  <a:lnTo>
                    <a:pt x="887222" y="142773"/>
                  </a:lnTo>
                  <a:lnTo>
                    <a:pt x="922337" y="174320"/>
                  </a:lnTo>
                  <a:lnTo>
                    <a:pt x="954239" y="208889"/>
                  </a:lnTo>
                  <a:lnTo>
                    <a:pt x="982675" y="245973"/>
                  </a:lnTo>
                  <a:lnTo>
                    <a:pt x="1007414" y="285102"/>
                  </a:lnTo>
                  <a:lnTo>
                    <a:pt x="1028204" y="325780"/>
                  </a:lnTo>
                  <a:lnTo>
                    <a:pt x="1044803" y="367512"/>
                  </a:lnTo>
                  <a:lnTo>
                    <a:pt x="1056957" y="409816"/>
                  </a:lnTo>
                  <a:lnTo>
                    <a:pt x="1064437" y="452208"/>
                  </a:lnTo>
                  <a:lnTo>
                    <a:pt x="1066990" y="494182"/>
                  </a:lnTo>
                  <a:lnTo>
                    <a:pt x="1066990" y="582714"/>
                  </a:lnTo>
                  <a:lnTo>
                    <a:pt x="1066914" y="583082"/>
                  </a:lnTo>
                  <a:lnTo>
                    <a:pt x="1066914" y="788428"/>
                  </a:lnTo>
                  <a:lnTo>
                    <a:pt x="992606" y="788428"/>
                  </a:lnTo>
                  <a:lnTo>
                    <a:pt x="1004887" y="748906"/>
                  </a:lnTo>
                  <a:lnTo>
                    <a:pt x="1013612" y="701497"/>
                  </a:lnTo>
                  <a:lnTo>
                    <a:pt x="1016596" y="652462"/>
                  </a:lnTo>
                  <a:lnTo>
                    <a:pt x="1016596" y="524967"/>
                  </a:lnTo>
                  <a:lnTo>
                    <a:pt x="1010208" y="485419"/>
                  </a:lnTo>
                  <a:lnTo>
                    <a:pt x="992162" y="450837"/>
                  </a:lnTo>
                  <a:lnTo>
                    <a:pt x="972248" y="431393"/>
                  </a:lnTo>
                  <a:lnTo>
                    <a:pt x="972248" y="524967"/>
                  </a:lnTo>
                  <a:lnTo>
                    <a:pt x="972248" y="652462"/>
                  </a:lnTo>
                  <a:lnTo>
                    <a:pt x="969137" y="699668"/>
                  </a:lnTo>
                  <a:lnTo>
                    <a:pt x="960094" y="745121"/>
                  </a:lnTo>
                  <a:lnTo>
                    <a:pt x="945515" y="788403"/>
                  </a:lnTo>
                  <a:lnTo>
                    <a:pt x="747547" y="788428"/>
                  </a:lnTo>
                  <a:lnTo>
                    <a:pt x="747547" y="832789"/>
                  </a:lnTo>
                  <a:lnTo>
                    <a:pt x="923417" y="832789"/>
                  </a:lnTo>
                  <a:lnTo>
                    <a:pt x="901395" y="866749"/>
                  </a:lnTo>
                  <a:lnTo>
                    <a:pt x="872667" y="900938"/>
                  </a:lnTo>
                  <a:lnTo>
                    <a:pt x="840041" y="931252"/>
                  </a:lnTo>
                  <a:lnTo>
                    <a:pt x="803910" y="957249"/>
                  </a:lnTo>
                  <a:lnTo>
                    <a:pt x="764705" y="978496"/>
                  </a:lnTo>
                  <a:lnTo>
                    <a:pt x="722820" y="994562"/>
                  </a:lnTo>
                  <a:lnTo>
                    <a:pt x="678662" y="1005039"/>
                  </a:lnTo>
                  <a:lnTo>
                    <a:pt x="632650" y="1009484"/>
                  </a:lnTo>
                  <a:lnTo>
                    <a:pt x="585520" y="1007643"/>
                  </a:lnTo>
                  <a:lnTo>
                    <a:pt x="539737" y="999718"/>
                  </a:lnTo>
                  <a:lnTo>
                    <a:pt x="495744" y="985888"/>
                  </a:lnTo>
                  <a:lnTo>
                    <a:pt x="454012" y="966317"/>
                  </a:lnTo>
                  <a:lnTo>
                    <a:pt x="414997" y="941184"/>
                  </a:lnTo>
                  <a:lnTo>
                    <a:pt x="379158" y="910666"/>
                  </a:lnTo>
                  <a:lnTo>
                    <a:pt x="347637" y="875677"/>
                  </a:lnTo>
                  <a:lnTo>
                    <a:pt x="321424" y="837374"/>
                  </a:lnTo>
                  <a:lnTo>
                    <a:pt x="300697" y="796213"/>
                  </a:lnTo>
                  <a:lnTo>
                    <a:pt x="285648" y="752665"/>
                  </a:lnTo>
                  <a:lnTo>
                    <a:pt x="276479" y="707174"/>
                  </a:lnTo>
                  <a:lnTo>
                    <a:pt x="273380" y="660184"/>
                  </a:lnTo>
                  <a:lnTo>
                    <a:pt x="273380" y="524967"/>
                  </a:lnTo>
                  <a:lnTo>
                    <a:pt x="289191" y="477215"/>
                  </a:lnTo>
                  <a:lnTo>
                    <a:pt x="330695" y="448132"/>
                  </a:lnTo>
                  <a:lnTo>
                    <a:pt x="367093" y="435952"/>
                  </a:lnTo>
                  <a:lnTo>
                    <a:pt x="408571" y="419531"/>
                  </a:lnTo>
                  <a:lnTo>
                    <a:pt x="453161" y="398462"/>
                  </a:lnTo>
                  <a:lnTo>
                    <a:pt x="498868" y="372325"/>
                  </a:lnTo>
                  <a:lnTo>
                    <a:pt x="543699" y="340715"/>
                  </a:lnTo>
                  <a:lnTo>
                    <a:pt x="585673" y="303212"/>
                  </a:lnTo>
                  <a:lnTo>
                    <a:pt x="622808" y="259410"/>
                  </a:lnTo>
                  <a:lnTo>
                    <a:pt x="659942" y="303212"/>
                  </a:lnTo>
                  <a:lnTo>
                    <a:pt x="701916" y="340715"/>
                  </a:lnTo>
                  <a:lnTo>
                    <a:pt x="746760" y="372325"/>
                  </a:lnTo>
                  <a:lnTo>
                    <a:pt x="792454" y="398462"/>
                  </a:lnTo>
                  <a:lnTo>
                    <a:pt x="837044" y="419531"/>
                  </a:lnTo>
                  <a:lnTo>
                    <a:pt x="878535" y="435952"/>
                  </a:lnTo>
                  <a:lnTo>
                    <a:pt x="914920" y="448132"/>
                  </a:lnTo>
                  <a:lnTo>
                    <a:pt x="938339" y="459600"/>
                  </a:lnTo>
                  <a:lnTo>
                    <a:pt x="956437" y="477215"/>
                  </a:lnTo>
                  <a:lnTo>
                    <a:pt x="968108" y="499503"/>
                  </a:lnTo>
                  <a:lnTo>
                    <a:pt x="972248" y="524967"/>
                  </a:lnTo>
                  <a:lnTo>
                    <a:pt x="972248" y="431393"/>
                  </a:lnTo>
                  <a:lnTo>
                    <a:pt x="964171" y="423506"/>
                  </a:lnTo>
                  <a:lnTo>
                    <a:pt x="927950" y="405739"/>
                  </a:lnTo>
                  <a:lnTo>
                    <a:pt x="891120" y="393357"/>
                  </a:lnTo>
                  <a:lnTo>
                    <a:pt x="848995" y="376402"/>
                  </a:lnTo>
                  <a:lnTo>
                    <a:pt x="803922" y="354444"/>
                  </a:lnTo>
                  <a:lnTo>
                    <a:pt x="758317" y="327025"/>
                  </a:lnTo>
                  <a:lnTo>
                    <a:pt x="714540" y="293725"/>
                  </a:lnTo>
                  <a:lnTo>
                    <a:pt x="680313" y="259410"/>
                  </a:lnTo>
                  <a:lnTo>
                    <a:pt x="674979" y="254076"/>
                  </a:lnTo>
                  <a:lnTo>
                    <a:pt x="642010" y="207632"/>
                  </a:lnTo>
                  <a:lnTo>
                    <a:pt x="638048" y="200774"/>
                  </a:lnTo>
                  <a:lnTo>
                    <a:pt x="630732" y="196545"/>
                  </a:lnTo>
                  <a:lnTo>
                    <a:pt x="614895" y="196545"/>
                  </a:lnTo>
                  <a:lnTo>
                    <a:pt x="607568" y="200774"/>
                  </a:lnTo>
                  <a:lnTo>
                    <a:pt x="603605" y="207632"/>
                  </a:lnTo>
                  <a:lnTo>
                    <a:pt x="570649" y="254076"/>
                  </a:lnTo>
                  <a:lnTo>
                    <a:pt x="531088" y="293725"/>
                  </a:lnTo>
                  <a:lnTo>
                    <a:pt x="487311" y="327025"/>
                  </a:lnTo>
                  <a:lnTo>
                    <a:pt x="441693" y="354444"/>
                  </a:lnTo>
                  <a:lnTo>
                    <a:pt x="396633" y="376402"/>
                  </a:lnTo>
                  <a:lnTo>
                    <a:pt x="354495" y="393357"/>
                  </a:lnTo>
                  <a:lnTo>
                    <a:pt x="317665" y="405739"/>
                  </a:lnTo>
                  <a:lnTo>
                    <a:pt x="281457" y="423506"/>
                  </a:lnTo>
                  <a:lnTo>
                    <a:pt x="253466" y="450837"/>
                  </a:lnTo>
                  <a:lnTo>
                    <a:pt x="235432" y="485419"/>
                  </a:lnTo>
                  <a:lnTo>
                    <a:pt x="229044" y="524967"/>
                  </a:lnTo>
                  <a:lnTo>
                    <a:pt x="229044" y="660184"/>
                  </a:lnTo>
                  <a:lnTo>
                    <a:pt x="232537" y="713130"/>
                  </a:lnTo>
                  <a:lnTo>
                    <a:pt x="242862" y="764400"/>
                  </a:lnTo>
                  <a:lnTo>
                    <a:pt x="259816" y="813485"/>
                  </a:lnTo>
                  <a:lnTo>
                    <a:pt x="283171" y="859853"/>
                  </a:lnTo>
                  <a:lnTo>
                    <a:pt x="312712" y="903020"/>
                  </a:lnTo>
                  <a:lnTo>
                    <a:pt x="348234" y="942454"/>
                  </a:lnTo>
                  <a:lnTo>
                    <a:pt x="387146" y="975766"/>
                  </a:lnTo>
                  <a:lnTo>
                    <a:pt x="429425" y="1003439"/>
                  </a:lnTo>
                  <a:lnTo>
                    <a:pt x="474586" y="1025271"/>
                  </a:lnTo>
                  <a:lnTo>
                    <a:pt x="522160" y="1041095"/>
                  </a:lnTo>
                  <a:lnTo>
                    <a:pt x="571690" y="1050721"/>
                  </a:lnTo>
                  <a:lnTo>
                    <a:pt x="622706" y="1053973"/>
                  </a:lnTo>
                  <a:lnTo>
                    <a:pt x="626414" y="1053973"/>
                  </a:lnTo>
                  <a:lnTo>
                    <a:pt x="681812" y="1049451"/>
                  </a:lnTo>
                  <a:lnTo>
                    <a:pt x="727989" y="1039279"/>
                  </a:lnTo>
                  <a:lnTo>
                    <a:pt x="772058" y="1023670"/>
                  </a:lnTo>
                  <a:lnTo>
                    <a:pt x="800620" y="1009484"/>
                  </a:lnTo>
                  <a:lnTo>
                    <a:pt x="813638" y="1003020"/>
                  </a:lnTo>
                  <a:lnTo>
                    <a:pt x="852373" y="977696"/>
                  </a:lnTo>
                  <a:lnTo>
                    <a:pt x="887907" y="948080"/>
                  </a:lnTo>
                  <a:lnTo>
                    <a:pt x="919886" y="914565"/>
                  </a:lnTo>
                  <a:lnTo>
                    <a:pt x="947928" y="877493"/>
                  </a:lnTo>
                  <a:lnTo>
                    <a:pt x="971689" y="837285"/>
                  </a:lnTo>
                  <a:lnTo>
                    <a:pt x="973683" y="832789"/>
                  </a:lnTo>
                  <a:lnTo>
                    <a:pt x="1089101" y="832789"/>
                  </a:lnTo>
                  <a:lnTo>
                    <a:pt x="1168844" y="832789"/>
                  </a:lnTo>
                  <a:lnTo>
                    <a:pt x="1198702" y="826744"/>
                  </a:lnTo>
                  <a:lnTo>
                    <a:pt x="1223124" y="810272"/>
                  </a:lnTo>
                  <a:lnTo>
                    <a:pt x="1237856" y="788428"/>
                  </a:lnTo>
                  <a:lnTo>
                    <a:pt x="1239596" y="785850"/>
                  </a:lnTo>
                  <a:lnTo>
                    <a:pt x="1245641" y="755992"/>
                  </a:lnTo>
                  <a:lnTo>
                    <a:pt x="1245641" y="6376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8063" y="6702594"/>
              <a:ext cx="179816" cy="145953"/>
            </a:xfrm>
            <a:prstGeom prst="rect">
              <a:avLst/>
            </a:prstGeom>
          </p:spPr>
        </p:pic>
      </p:grpSp>
      <p:pic>
        <p:nvPicPr>
          <p:cNvPr id="60" name="object 60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6312" y="3729558"/>
            <a:ext cx="1090521" cy="1068541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11890683" y="7958870"/>
            <a:ext cx="7372350" cy="2092960"/>
          </a:xfrm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255"/>
              </a:spcBef>
            </a:pPr>
            <a:r>
              <a:rPr sz="5600" b="1" dirty="0">
                <a:latin typeface="Roboto"/>
                <a:cs typeface="Roboto"/>
              </a:rPr>
              <a:t>Fast</a:t>
            </a:r>
            <a:r>
              <a:rPr sz="5600" b="1" spc="-105" dirty="0">
                <a:latin typeface="Roboto"/>
                <a:cs typeface="Roboto"/>
              </a:rPr>
              <a:t> </a:t>
            </a:r>
            <a:r>
              <a:rPr sz="5600" b="1" spc="-10" dirty="0">
                <a:latin typeface="Roboto"/>
                <a:cs typeface="Roboto"/>
              </a:rPr>
              <a:t>facts</a:t>
            </a:r>
            <a:endParaRPr sz="5600">
              <a:latin typeface="Roboto"/>
              <a:cs typeface="Roboto"/>
            </a:endParaRPr>
          </a:p>
          <a:p>
            <a:pPr marR="5715" algn="r">
              <a:lnSpc>
                <a:spcPct val="100000"/>
              </a:lnSpc>
              <a:spcBef>
                <a:spcPts val="1814"/>
              </a:spcBef>
            </a:pPr>
            <a:r>
              <a:rPr sz="4650" b="0" dirty="0">
                <a:solidFill>
                  <a:srgbClr val="D2181F"/>
                </a:solidFill>
                <a:latin typeface="Roboto"/>
                <a:cs typeface="Roboto"/>
              </a:rPr>
              <a:t>6000</a:t>
            </a:r>
            <a:r>
              <a:rPr sz="4650" b="0" spc="-20" dirty="0">
                <a:solidFill>
                  <a:srgbClr val="D2181F"/>
                </a:solidFill>
                <a:latin typeface="Roboto"/>
                <a:cs typeface="Roboto"/>
              </a:rPr>
              <a:t> </a:t>
            </a:r>
            <a:r>
              <a:rPr sz="4650" b="0" dirty="0">
                <a:solidFill>
                  <a:srgbClr val="D2181F"/>
                </a:solidFill>
                <a:latin typeface="Roboto"/>
                <a:cs typeface="Roboto"/>
              </a:rPr>
              <a:t>Employees</a:t>
            </a:r>
            <a:r>
              <a:rPr sz="4650" b="0" spc="-15" dirty="0">
                <a:solidFill>
                  <a:srgbClr val="D2181F"/>
                </a:solidFill>
                <a:latin typeface="Roboto"/>
                <a:cs typeface="Roboto"/>
              </a:rPr>
              <a:t> </a:t>
            </a:r>
            <a:r>
              <a:rPr sz="4650" b="0" spc="-10" dirty="0">
                <a:solidFill>
                  <a:srgbClr val="D2181F"/>
                </a:solidFill>
                <a:latin typeface="Roboto"/>
                <a:cs typeface="Roboto"/>
              </a:rPr>
              <a:t>Worldwide</a:t>
            </a:r>
            <a:endParaRPr sz="46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028" y="1035239"/>
            <a:ext cx="9151312" cy="9144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dirty="0"/>
              <a:t>The</a:t>
            </a:r>
            <a:r>
              <a:rPr spc="-50" dirty="0"/>
              <a:t> </a:t>
            </a:r>
            <a:r>
              <a:rPr dirty="0"/>
              <a:t>evolution</a:t>
            </a:r>
            <a:r>
              <a:rPr spc="-45" dirty="0"/>
              <a:t> </a:t>
            </a:r>
            <a:r>
              <a:rPr spc="-25" dirty="0"/>
              <a:t>of </a:t>
            </a:r>
            <a:r>
              <a:rPr dirty="0"/>
              <a:t>the ice </a:t>
            </a:r>
            <a:r>
              <a:rPr spc="-10" dirty="0"/>
              <a:t>trade</a:t>
            </a:r>
          </a:p>
        </p:txBody>
      </p:sp>
      <p:sp>
        <p:nvSpPr>
          <p:cNvPr id="4" name="object 4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32710" y="9894745"/>
            <a:ext cx="79375" cy="452755"/>
          </a:xfrm>
          <a:custGeom>
            <a:avLst/>
            <a:gdLst/>
            <a:ahLst/>
            <a:cxnLst/>
            <a:rect l="l" t="t" r="r" b="b"/>
            <a:pathLst>
              <a:path w="79375" h="452754">
                <a:moveTo>
                  <a:pt x="79170" y="0"/>
                </a:moveTo>
                <a:lnTo>
                  <a:pt x="0" y="0"/>
                </a:lnTo>
                <a:lnTo>
                  <a:pt x="0" y="452227"/>
                </a:lnTo>
                <a:lnTo>
                  <a:pt x="79170" y="452227"/>
                </a:lnTo>
                <a:lnTo>
                  <a:pt x="791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7366617" y="9866390"/>
            <a:ext cx="1757045" cy="487680"/>
            <a:chOff x="17366617" y="9866390"/>
            <a:chExt cx="1757045" cy="487680"/>
          </a:xfrm>
        </p:grpSpPr>
        <p:pic>
          <p:nvPicPr>
            <p:cNvPr id="7" name="object 7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03367" y="9866390"/>
              <a:ext cx="146843" cy="1468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366617" y="9888219"/>
              <a:ext cx="312420" cy="465455"/>
            </a:xfrm>
            <a:custGeom>
              <a:avLst/>
              <a:gdLst/>
              <a:ahLst/>
              <a:cxnLst/>
              <a:rect l="l" t="t" r="r" b="b"/>
              <a:pathLst>
                <a:path w="312419" h="465454">
                  <a:moveTo>
                    <a:pt x="157796" y="0"/>
                  </a:moveTo>
                  <a:lnTo>
                    <a:pt x="94685" y="12927"/>
                  </a:lnTo>
                  <a:lnTo>
                    <a:pt x="44187" y="51715"/>
                  </a:lnTo>
                  <a:lnTo>
                    <a:pt x="11044" y="110996"/>
                  </a:lnTo>
                  <a:lnTo>
                    <a:pt x="0" y="185418"/>
                  </a:lnTo>
                  <a:lnTo>
                    <a:pt x="0" y="279844"/>
                  </a:lnTo>
                  <a:lnTo>
                    <a:pt x="2846" y="319076"/>
                  </a:lnTo>
                  <a:lnTo>
                    <a:pt x="25616" y="386015"/>
                  </a:lnTo>
                  <a:lnTo>
                    <a:pt x="69944" y="436273"/>
                  </a:lnTo>
                  <a:lnTo>
                    <a:pt x="128509" y="462051"/>
                  </a:lnTo>
                  <a:lnTo>
                    <a:pt x="162675" y="465273"/>
                  </a:lnTo>
                  <a:lnTo>
                    <a:pt x="190228" y="464003"/>
                  </a:lnTo>
                  <a:lnTo>
                    <a:pt x="237403" y="453832"/>
                  </a:lnTo>
                  <a:lnTo>
                    <a:pt x="274191" y="434303"/>
                  </a:lnTo>
                  <a:lnTo>
                    <a:pt x="312063" y="396940"/>
                  </a:lnTo>
                  <a:lnTo>
                    <a:pt x="312063" y="222380"/>
                  </a:lnTo>
                  <a:lnTo>
                    <a:pt x="156707" y="222391"/>
                  </a:lnTo>
                  <a:lnTo>
                    <a:pt x="156707" y="285122"/>
                  </a:lnTo>
                  <a:lnTo>
                    <a:pt x="232621" y="285122"/>
                  </a:lnTo>
                  <a:lnTo>
                    <a:pt x="232621" y="372711"/>
                  </a:lnTo>
                  <a:lnTo>
                    <a:pt x="198334" y="392028"/>
                  </a:lnTo>
                  <a:lnTo>
                    <a:pt x="162675" y="395694"/>
                  </a:lnTo>
                  <a:lnTo>
                    <a:pt x="144520" y="393677"/>
                  </a:lnTo>
                  <a:lnTo>
                    <a:pt x="101661" y="363392"/>
                  </a:lnTo>
                  <a:lnTo>
                    <a:pt x="84590" y="326357"/>
                  </a:lnTo>
                  <a:lnTo>
                    <a:pt x="78898" y="279844"/>
                  </a:lnTo>
                  <a:lnTo>
                    <a:pt x="78898" y="184800"/>
                  </a:lnTo>
                  <a:lnTo>
                    <a:pt x="84452" y="138796"/>
                  </a:lnTo>
                  <a:lnTo>
                    <a:pt x="101127" y="102028"/>
                  </a:lnTo>
                  <a:lnTo>
                    <a:pt x="142402" y="71891"/>
                  </a:lnTo>
                  <a:lnTo>
                    <a:pt x="159691" y="69882"/>
                  </a:lnTo>
                  <a:lnTo>
                    <a:pt x="176006" y="71135"/>
                  </a:lnTo>
                  <a:lnTo>
                    <a:pt x="212558" y="89913"/>
                  </a:lnTo>
                  <a:lnTo>
                    <a:pt x="229591" y="128964"/>
                  </a:lnTo>
                  <a:lnTo>
                    <a:pt x="230725" y="145974"/>
                  </a:lnTo>
                  <a:lnTo>
                    <a:pt x="305289" y="145974"/>
                  </a:lnTo>
                  <a:lnTo>
                    <a:pt x="297214" y="85141"/>
                  </a:lnTo>
                  <a:lnTo>
                    <a:pt x="268682" y="39286"/>
                  </a:lnTo>
                  <a:lnTo>
                    <a:pt x="221713" y="9822"/>
                  </a:lnTo>
                  <a:lnTo>
                    <a:pt x="191873" y="2455"/>
                  </a:lnTo>
                  <a:lnTo>
                    <a:pt x="157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737208" y="10034197"/>
              <a:ext cx="79375" cy="313055"/>
            </a:xfrm>
            <a:custGeom>
              <a:avLst/>
              <a:gdLst/>
              <a:ahLst/>
              <a:cxnLst/>
              <a:rect l="l" t="t" r="r" b="b"/>
              <a:pathLst>
                <a:path w="79375" h="313054">
                  <a:moveTo>
                    <a:pt x="79170" y="0"/>
                  </a:moveTo>
                  <a:lnTo>
                    <a:pt x="0" y="0"/>
                  </a:lnTo>
                  <a:lnTo>
                    <a:pt x="0" y="312775"/>
                  </a:lnTo>
                  <a:lnTo>
                    <a:pt x="79170" y="312775"/>
                  </a:lnTo>
                  <a:lnTo>
                    <a:pt x="79170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31713" y="9894736"/>
              <a:ext cx="90154" cy="9015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871097" y="9888213"/>
              <a:ext cx="1252855" cy="465455"/>
            </a:xfrm>
            <a:custGeom>
              <a:avLst/>
              <a:gdLst/>
              <a:ahLst/>
              <a:cxnLst/>
              <a:rect l="l" t="t" r="r" b="b"/>
              <a:pathLst>
                <a:path w="1252855" h="465454">
                  <a:moveTo>
                    <a:pt x="306476" y="145986"/>
                  </a:moveTo>
                  <a:lnTo>
                    <a:pt x="296062" y="85864"/>
                  </a:lnTo>
                  <a:lnTo>
                    <a:pt x="267068" y="40386"/>
                  </a:lnTo>
                  <a:lnTo>
                    <a:pt x="218528" y="10096"/>
                  </a:lnTo>
                  <a:lnTo>
                    <a:pt x="154279" y="0"/>
                  </a:lnTo>
                  <a:lnTo>
                    <a:pt x="121373" y="3302"/>
                  </a:lnTo>
                  <a:lnTo>
                    <a:pt x="65506" y="29629"/>
                  </a:lnTo>
                  <a:lnTo>
                    <a:pt x="23952" y="80848"/>
                  </a:lnTo>
                  <a:lnTo>
                    <a:pt x="2667" y="148475"/>
                  </a:lnTo>
                  <a:lnTo>
                    <a:pt x="0" y="187909"/>
                  </a:lnTo>
                  <a:lnTo>
                    <a:pt x="0" y="277685"/>
                  </a:lnTo>
                  <a:lnTo>
                    <a:pt x="2730" y="317233"/>
                  </a:lnTo>
                  <a:lnTo>
                    <a:pt x="24561" y="384873"/>
                  </a:lnTo>
                  <a:lnTo>
                    <a:pt x="67195" y="435851"/>
                  </a:lnTo>
                  <a:lnTo>
                    <a:pt x="124536" y="462013"/>
                  </a:lnTo>
                  <a:lnTo>
                    <a:pt x="158343" y="465289"/>
                  </a:lnTo>
                  <a:lnTo>
                    <a:pt x="191300" y="462724"/>
                  </a:lnTo>
                  <a:lnTo>
                    <a:pt x="245935" y="442226"/>
                  </a:lnTo>
                  <a:lnTo>
                    <a:pt x="284861" y="401828"/>
                  </a:lnTo>
                  <a:lnTo>
                    <a:pt x="304114" y="345147"/>
                  </a:lnTo>
                  <a:lnTo>
                    <a:pt x="228828" y="309054"/>
                  </a:lnTo>
                  <a:lnTo>
                    <a:pt x="227736" y="329679"/>
                  </a:lnTo>
                  <a:lnTo>
                    <a:pt x="224459" y="347446"/>
                  </a:lnTo>
                  <a:lnTo>
                    <a:pt x="201485" y="383743"/>
                  </a:lnTo>
                  <a:lnTo>
                    <a:pt x="158343" y="395706"/>
                  </a:lnTo>
                  <a:lnTo>
                    <a:pt x="140652" y="393649"/>
                  </a:lnTo>
                  <a:lnTo>
                    <a:pt x="99910" y="362788"/>
                  </a:lnTo>
                  <a:lnTo>
                    <a:pt x="84150" y="325043"/>
                  </a:lnTo>
                  <a:lnTo>
                    <a:pt x="78905" y="277685"/>
                  </a:lnTo>
                  <a:lnTo>
                    <a:pt x="78905" y="187299"/>
                  </a:lnTo>
                  <a:lnTo>
                    <a:pt x="83883" y="140208"/>
                  </a:lnTo>
                  <a:lnTo>
                    <a:pt x="98831" y="102666"/>
                  </a:lnTo>
                  <a:lnTo>
                    <a:pt x="137490" y="71932"/>
                  </a:lnTo>
                  <a:lnTo>
                    <a:pt x="154279" y="69888"/>
                  </a:lnTo>
                  <a:lnTo>
                    <a:pt x="172148" y="71221"/>
                  </a:lnTo>
                  <a:lnTo>
                    <a:pt x="210807" y="91173"/>
                  </a:lnTo>
                  <a:lnTo>
                    <a:pt x="226999" y="129044"/>
                  </a:lnTo>
                  <a:lnTo>
                    <a:pt x="228828" y="145986"/>
                  </a:lnTo>
                  <a:lnTo>
                    <a:pt x="306476" y="145986"/>
                  </a:lnTo>
                  <a:close/>
                </a:path>
                <a:path w="1252855" h="465454">
                  <a:moveTo>
                    <a:pt x="663956" y="458762"/>
                  </a:moveTo>
                  <a:lnTo>
                    <a:pt x="635368" y="361238"/>
                  </a:lnTo>
                  <a:lnTo>
                    <a:pt x="614514" y="290106"/>
                  </a:lnTo>
                  <a:lnTo>
                    <a:pt x="567804" y="130771"/>
                  </a:lnTo>
                  <a:lnTo>
                    <a:pt x="535178" y="19481"/>
                  </a:lnTo>
                  <a:lnTo>
                    <a:pt x="535178" y="290106"/>
                  </a:lnTo>
                  <a:lnTo>
                    <a:pt x="445973" y="290106"/>
                  </a:lnTo>
                  <a:lnTo>
                    <a:pt x="489889" y="130771"/>
                  </a:lnTo>
                  <a:lnTo>
                    <a:pt x="491528" y="130771"/>
                  </a:lnTo>
                  <a:lnTo>
                    <a:pt x="535178" y="290106"/>
                  </a:lnTo>
                  <a:lnTo>
                    <a:pt x="535178" y="19481"/>
                  </a:lnTo>
                  <a:lnTo>
                    <a:pt x="531380" y="6527"/>
                  </a:lnTo>
                  <a:lnTo>
                    <a:pt x="450316" y="6527"/>
                  </a:lnTo>
                  <a:lnTo>
                    <a:pt x="317182" y="458762"/>
                  </a:lnTo>
                  <a:lnTo>
                    <a:pt x="399884" y="458762"/>
                  </a:lnTo>
                  <a:lnTo>
                    <a:pt x="426453" y="361238"/>
                  </a:lnTo>
                  <a:lnTo>
                    <a:pt x="554418" y="361238"/>
                  </a:lnTo>
                  <a:lnTo>
                    <a:pt x="581266" y="458762"/>
                  </a:lnTo>
                  <a:lnTo>
                    <a:pt x="663956" y="458762"/>
                  </a:lnTo>
                  <a:close/>
                </a:path>
                <a:path w="1252855" h="465454">
                  <a:moveTo>
                    <a:pt x="957859" y="389191"/>
                  </a:moveTo>
                  <a:lnTo>
                    <a:pt x="781088" y="389191"/>
                  </a:lnTo>
                  <a:lnTo>
                    <a:pt x="781088" y="6921"/>
                  </a:lnTo>
                  <a:lnTo>
                    <a:pt x="701916" y="6921"/>
                  </a:lnTo>
                  <a:lnTo>
                    <a:pt x="701916" y="389191"/>
                  </a:lnTo>
                  <a:lnTo>
                    <a:pt x="701916" y="459041"/>
                  </a:lnTo>
                  <a:lnTo>
                    <a:pt x="957859" y="459041"/>
                  </a:lnTo>
                  <a:lnTo>
                    <a:pt x="957859" y="389191"/>
                  </a:lnTo>
                  <a:close/>
                </a:path>
                <a:path w="1252855" h="465454">
                  <a:moveTo>
                    <a:pt x="1252270" y="389191"/>
                  </a:moveTo>
                  <a:lnTo>
                    <a:pt x="1075499" y="389191"/>
                  </a:lnTo>
                  <a:lnTo>
                    <a:pt x="1075499" y="6921"/>
                  </a:lnTo>
                  <a:lnTo>
                    <a:pt x="996327" y="6921"/>
                  </a:lnTo>
                  <a:lnTo>
                    <a:pt x="996327" y="389191"/>
                  </a:lnTo>
                  <a:lnTo>
                    <a:pt x="996327" y="459041"/>
                  </a:lnTo>
                  <a:lnTo>
                    <a:pt x="1252270" y="459041"/>
                  </a:lnTo>
                  <a:lnTo>
                    <a:pt x="1252270" y="389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4569" y="1009139"/>
            <a:ext cx="9184725" cy="91821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dirty="0"/>
              <a:t>The</a:t>
            </a:r>
            <a:r>
              <a:rPr spc="-50" dirty="0"/>
              <a:t> </a:t>
            </a:r>
            <a:r>
              <a:rPr dirty="0"/>
              <a:t>evolution</a:t>
            </a:r>
            <a:r>
              <a:rPr spc="-45" dirty="0"/>
              <a:t> </a:t>
            </a:r>
            <a:r>
              <a:rPr spc="-25" dirty="0"/>
              <a:t>of </a:t>
            </a:r>
            <a:r>
              <a:rPr dirty="0"/>
              <a:t>the ice </a:t>
            </a:r>
            <a:r>
              <a:rPr spc="-25" dirty="0"/>
              <a:t>box</a:t>
            </a:r>
          </a:p>
        </p:txBody>
      </p:sp>
      <p:sp>
        <p:nvSpPr>
          <p:cNvPr id="4" name="object 4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32710" y="9894745"/>
            <a:ext cx="79375" cy="452755"/>
          </a:xfrm>
          <a:custGeom>
            <a:avLst/>
            <a:gdLst/>
            <a:ahLst/>
            <a:cxnLst/>
            <a:rect l="l" t="t" r="r" b="b"/>
            <a:pathLst>
              <a:path w="79375" h="452754">
                <a:moveTo>
                  <a:pt x="79170" y="0"/>
                </a:moveTo>
                <a:lnTo>
                  <a:pt x="0" y="0"/>
                </a:lnTo>
                <a:lnTo>
                  <a:pt x="0" y="452227"/>
                </a:lnTo>
                <a:lnTo>
                  <a:pt x="79170" y="452227"/>
                </a:lnTo>
                <a:lnTo>
                  <a:pt x="791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7366617" y="9866390"/>
            <a:ext cx="1757045" cy="487680"/>
            <a:chOff x="17366617" y="9866390"/>
            <a:chExt cx="1757045" cy="487680"/>
          </a:xfrm>
        </p:grpSpPr>
        <p:pic>
          <p:nvPicPr>
            <p:cNvPr id="7" name="object 7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03367" y="9866390"/>
              <a:ext cx="146843" cy="1468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366617" y="9888219"/>
              <a:ext cx="312420" cy="465455"/>
            </a:xfrm>
            <a:custGeom>
              <a:avLst/>
              <a:gdLst/>
              <a:ahLst/>
              <a:cxnLst/>
              <a:rect l="l" t="t" r="r" b="b"/>
              <a:pathLst>
                <a:path w="312419" h="465454">
                  <a:moveTo>
                    <a:pt x="157796" y="0"/>
                  </a:moveTo>
                  <a:lnTo>
                    <a:pt x="94685" y="12927"/>
                  </a:lnTo>
                  <a:lnTo>
                    <a:pt x="44187" y="51715"/>
                  </a:lnTo>
                  <a:lnTo>
                    <a:pt x="11044" y="110996"/>
                  </a:lnTo>
                  <a:lnTo>
                    <a:pt x="0" y="185418"/>
                  </a:lnTo>
                  <a:lnTo>
                    <a:pt x="0" y="279844"/>
                  </a:lnTo>
                  <a:lnTo>
                    <a:pt x="2846" y="319076"/>
                  </a:lnTo>
                  <a:lnTo>
                    <a:pt x="25616" y="386015"/>
                  </a:lnTo>
                  <a:lnTo>
                    <a:pt x="69944" y="436273"/>
                  </a:lnTo>
                  <a:lnTo>
                    <a:pt x="128509" y="462051"/>
                  </a:lnTo>
                  <a:lnTo>
                    <a:pt x="162675" y="465273"/>
                  </a:lnTo>
                  <a:lnTo>
                    <a:pt x="190228" y="464003"/>
                  </a:lnTo>
                  <a:lnTo>
                    <a:pt x="237403" y="453832"/>
                  </a:lnTo>
                  <a:lnTo>
                    <a:pt x="274191" y="434303"/>
                  </a:lnTo>
                  <a:lnTo>
                    <a:pt x="312063" y="396940"/>
                  </a:lnTo>
                  <a:lnTo>
                    <a:pt x="312063" y="222380"/>
                  </a:lnTo>
                  <a:lnTo>
                    <a:pt x="156707" y="222391"/>
                  </a:lnTo>
                  <a:lnTo>
                    <a:pt x="156707" y="285122"/>
                  </a:lnTo>
                  <a:lnTo>
                    <a:pt x="232621" y="285122"/>
                  </a:lnTo>
                  <a:lnTo>
                    <a:pt x="232621" y="372711"/>
                  </a:lnTo>
                  <a:lnTo>
                    <a:pt x="198334" y="392028"/>
                  </a:lnTo>
                  <a:lnTo>
                    <a:pt x="162675" y="395694"/>
                  </a:lnTo>
                  <a:lnTo>
                    <a:pt x="144520" y="393677"/>
                  </a:lnTo>
                  <a:lnTo>
                    <a:pt x="101661" y="363392"/>
                  </a:lnTo>
                  <a:lnTo>
                    <a:pt x="84590" y="326357"/>
                  </a:lnTo>
                  <a:lnTo>
                    <a:pt x="78898" y="279844"/>
                  </a:lnTo>
                  <a:lnTo>
                    <a:pt x="78898" y="184800"/>
                  </a:lnTo>
                  <a:lnTo>
                    <a:pt x="84452" y="138796"/>
                  </a:lnTo>
                  <a:lnTo>
                    <a:pt x="101127" y="102028"/>
                  </a:lnTo>
                  <a:lnTo>
                    <a:pt x="142402" y="71891"/>
                  </a:lnTo>
                  <a:lnTo>
                    <a:pt x="159691" y="69882"/>
                  </a:lnTo>
                  <a:lnTo>
                    <a:pt x="176006" y="71135"/>
                  </a:lnTo>
                  <a:lnTo>
                    <a:pt x="212558" y="89913"/>
                  </a:lnTo>
                  <a:lnTo>
                    <a:pt x="229591" y="128964"/>
                  </a:lnTo>
                  <a:lnTo>
                    <a:pt x="230725" y="145974"/>
                  </a:lnTo>
                  <a:lnTo>
                    <a:pt x="305289" y="145974"/>
                  </a:lnTo>
                  <a:lnTo>
                    <a:pt x="297214" y="85141"/>
                  </a:lnTo>
                  <a:lnTo>
                    <a:pt x="268682" y="39286"/>
                  </a:lnTo>
                  <a:lnTo>
                    <a:pt x="221713" y="9822"/>
                  </a:lnTo>
                  <a:lnTo>
                    <a:pt x="191873" y="2455"/>
                  </a:lnTo>
                  <a:lnTo>
                    <a:pt x="157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737208" y="10034197"/>
              <a:ext cx="79375" cy="313055"/>
            </a:xfrm>
            <a:custGeom>
              <a:avLst/>
              <a:gdLst/>
              <a:ahLst/>
              <a:cxnLst/>
              <a:rect l="l" t="t" r="r" b="b"/>
              <a:pathLst>
                <a:path w="79375" h="313054">
                  <a:moveTo>
                    <a:pt x="79170" y="0"/>
                  </a:moveTo>
                  <a:lnTo>
                    <a:pt x="0" y="0"/>
                  </a:lnTo>
                  <a:lnTo>
                    <a:pt x="0" y="312775"/>
                  </a:lnTo>
                  <a:lnTo>
                    <a:pt x="79170" y="312775"/>
                  </a:lnTo>
                  <a:lnTo>
                    <a:pt x="79170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31713" y="9894736"/>
              <a:ext cx="90154" cy="9015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871097" y="9888213"/>
              <a:ext cx="1252855" cy="465455"/>
            </a:xfrm>
            <a:custGeom>
              <a:avLst/>
              <a:gdLst/>
              <a:ahLst/>
              <a:cxnLst/>
              <a:rect l="l" t="t" r="r" b="b"/>
              <a:pathLst>
                <a:path w="1252855" h="465454">
                  <a:moveTo>
                    <a:pt x="306476" y="145986"/>
                  </a:moveTo>
                  <a:lnTo>
                    <a:pt x="296062" y="85864"/>
                  </a:lnTo>
                  <a:lnTo>
                    <a:pt x="267068" y="40386"/>
                  </a:lnTo>
                  <a:lnTo>
                    <a:pt x="218528" y="10096"/>
                  </a:lnTo>
                  <a:lnTo>
                    <a:pt x="154279" y="0"/>
                  </a:lnTo>
                  <a:lnTo>
                    <a:pt x="121373" y="3302"/>
                  </a:lnTo>
                  <a:lnTo>
                    <a:pt x="65506" y="29629"/>
                  </a:lnTo>
                  <a:lnTo>
                    <a:pt x="23952" y="80848"/>
                  </a:lnTo>
                  <a:lnTo>
                    <a:pt x="2667" y="148475"/>
                  </a:lnTo>
                  <a:lnTo>
                    <a:pt x="0" y="187909"/>
                  </a:lnTo>
                  <a:lnTo>
                    <a:pt x="0" y="277685"/>
                  </a:lnTo>
                  <a:lnTo>
                    <a:pt x="2730" y="317233"/>
                  </a:lnTo>
                  <a:lnTo>
                    <a:pt x="24561" y="384873"/>
                  </a:lnTo>
                  <a:lnTo>
                    <a:pt x="67195" y="435851"/>
                  </a:lnTo>
                  <a:lnTo>
                    <a:pt x="124536" y="462013"/>
                  </a:lnTo>
                  <a:lnTo>
                    <a:pt x="158343" y="465289"/>
                  </a:lnTo>
                  <a:lnTo>
                    <a:pt x="191300" y="462724"/>
                  </a:lnTo>
                  <a:lnTo>
                    <a:pt x="245935" y="442226"/>
                  </a:lnTo>
                  <a:lnTo>
                    <a:pt x="284861" y="401828"/>
                  </a:lnTo>
                  <a:lnTo>
                    <a:pt x="304114" y="345147"/>
                  </a:lnTo>
                  <a:lnTo>
                    <a:pt x="228828" y="309054"/>
                  </a:lnTo>
                  <a:lnTo>
                    <a:pt x="227736" y="329679"/>
                  </a:lnTo>
                  <a:lnTo>
                    <a:pt x="224459" y="347446"/>
                  </a:lnTo>
                  <a:lnTo>
                    <a:pt x="201485" y="383743"/>
                  </a:lnTo>
                  <a:lnTo>
                    <a:pt x="158343" y="395706"/>
                  </a:lnTo>
                  <a:lnTo>
                    <a:pt x="140652" y="393649"/>
                  </a:lnTo>
                  <a:lnTo>
                    <a:pt x="99910" y="362788"/>
                  </a:lnTo>
                  <a:lnTo>
                    <a:pt x="84150" y="325043"/>
                  </a:lnTo>
                  <a:lnTo>
                    <a:pt x="78905" y="277685"/>
                  </a:lnTo>
                  <a:lnTo>
                    <a:pt x="78905" y="187299"/>
                  </a:lnTo>
                  <a:lnTo>
                    <a:pt x="83883" y="140208"/>
                  </a:lnTo>
                  <a:lnTo>
                    <a:pt x="98831" y="102666"/>
                  </a:lnTo>
                  <a:lnTo>
                    <a:pt x="137490" y="71932"/>
                  </a:lnTo>
                  <a:lnTo>
                    <a:pt x="154279" y="69888"/>
                  </a:lnTo>
                  <a:lnTo>
                    <a:pt x="172148" y="71221"/>
                  </a:lnTo>
                  <a:lnTo>
                    <a:pt x="210807" y="91173"/>
                  </a:lnTo>
                  <a:lnTo>
                    <a:pt x="226999" y="129044"/>
                  </a:lnTo>
                  <a:lnTo>
                    <a:pt x="228828" y="145986"/>
                  </a:lnTo>
                  <a:lnTo>
                    <a:pt x="306476" y="145986"/>
                  </a:lnTo>
                  <a:close/>
                </a:path>
                <a:path w="1252855" h="465454">
                  <a:moveTo>
                    <a:pt x="663956" y="458762"/>
                  </a:moveTo>
                  <a:lnTo>
                    <a:pt x="635368" y="361238"/>
                  </a:lnTo>
                  <a:lnTo>
                    <a:pt x="614514" y="290106"/>
                  </a:lnTo>
                  <a:lnTo>
                    <a:pt x="567804" y="130771"/>
                  </a:lnTo>
                  <a:lnTo>
                    <a:pt x="535178" y="19481"/>
                  </a:lnTo>
                  <a:lnTo>
                    <a:pt x="535178" y="290106"/>
                  </a:lnTo>
                  <a:lnTo>
                    <a:pt x="445973" y="290106"/>
                  </a:lnTo>
                  <a:lnTo>
                    <a:pt x="489889" y="130771"/>
                  </a:lnTo>
                  <a:lnTo>
                    <a:pt x="491528" y="130771"/>
                  </a:lnTo>
                  <a:lnTo>
                    <a:pt x="535178" y="290106"/>
                  </a:lnTo>
                  <a:lnTo>
                    <a:pt x="535178" y="19481"/>
                  </a:lnTo>
                  <a:lnTo>
                    <a:pt x="531380" y="6527"/>
                  </a:lnTo>
                  <a:lnTo>
                    <a:pt x="450316" y="6527"/>
                  </a:lnTo>
                  <a:lnTo>
                    <a:pt x="317182" y="458762"/>
                  </a:lnTo>
                  <a:lnTo>
                    <a:pt x="399884" y="458762"/>
                  </a:lnTo>
                  <a:lnTo>
                    <a:pt x="426453" y="361238"/>
                  </a:lnTo>
                  <a:lnTo>
                    <a:pt x="554418" y="361238"/>
                  </a:lnTo>
                  <a:lnTo>
                    <a:pt x="581266" y="458762"/>
                  </a:lnTo>
                  <a:lnTo>
                    <a:pt x="663956" y="458762"/>
                  </a:lnTo>
                  <a:close/>
                </a:path>
                <a:path w="1252855" h="465454">
                  <a:moveTo>
                    <a:pt x="957859" y="389191"/>
                  </a:moveTo>
                  <a:lnTo>
                    <a:pt x="781088" y="389191"/>
                  </a:lnTo>
                  <a:lnTo>
                    <a:pt x="781088" y="6921"/>
                  </a:lnTo>
                  <a:lnTo>
                    <a:pt x="701916" y="6921"/>
                  </a:lnTo>
                  <a:lnTo>
                    <a:pt x="701916" y="389191"/>
                  </a:lnTo>
                  <a:lnTo>
                    <a:pt x="701916" y="459041"/>
                  </a:lnTo>
                  <a:lnTo>
                    <a:pt x="957859" y="459041"/>
                  </a:lnTo>
                  <a:lnTo>
                    <a:pt x="957859" y="389191"/>
                  </a:lnTo>
                  <a:close/>
                </a:path>
                <a:path w="1252855" h="465454">
                  <a:moveTo>
                    <a:pt x="1252270" y="389191"/>
                  </a:moveTo>
                  <a:lnTo>
                    <a:pt x="1075499" y="389191"/>
                  </a:lnTo>
                  <a:lnTo>
                    <a:pt x="1075499" y="6921"/>
                  </a:lnTo>
                  <a:lnTo>
                    <a:pt x="996327" y="6921"/>
                  </a:lnTo>
                  <a:lnTo>
                    <a:pt x="996327" y="389191"/>
                  </a:lnTo>
                  <a:lnTo>
                    <a:pt x="996327" y="459041"/>
                  </a:lnTo>
                  <a:lnTo>
                    <a:pt x="1252270" y="459041"/>
                  </a:lnTo>
                  <a:lnTo>
                    <a:pt x="1252270" y="389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1744" y="1024130"/>
            <a:ext cx="9261058" cy="92583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dirty="0"/>
              <a:t>The</a:t>
            </a:r>
            <a:r>
              <a:rPr spc="-50" dirty="0"/>
              <a:t> </a:t>
            </a:r>
            <a:r>
              <a:rPr dirty="0"/>
              <a:t>evolution</a:t>
            </a:r>
            <a:r>
              <a:rPr spc="-45" dirty="0"/>
              <a:t> </a:t>
            </a:r>
            <a:r>
              <a:rPr spc="-25" dirty="0"/>
              <a:t>of </a:t>
            </a:r>
            <a:r>
              <a:rPr dirty="0"/>
              <a:t>the</a:t>
            </a:r>
            <a:r>
              <a:rPr spc="60" dirty="0"/>
              <a:t> </a:t>
            </a:r>
            <a:r>
              <a:rPr dirty="0"/>
              <a:t>smart</a:t>
            </a:r>
            <a:r>
              <a:rPr spc="65" dirty="0"/>
              <a:t> </a:t>
            </a:r>
            <a:r>
              <a:rPr spc="-10" dirty="0"/>
              <a:t>fridge</a:t>
            </a:r>
          </a:p>
        </p:txBody>
      </p:sp>
      <p:sp>
        <p:nvSpPr>
          <p:cNvPr id="4" name="object 4"/>
          <p:cNvSpPr/>
          <p:nvPr/>
        </p:nvSpPr>
        <p:spPr>
          <a:xfrm>
            <a:off x="16881119" y="9894741"/>
            <a:ext cx="304165" cy="452755"/>
          </a:xfrm>
          <a:custGeom>
            <a:avLst/>
            <a:gdLst/>
            <a:ahLst/>
            <a:cxnLst/>
            <a:rect l="l" t="t" r="r" b="b"/>
            <a:pathLst>
              <a:path w="304165" h="452754">
                <a:moveTo>
                  <a:pt x="137734" y="0"/>
                </a:moveTo>
                <a:lnTo>
                  <a:pt x="0" y="0"/>
                </a:lnTo>
                <a:lnTo>
                  <a:pt x="0" y="452227"/>
                </a:lnTo>
                <a:lnTo>
                  <a:pt x="137734" y="452227"/>
                </a:lnTo>
                <a:lnTo>
                  <a:pt x="172335" y="448936"/>
                </a:lnTo>
                <a:lnTo>
                  <a:pt x="203749" y="439065"/>
                </a:lnTo>
                <a:lnTo>
                  <a:pt x="231976" y="422612"/>
                </a:lnTo>
                <a:lnTo>
                  <a:pt x="257018" y="399579"/>
                </a:lnTo>
                <a:lnTo>
                  <a:pt x="269325" y="382648"/>
                </a:lnTo>
                <a:lnTo>
                  <a:pt x="79170" y="382648"/>
                </a:lnTo>
                <a:lnTo>
                  <a:pt x="79170" y="69882"/>
                </a:lnTo>
                <a:lnTo>
                  <a:pt x="269274" y="69882"/>
                </a:lnTo>
                <a:lnTo>
                  <a:pt x="257018" y="52951"/>
                </a:lnTo>
                <a:lnTo>
                  <a:pt x="231976" y="29786"/>
                </a:lnTo>
                <a:lnTo>
                  <a:pt x="203749" y="13239"/>
                </a:lnTo>
                <a:lnTo>
                  <a:pt x="172335" y="3309"/>
                </a:lnTo>
                <a:lnTo>
                  <a:pt x="137734" y="0"/>
                </a:lnTo>
                <a:close/>
              </a:path>
              <a:path w="304165" h="452754">
                <a:moveTo>
                  <a:pt x="269274" y="69882"/>
                </a:moveTo>
                <a:lnTo>
                  <a:pt x="137734" y="69882"/>
                </a:lnTo>
                <a:lnTo>
                  <a:pt x="156306" y="71959"/>
                </a:lnTo>
                <a:lnTo>
                  <a:pt x="172980" y="78191"/>
                </a:lnTo>
                <a:lnTo>
                  <a:pt x="211071" y="120898"/>
                </a:lnTo>
                <a:lnTo>
                  <a:pt x="223003" y="163447"/>
                </a:lnTo>
                <a:lnTo>
                  <a:pt x="224495" y="188214"/>
                </a:lnTo>
                <a:lnTo>
                  <a:pt x="224495" y="263698"/>
                </a:lnTo>
                <a:lnTo>
                  <a:pt x="218528" y="311179"/>
                </a:lnTo>
                <a:lnTo>
                  <a:pt x="200632" y="349266"/>
                </a:lnTo>
                <a:lnTo>
                  <a:pt x="156306" y="380562"/>
                </a:lnTo>
                <a:lnTo>
                  <a:pt x="137734" y="382648"/>
                </a:lnTo>
                <a:lnTo>
                  <a:pt x="269325" y="382648"/>
                </a:lnTo>
                <a:lnTo>
                  <a:pt x="277542" y="371343"/>
                </a:lnTo>
                <a:lnTo>
                  <a:pt x="292201" y="339284"/>
                </a:lnTo>
                <a:lnTo>
                  <a:pt x="300996" y="303402"/>
                </a:lnTo>
                <a:lnTo>
                  <a:pt x="303927" y="263698"/>
                </a:lnTo>
                <a:lnTo>
                  <a:pt x="303881" y="188214"/>
                </a:lnTo>
                <a:lnTo>
                  <a:pt x="300996" y="149250"/>
                </a:lnTo>
                <a:lnTo>
                  <a:pt x="292201" y="113404"/>
                </a:lnTo>
                <a:lnTo>
                  <a:pt x="277542" y="81305"/>
                </a:lnTo>
                <a:lnTo>
                  <a:pt x="269274" y="698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32710" y="9894745"/>
            <a:ext cx="79375" cy="452755"/>
          </a:xfrm>
          <a:custGeom>
            <a:avLst/>
            <a:gdLst/>
            <a:ahLst/>
            <a:cxnLst/>
            <a:rect l="l" t="t" r="r" b="b"/>
            <a:pathLst>
              <a:path w="79375" h="452754">
                <a:moveTo>
                  <a:pt x="79170" y="0"/>
                </a:moveTo>
                <a:lnTo>
                  <a:pt x="0" y="0"/>
                </a:lnTo>
                <a:lnTo>
                  <a:pt x="0" y="452227"/>
                </a:lnTo>
                <a:lnTo>
                  <a:pt x="79170" y="452227"/>
                </a:lnTo>
                <a:lnTo>
                  <a:pt x="791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7366617" y="9866390"/>
            <a:ext cx="1757045" cy="487680"/>
            <a:chOff x="17366617" y="9866390"/>
            <a:chExt cx="1757045" cy="487680"/>
          </a:xfrm>
        </p:grpSpPr>
        <p:pic>
          <p:nvPicPr>
            <p:cNvPr id="7" name="object 7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03367" y="9866390"/>
              <a:ext cx="146843" cy="1468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366617" y="9888219"/>
              <a:ext cx="312420" cy="465455"/>
            </a:xfrm>
            <a:custGeom>
              <a:avLst/>
              <a:gdLst/>
              <a:ahLst/>
              <a:cxnLst/>
              <a:rect l="l" t="t" r="r" b="b"/>
              <a:pathLst>
                <a:path w="312419" h="465454">
                  <a:moveTo>
                    <a:pt x="157796" y="0"/>
                  </a:moveTo>
                  <a:lnTo>
                    <a:pt x="94685" y="12927"/>
                  </a:lnTo>
                  <a:lnTo>
                    <a:pt x="44187" y="51715"/>
                  </a:lnTo>
                  <a:lnTo>
                    <a:pt x="11044" y="110996"/>
                  </a:lnTo>
                  <a:lnTo>
                    <a:pt x="0" y="185418"/>
                  </a:lnTo>
                  <a:lnTo>
                    <a:pt x="0" y="279844"/>
                  </a:lnTo>
                  <a:lnTo>
                    <a:pt x="2846" y="319076"/>
                  </a:lnTo>
                  <a:lnTo>
                    <a:pt x="25616" y="386015"/>
                  </a:lnTo>
                  <a:lnTo>
                    <a:pt x="69944" y="436273"/>
                  </a:lnTo>
                  <a:lnTo>
                    <a:pt x="128509" y="462051"/>
                  </a:lnTo>
                  <a:lnTo>
                    <a:pt x="162675" y="465273"/>
                  </a:lnTo>
                  <a:lnTo>
                    <a:pt x="190228" y="464003"/>
                  </a:lnTo>
                  <a:lnTo>
                    <a:pt x="237403" y="453832"/>
                  </a:lnTo>
                  <a:lnTo>
                    <a:pt x="274191" y="434303"/>
                  </a:lnTo>
                  <a:lnTo>
                    <a:pt x="312063" y="396940"/>
                  </a:lnTo>
                  <a:lnTo>
                    <a:pt x="312063" y="222380"/>
                  </a:lnTo>
                  <a:lnTo>
                    <a:pt x="156707" y="222391"/>
                  </a:lnTo>
                  <a:lnTo>
                    <a:pt x="156707" y="285122"/>
                  </a:lnTo>
                  <a:lnTo>
                    <a:pt x="232621" y="285122"/>
                  </a:lnTo>
                  <a:lnTo>
                    <a:pt x="232621" y="372711"/>
                  </a:lnTo>
                  <a:lnTo>
                    <a:pt x="198334" y="392028"/>
                  </a:lnTo>
                  <a:lnTo>
                    <a:pt x="162675" y="395694"/>
                  </a:lnTo>
                  <a:lnTo>
                    <a:pt x="144520" y="393677"/>
                  </a:lnTo>
                  <a:lnTo>
                    <a:pt x="101661" y="363392"/>
                  </a:lnTo>
                  <a:lnTo>
                    <a:pt x="84590" y="326357"/>
                  </a:lnTo>
                  <a:lnTo>
                    <a:pt x="78898" y="279844"/>
                  </a:lnTo>
                  <a:lnTo>
                    <a:pt x="78898" y="184800"/>
                  </a:lnTo>
                  <a:lnTo>
                    <a:pt x="84452" y="138796"/>
                  </a:lnTo>
                  <a:lnTo>
                    <a:pt x="101127" y="102028"/>
                  </a:lnTo>
                  <a:lnTo>
                    <a:pt x="142402" y="71891"/>
                  </a:lnTo>
                  <a:lnTo>
                    <a:pt x="159691" y="69882"/>
                  </a:lnTo>
                  <a:lnTo>
                    <a:pt x="176006" y="71135"/>
                  </a:lnTo>
                  <a:lnTo>
                    <a:pt x="212558" y="89913"/>
                  </a:lnTo>
                  <a:lnTo>
                    <a:pt x="229591" y="128964"/>
                  </a:lnTo>
                  <a:lnTo>
                    <a:pt x="230725" y="145974"/>
                  </a:lnTo>
                  <a:lnTo>
                    <a:pt x="305289" y="145974"/>
                  </a:lnTo>
                  <a:lnTo>
                    <a:pt x="297214" y="85141"/>
                  </a:lnTo>
                  <a:lnTo>
                    <a:pt x="268682" y="39286"/>
                  </a:lnTo>
                  <a:lnTo>
                    <a:pt x="221713" y="9822"/>
                  </a:lnTo>
                  <a:lnTo>
                    <a:pt x="191873" y="2455"/>
                  </a:lnTo>
                  <a:lnTo>
                    <a:pt x="157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737208" y="10034197"/>
              <a:ext cx="79375" cy="313055"/>
            </a:xfrm>
            <a:custGeom>
              <a:avLst/>
              <a:gdLst/>
              <a:ahLst/>
              <a:cxnLst/>
              <a:rect l="l" t="t" r="r" b="b"/>
              <a:pathLst>
                <a:path w="79375" h="313054">
                  <a:moveTo>
                    <a:pt x="79170" y="0"/>
                  </a:moveTo>
                  <a:lnTo>
                    <a:pt x="0" y="0"/>
                  </a:lnTo>
                  <a:lnTo>
                    <a:pt x="0" y="312775"/>
                  </a:lnTo>
                  <a:lnTo>
                    <a:pt x="79170" y="312775"/>
                  </a:lnTo>
                  <a:lnTo>
                    <a:pt x="79170" y="0"/>
                  </a:lnTo>
                  <a:close/>
                </a:path>
              </a:pathLst>
            </a:custGeom>
            <a:solidFill>
              <a:srgbClr val="D218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31713" y="9894736"/>
              <a:ext cx="90154" cy="9015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871097" y="9888213"/>
              <a:ext cx="1252855" cy="465455"/>
            </a:xfrm>
            <a:custGeom>
              <a:avLst/>
              <a:gdLst/>
              <a:ahLst/>
              <a:cxnLst/>
              <a:rect l="l" t="t" r="r" b="b"/>
              <a:pathLst>
                <a:path w="1252855" h="465454">
                  <a:moveTo>
                    <a:pt x="306476" y="145986"/>
                  </a:moveTo>
                  <a:lnTo>
                    <a:pt x="296062" y="85864"/>
                  </a:lnTo>
                  <a:lnTo>
                    <a:pt x="267068" y="40386"/>
                  </a:lnTo>
                  <a:lnTo>
                    <a:pt x="218528" y="10096"/>
                  </a:lnTo>
                  <a:lnTo>
                    <a:pt x="154279" y="0"/>
                  </a:lnTo>
                  <a:lnTo>
                    <a:pt x="121373" y="3302"/>
                  </a:lnTo>
                  <a:lnTo>
                    <a:pt x="65506" y="29629"/>
                  </a:lnTo>
                  <a:lnTo>
                    <a:pt x="23952" y="80848"/>
                  </a:lnTo>
                  <a:lnTo>
                    <a:pt x="2667" y="148475"/>
                  </a:lnTo>
                  <a:lnTo>
                    <a:pt x="0" y="187909"/>
                  </a:lnTo>
                  <a:lnTo>
                    <a:pt x="0" y="277685"/>
                  </a:lnTo>
                  <a:lnTo>
                    <a:pt x="2730" y="317233"/>
                  </a:lnTo>
                  <a:lnTo>
                    <a:pt x="24561" y="384873"/>
                  </a:lnTo>
                  <a:lnTo>
                    <a:pt x="67195" y="435851"/>
                  </a:lnTo>
                  <a:lnTo>
                    <a:pt x="124536" y="462013"/>
                  </a:lnTo>
                  <a:lnTo>
                    <a:pt x="158343" y="465289"/>
                  </a:lnTo>
                  <a:lnTo>
                    <a:pt x="191300" y="462724"/>
                  </a:lnTo>
                  <a:lnTo>
                    <a:pt x="245935" y="442226"/>
                  </a:lnTo>
                  <a:lnTo>
                    <a:pt x="284861" y="401828"/>
                  </a:lnTo>
                  <a:lnTo>
                    <a:pt x="304114" y="345147"/>
                  </a:lnTo>
                  <a:lnTo>
                    <a:pt x="228828" y="309054"/>
                  </a:lnTo>
                  <a:lnTo>
                    <a:pt x="227736" y="329679"/>
                  </a:lnTo>
                  <a:lnTo>
                    <a:pt x="224459" y="347446"/>
                  </a:lnTo>
                  <a:lnTo>
                    <a:pt x="201485" y="383743"/>
                  </a:lnTo>
                  <a:lnTo>
                    <a:pt x="158343" y="395706"/>
                  </a:lnTo>
                  <a:lnTo>
                    <a:pt x="140652" y="393649"/>
                  </a:lnTo>
                  <a:lnTo>
                    <a:pt x="99910" y="362788"/>
                  </a:lnTo>
                  <a:lnTo>
                    <a:pt x="84150" y="325043"/>
                  </a:lnTo>
                  <a:lnTo>
                    <a:pt x="78905" y="277685"/>
                  </a:lnTo>
                  <a:lnTo>
                    <a:pt x="78905" y="187299"/>
                  </a:lnTo>
                  <a:lnTo>
                    <a:pt x="83883" y="140208"/>
                  </a:lnTo>
                  <a:lnTo>
                    <a:pt x="98831" y="102666"/>
                  </a:lnTo>
                  <a:lnTo>
                    <a:pt x="137490" y="71932"/>
                  </a:lnTo>
                  <a:lnTo>
                    <a:pt x="154279" y="69888"/>
                  </a:lnTo>
                  <a:lnTo>
                    <a:pt x="172148" y="71221"/>
                  </a:lnTo>
                  <a:lnTo>
                    <a:pt x="210807" y="91173"/>
                  </a:lnTo>
                  <a:lnTo>
                    <a:pt x="226999" y="129044"/>
                  </a:lnTo>
                  <a:lnTo>
                    <a:pt x="228828" y="145986"/>
                  </a:lnTo>
                  <a:lnTo>
                    <a:pt x="306476" y="145986"/>
                  </a:lnTo>
                  <a:close/>
                </a:path>
                <a:path w="1252855" h="465454">
                  <a:moveTo>
                    <a:pt x="663956" y="458762"/>
                  </a:moveTo>
                  <a:lnTo>
                    <a:pt x="635368" y="361238"/>
                  </a:lnTo>
                  <a:lnTo>
                    <a:pt x="614514" y="290106"/>
                  </a:lnTo>
                  <a:lnTo>
                    <a:pt x="567804" y="130771"/>
                  </a:lnTo>
                  <a:lnTo>
                    <a:pt x="535178" y="19481"/>
                  </a:lnTo>
                  <a:lnTo>
                    <a:pt x="535178" y="290106"/>
                  </a:lnTo>
                  <a:lnTo>
                    <a:pt x="445973" y="290106"/>
                  </a:lnTo>
                  <a:lnTo>
                    <a:pt x="489889" y="130771"/>
                  </a:lnTo>
                  <a:lnTo>
                    <a:pt x="491528" y="130771"/>
                  </a:lnTo>
                  <a:lnTo>
                    <a:pt x="535178" y="290106"/>
                  </a:lnTo>
                  <a:lnTo>
                    <a:pt x="535178" y="19481"/>
                  </a:lnTo>
                  <a:lnTo>
                    <a:pt x="531380" y="6527"/>
                  </a:lnTo>
                  <a:lnTo>
                    <a:pt x="450316" y="6527"/>
                  </a:lnTo>
                  <a:lnTo>
                    <a:pt x="317182" y="458762"/>
                  </a:lnTo>
                  <a:lnTo>
                    <a:pt x="399884" y="458762"/>
                  </a:lnTo>
                  <a:lnTo>
                    <a:pt x="426453" y="361238"/>
                  </a:lnTo>
                  <a:lnTo>
                    <a:pt x="554418" y="361238"/>
                  </a:lnTo>
                  <a:lnTo>
                    <a:pt x="581266" y="458762"/>
                  </a:lnTo>
                  <a:lnTo>
                    <a:pt x="663956" y="458762"/>
                  </a:lnTo>
                  <a:close/>
                </a:path>
                <a:path w="1252855" h="465454">
                  <a:moveTo>
                    <a:pt x="957859" y="389191"/>
                  </a:moveTo>
                  <a:lnTo>
                    <a:pt x="781088" y="389191"/>
                  </a:lnTo>
                  <a:lnTo>
                    <a:pt x="781088" y="6921"/>
                  </a:lnTo>
                  <a:lnTo>
                    <a:pt x="701916" y="6921"/>
                  </a:lnTo>
                  <a:lnTo>
                    <a:pt x="701916" y="389191"/>
                  </a:lnTo>
                  <a:lnTo>
                    <a:pt x="701916" y="459041"/>
                  </a:lnTo>
                  <a:lnTo>
                    <a:pt x="957859" y="459041"/>
                  </a:lnTo>
                  <a:lnTo>
                    <a:pt x="957859" y="389191"/>
                  </a:lnTo>
                  <a:close/>
                </a:path>
                <a:path w="1252855" h="465454">
                  <a:moveTo>
                    <a:pt x="1252270" y="389191"/>
                  </a:moveTo>
                  <a:lnTo>
                    <a:pt x="1075499" y="389191"/>
                  </a:lnTo>
                  <a:lnTo>
                    <a:pt x="1075499" y="6921"/>
                  </a:lnTo>
                  <a:lnTo>
                    <a:pt x="996327" y="6921"/>
                  </a:lnTo>
                  <a:lnTo>
                    <a:pt x="996327" y="389191"/>
                  </a:lnTo>
                  <a:lnTo>
                    <a:pt x="996327" y="459041"/>
                  </a:lnTo>
                  <a:lnTo>
                    <a:pt x="1252270" y="459041"/>
                  </a:lnTo>
                  <a:lnTo>
                    <a:pt x="1252270" y="389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458</Words>
  <Application>Microsoft Office PowerPoint</Application>
  <PresentationFormat>Custom</PresentationFormat>
  <Paragraphs>96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Roboto</vt:lpstr>
      <vt:lpstr>Times New Roman</vt:lpstr>
      <vt:lpstr>Office Theme</vt:lpstr>
      <vt:lpstr>PowerPoint Presentation</vt:lpstr>
      <vt:lpstr>PowerPoint Presentation</vt:lpstr>
      <vt:lpstr>About Digicall</vt:lpstr>
      <vt:lpstr>Global Footprint</vt:lpstr>
      <vt:lpstr>PowerPoint Presentation</vt:lpstr>
      <vt:lpstr>PowerPoint Presentation</vt:lpstr>
      <vt:lpstr>The evolution of the ice trade</vt:lpstr>
      <vt:lpstr>The evolution of the ice box</vt:lpstr>
      <vt:lpstr>The evolution of the smart fridge</vt:lpstr>
      <vt:lpstr>The evolution of fresh produce delivery</vt:lpstr>
      <vt:lpstr>First call centre in the township of Mitchells Plain</vt:lpstr>
      <vt:lpstr>PowerPoint Presentation</vt:lpstr>
      <vt:lpstr>Convergence to create new Global currency</vt:lpstr>
      <vt:lpstr>Facial Recognition</vt:lpstr>
      <vt:lpstr>Augmented Reality Digitising existing artefacts for commercialisation</vt:lpstr>
      <vt:lpstr>We, As Digicall Want to Co-create.</vt:lpstr>
      <vt:lpstr>You don’t need a Digital strategy. You need a business strategy for the Digital age.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Seja Mokgawa</cp:lastModifiedBy>
  <cp:revision>2</cp:revision>
  <dcterms:created xsi:type="dcterms:W3CDTF">2023-06-07T11:18:46Z</dcterms:created>
  <dcterms:modified xsi:type="dcterms:W3CDTF">2023-06-22T14:40:04Z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2023-06-07T00:00:00Z</vt:filetime>
  </property>
  <property fmtid="{D5CDD505-2E9C-101B-9397-08002B2CF9AE}" pid="3" name="Creator">
    <vt:lpwstr>Adobe InDesign 18.3 (Windows)</vt:lpwstr>
  </property>
  <property fmtid="{D5CDD505-2E9C-101B-9397-08002B2CF9AE}" pid="4" name="LastSaved">
    <vt:filetime>2023-06-07T00:00:00Z</vt:filetime>
  </property>
  <property fmtid="{D5CDD505-2E9C-101B-9397-08002B2CF9AE}" pid="5" name="Producer">
    <vt:lpwstr>Adobe PDF Library 17.0</vt:lpwstr>
  </property>
</Properties>
</file>