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2"/>
  </p:notesMasterIdLst>
  <p:sldIdLst>
    <p:sldId id="2145709685" r:id="rId3"/>
    <p:sldId id="1998" r:id="rId4"/>
    <p:sldId id="2145709686" r:id="rId5"/>
    <p:sldId id="2145709691" r:id="rId6"/>
    <p:sldId id="2145709692" r:id="rId7"/>
    <p:sldId id="2145709693" r:id="rId8"/>
    <p:sldId id="2145709694" r:id="rId9"/>
    <p:sldId id="286" r:id="rId10"/>
    <p:sldId id="181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7C-4D57-A3E2-CB9C25EF4A13}"/>
              </c:ext>
            </c:extLst>
          </c:dPt>
          <c:dPt>
            <c:idx val="1"/>
            <c:bubble3D val="0"/>
            <c:spPr>
              <a:solidFill>
                <a:schemeClr val="accent2">
                  <a:lumMod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7C-4D57-A3E2-CB9C25EF4A13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7C-4D57-A3E2-CB9C25EF4A13}"/>
              </c:ext>
            </c:extLst>
          </c:dPt>
          <c:dPt>
            <c:idx val="3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7C-4D57-A3E2-CB9C25EF4A13}"/>
              </c:ext>
            </c:extLst>
          </c:dPt>
          <c:dPt>
            <c:idx val="4"/>
            <c:bubble3D val="0"/>
            <c:spPr>
              <a:solidFill>
                <a:schemeClr val="accent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37C-4D57-A3E2-CB9C25EF4A13}"/>
              </c:ext>
            </c:extLst>
          </c:dPt>
          <c:cat>
            <c:strRef>
              <c:f>Sheet1!$A$2:$A$6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37C-4D57-A3E2-CB9C25EF4A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7B00AF-72C9-4A03-A4D6-39DF24E788D9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03F4F0-1375-46D5-B465-C96553FDEB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5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6" Type="http://schemas.openxmlformats.org/officeDocument/2006/relationships/image" Target="../media/image14.png"/><Relationship Id="rId5" Type="http://schemas.openxmlformats.org/officeDocument/2006/relationships/image" Target="../media/image17.png"/><Relationship Id="rId4" Type="http://schemas.openxmlformats.org/officeDocument/2006/relationships/image" Target="../media/image15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5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4" Type="http://schemas.openxmlformats.org/officeDocument/2006/relationships/image" Target="../media/image15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ED4FA-EB21-4F89-BDD0-AA5F5D761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C33C4-7681-4D82-934F-B0DFB29B8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69A35-6079-4478-90C3-331FBAD6D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1B4D7-77EC-4384-A41C-0ED1A405F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C2F81C-BDDC-453B-8F59-277EF2C34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471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17DC6-D9B5-48DC-BA0B-BBA82D495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C1A07E-764F-4979-9F5B-A8B8099FFA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51A34-8F54-4CE6-813C-1BB3FC1AE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5F9F6-91BE-4757-AC2D-9657D0ADE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99754-5A23-42AD-BBC2-D1BCE4E2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3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0C8756-3993-4402-A238-F89D7622F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1CA5E1-0737-44C1-81DC-E698EE1C1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F0D28-8BE6-4293-8AEC-B65770585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13973-3CA8-493F-BA06-61C1D7BE5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31F77-3EBC-4FCC-AEFD-267E0512F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49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BEC5ABC-23EE-084A-85FF-B2E1A9D42E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0"/>
            <a:ext cx="12192000" cy="68577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168938-5473-7946-AFE1-2959A4E9E8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" y="242"/>
            <a:ext cx="12192000" cy="6857519"/>
          </a:xfrm>
          <a:prstGeom prst="rect">
            <a:avLst/>
          </a:prstGeom>
        </p:spPr>
      </p:pic>
      <p:sp>
        <p:nvSpPr>
          <p:cNvPr id="9" name="object 11">
            <a:extLst>
              <a:ext uri="{FF2B5EF4-FFF2-40B4-BE49-F238E27FC236}">
                <a16:creationId xmlns:a16="http://schemas.microsoft.com/office/drawing/2014/main" id="{B1AAE19E-3061-7C40-AEC4-9EE6CCAF43D1}"/>
              </a:ext>
            </a:extLst>
          </p:cNvPr>
          <p:cNvSpPr/>
          <p:nvPr userDrawn="1"/>
        </p:nvSpPr>
        <p:spPr>
          <a:xfrm>
            <a:off x="635835" y="3931064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B080B6-7194-3240-93BB-D36E2458D1B4}"/>
              </a:ext>
            </a:extLst>
          </p:cNvPr>
          <p:cNvGrpSpPr/>
          <p:nvPr userDrawn="1"/>
        </p:nvGrpSpPr>
        <p:grpSpPr>
          <a:xfrm>
            <a:off x="8986233" y="473720"/>
            <a:ext cx="2774642" cy="1163669"/>
            <a:chOff x="14817924" y="781197"/>
            <a:chExt cx="4575269" cy="1918977"/>
          </a:xfrm>
        </p:grpSpPr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169C230C-9F59-7549-9F33-17FCEEC6130C}"/>
                </a:ext>
              </a:extLst>
            </p:cNvPr>
            <p:cNvSpPr/>
            <p:nvPr/>
          </p:nvSpPr>
          <p:spPr>
            <a:xfrm>
              <a:off x="14817924" y="2494651"/>
              <a:ext cx="87452" cy="154822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DB7958D2-2178-E447-BA2A-02431C505DCE}"/>
                </a:ext>
              </a:extLst>
            </p:cNvPr>
            <p:cNvSpPr/>
            <p:nvPr/>
          </p:nvSpPr>
          <p:spPr>
            <a:xfrm>
              <a:off x="14931724" y="2542744"/>
              <a:ext cx="85630" cy="106719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143BB172-2124-924D-9AAC-A275C6BF467B}"/>
                </a:ext>
              </a:extLst>
            </p:cNvPr>
            <p:cNvSpPr/>
            <p:nvPr/>
          </p:nvSpPr>
          <p:spPr>
            <a:xfrm>
              <a:off x="15096148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302" y="48082"/>
                  </a:moveTo>
                  <a:lnTo>
                    <a:pt x="3790" y="48082"/>
                  </a:lnTo>
                  <a:lnTo>
                    <a:pt x="3790" y="149524"/>
                  </a:lnTo>
                  <a:lnTo>
                    <a:pt x="24302" y="149524"/>
                  </a:lnTo>
                  <a:lnTo>
                    <a:pt x="24302" y="48082"/>
                  </a:lnTo>
                  <a:close/>
                </a:path>
                <a:path w="28575" h="149860">
                  <a:moveTo>
                    <a:pt x="22114" y="0"/>
                  </a:moveTo>
                  <a:lnTo>
                    <a:pt x="630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303" y="28417"/>
                  </a:lnTo>
                  <a:lnTo>
                    <a:pt x="22114" y="28417"/>
                  </a:lnTo>
                  <a:lnTo>
                    <a:pt x="28407" y="22104"/>
                  </a:lnTo>
                  <a:lnTo>
                    <a:pt x="28407" y="6272"/>
                  </a:lnTo>
                  <a:lnTo>
                    <a:pt x="221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4" name="object 9">
              <a:extLst>
                <a:ext uri="{FF2B5EF4-FFF2-40B4-BE49-F238E27FC236}">
                  <a16:creationId xmlns:a16="http://schemas.microsoft.com/office/drawing/2014/main" id="{F2CAB43E-A109-B64A-A95C-3E99F34FADD0}"/>
                </a:ext>
              </a:extLst>
            </p:cNvPr>
            <p:cNvSpPr/>
            <p:nvPr/>
          </p:nvSpPr>
          <p:spPr>
            <a:xfrm>
              <a:off x="16034821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302" y="48082"/>
                  </a:moveTo>
                  <a:lnTo>
                    <a:pt x="3821" y="48082"/>
                  </a:lnTo>
                  <a:lnTo>
                    <a:pt x="3821" y="149524"/>
                  </a:lnTo>
                  <a:lnTo>
                    <a:pt x="24302" y="149524"/>
                  </a:lnTo>
                  <a:lnTo>
                    <a:pt x="24302" y="48082"/>
                  </a:lnTo>
                  <a:close/>
                </a:path>
                <a:path w="28575" h="149860">
                  <a:moveTo>
                    <a:pt x="22124" y="0"/>
                  </a:moveTo>
                  <a:lnTo>
                    <a:pt x="629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293" y="28417"/>
                  </a:lnTo>
                  <a:lnTo>
                    <a:pt x="22124" y="28417"/>
                  </a:lnTo>
                  <a:lnTo>
                    <a:pt x="28428" y="22104"/>
                  </a:lnTo>
                  <a:lnTo>
                    <a:pt x="28428" y="6272"/>
                  </a:lnTo>
                  <a:lnTo>
                    <a:pt x="221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5" name="object 10">
              <a:extLst>
                <a:ext uri="{FF2B5EF4-FFF2-40B4-BE49-F238E27FC236}">
                  <a16:creationId xmlns:a16="http://schemas.microsoft.com/office/drawing/2014/main" id="{FE861E66-55E8-824E-B63D-92F6BA1D3F82}"/>
                </a:ext>
              </a:extLst>
            </p:cNvPr>
            <p:cNvSpPr/>
            <p:nvPr/>
          </p:nvSpPr>
          <p:spPr>
            <a:xfrm>
              <a:off x="16678738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292" y="48082"/>
                  </a:moveTo>
                  <a:lnTo>
                    <a:pt x="3790" y="48082"/>
                  </a:lnTo>
                  <a:lnTo>
                    <a:pt x="3790" y="149524"/>
                  </a:lnTo>
                  <a:lnTo>
                    <a:pt x="24292" y="149524"/>
                  </a:lnTo>
                  <a:lnTo>
                    <a:pt x="24292" y="48082"/>
                  </a:lnTo>
                  <a:close/>
                </a:path>
                <a:path w="28575" h="149860">
                  <a:moveTo>
                    <a:pt x="22104" y="0"/>
                  </a:moveTo>
                  <a:lnTo>
                    <a:pt x="630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303" y="28417"/>
                  </a:lnTo>
                  <a:lnTo>
                    <a:pt x="22104" y="28417"/>
                  </a:lnTo>
                  <a:lnTo>
                    <a:pt x="28397" y="22104"/>
                  </a:lnTo>
                  <a:lnTo>
                    <a:pt x="28397" y="6272"/>
                  </a:lnTo>
                  <a:lnTo>
                    <a:pt x="221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6" name="object 11">
              <a:extLst>
                <a:ext uri="{FF2B5EF4-FFF2-40B4-BE49-F238E27FC236}">
                  <a16:creationId xmlns:a16="http://schemas.microsoft.com/office/drawing/2014/main" id="{89F2B1CD-283D-8D49-9031-F583EEDDBD20}"/>
                </a:ext>
              </a:extLst>
            </p:cNvPr>
            <p:cNvSpPr/>
            <p:nvPr/>
          </p:nvSpPr>
          <p:spPr>
            <a:xfrm>
              <a:off x="15443530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302" y="48082"/>
                  </a:moveTo>
                  <a:lnTo>
                    <a:pt x="3800" y="48082"/>
                  </a:lnTo>
                  <a:lnTo>
                    <a:pt x="3800" y="149524"/>
                  </a:lnTo>
                  <a:lnTo>
                    <a:pt x="24302" y="149524"/>
                  </a:lnTo>
                  <a:lnTo>
                    <a:pt x="24302" y="48082"/>
                  </a:lnTo>
                  <a:close/>
                </a:path>
                <a:path w="28575" h="149860">
                  <a:moveTo>
                    <a:pt x="22135" y="0"/>
                  </a:moveTo>
                  <a:lnTo>
                    <a:pt x="630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303" y="28417"/>
                  </a:lnTo>
                  <a:lnTo>
                    <a:pt x="22135" y="28417"/>
                  </a:lnTo>
                  <a:lnTo>
                    <a:pt x="28417" y="22104"/>
                  </a:lnTo>
                  <a:lnTo>
                    <a:pt x="28417" y="6272"/>
                  </a:lnTo>
                  <a:lnTo>
                    <a:pt x="221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A3AEED8B-2455-654D-9D56-225360A26FB8}"/>
                </a:ext>
              </a:extLst>
            </p:cNvPr>
            <p:cNvSpPr/>
            <p:nvPr/>
          </p:nvSpPr>
          <p:spPr>
            <a:xfrm>
              <a:off x="15144446" y="2542744"/>
              <a:ext cx="192678" cy="106719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0096DAB9-5EDF-D345-80D2-021DDBE35D6C}"/>
                </a:ext>
              </a:extLst>
            </p:cNvPr>
            <p:cNvSpPr/>
            <p:nvPr/>
          </p:nvSpPr>
          <p:spPr>
            <a:xfrm>
              <a:off x="15363480" y="2542744"/>
              <a:ext cx="59690" cy="104139"/>
            </a:xfrm>
            <a:custGeom>
              <a:avLst/>
              <a:gdLst/>
              <a:ahLst/>
              <a:cxnLst/>
              <a:rect l="l" t="t" r="r" b="b"/>
              <a:pathLst>
                <a:path w="59690" h="104139">
                  <a:moveTo>
                    <a:pt x="13999" y="2628"/>
                  </a:moveTo>
                  <a:lnTo>
                    <a:pt x="0" y="2628"/>
                  </a:lnTo>
                  <a:lnTo>
                    <a:pt x="0" y="104080"/>
                  </a:lnTo>
                  <a:lnTo>
                    <a:pt x="20878" y="104080"/>
                  </a:lnTo>
                  <a:lnTo>
                    <a:pt x="20878" y="24135"/>
                  </a:lnTo>
                  <a:lnTo>
                    <a:pt x="26794" y="21496"/>
                  </a:lnTo>
                  <a:lnTo>
                    <a:pt x="33674" y="19255"/>
                  </a:lnTo>
                  <a:lnTo>
                    <a:pt x="59443" y="19255"/>
                  </a:lnTo>
                  <a:lnTo>
                    <a:pt x="59443" y="8303"/>
                  </a:lnTo>
                  <a:lnTo>
                    <a:pt x="16020" y="8303"/>
                  </a:lnTo>
                  <a:lnTo>
                    <a:pt x="13999" y="2628"/>
                  </a:lnTo>
                  <a:close/>
                </a:path>
                <a:path w="59690" h="104139">
                  <a:moveTo>
                    <a:pt x="59443" y="19255"/>
                  </a:moveTo>
                  <a:lnTo>
                    <a:pt x="48501" y="19255"/>
                  </a:lnTo>
                  <a:lnTo>
                    <a:pt x="54364" y="20481"/>
                  </a:lnTo>
                  <a:lnTo>
                    <a:pt x="59443" y="22302"/>
                  </a:lnTo>
                  <a:lnTo>
                    <a:pt x="59443" y="19255"/>
                  </a:lnTo>
                  <a:close/>
                </a:path>
                <a:path w="59690" h="104139">
                  <a:moveTo>
                    <a:pt x="48909" y="0"/>
                  </a:moveTo>
                  <a:lnTo>
                    <a:pt x="44427" y="0"/>
                  </a:lnTo>
                  <a:lnTo>
                    <a:pt x="37022" y="527"/>
                  </a:lnTo>
                  <a:lnTo>
                    <a:pt x="29764" y="2098"/>
                  </a:lnTo>
                  <a:lnTo>
                    <a:pt x="22737" y="4695"/>
                  </a:lnTo>
                  <a:lnTo>
                    <a:pt x="16020" y="8303"/>
                  </a:lnTo>
                  <a:lnTo>
                    <a:pt x="59443" y="8303"/>
                  </a:lnTo>
                  <a:lnTo>
                    <a:pt x="59443" y="1612"/>
                  </a:lnTo>
                  <a:lnTo>
                    <a:pt x="54993" y="607"/>
                  </a:lnTo>
                  <a:lnTo>
                    <a:pt x="489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19" name="object 14">
              <a:extLst>
                <a:ext uri="{FF2B5EF4-FFF2-40B4-BE49-F238E27FC236}">
                  <a16:creationId xmlns:a16="http://schemas.microsoft.com/office/drawing/2014/main" id="{B3D66C4D-343E-C14C-BB14-19CD1BBF4D0B}"/>
                </a:ext>
              </a:extLst>
            </p:cNvPr>
            <p:cNvSpPr/>
            <p:nvPr/>
          </p:nvSpPr>
          <p:spPr>
            <a:xfrm>
              <a:off x="15501005" y="2542734"/>
              <a:ext cx="199600" cy="157440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0" name="object 15">
              <a:extLst>
                <a:ext uri="{FF2B5EF4-FFF2-40B4-BE49-F238E27FC236}">
                  <a16:creationId xmlns:a16="http://schemas.microsoft.com/office/drawing/2014/main" id="{DD1990A4-57AD-874B-8888-F8607CC666CD}"/>
                </a:ext>
              </a:extLst>
            </p:cNvPr>
            <p:cNvSpPr/>
            <p:nvPr/>
          </p:nvSpPr>
          <p:spPr>
            <a:xfrm>
              <a:off x="15844767" y="2542744"/>
              <a:ext cx="59690" cy="104139"/>
            </a:xfrm>
            <a:custGeom>
              <a:avLst/>
              <a:gdLst/>
              <a:ahLst/>
              <a:cxnLst/>
              <a:rect l="l" t="t" r="r" b="b"/>
              <a:pathLst>
                <a:path w="59690" h="104139">
                  <a:moveTo>
                    <a:pt x="14020" y="2628"/>
                  </a:moveTo>
                  <a:lnTo>
                    <a:pt x="0" y="2628"/>
                  </a:lnTo>
                  <a:lnTo>
                    <a:pt x="0" y="104080"/>
                  </a:lnTo>
                  <a:lnTo>
                    <a:pt x="20920" y="104080"/>
                  </a:lnTo>
                  <a:lnTo>
                    <a:pt x="20920" y="24135"/>
                  </a:lnTo>
                  <a:lnTo>
                    <a:pt x="26774" y="21496"/>
                  </a:lnTo>
                  <a:lnTo>
                    <a:pt x="33695" y="19255"/>
                  </a:lnTo>
                  <a:lnTo>
                    <a:pt x="59464" y="19255"/>
                  </a:lnTo>
                  <a:lnTo>
                    <a:pt x="59464" y="8303"/>
                  </a:lnTo>
                  <a:lnTo>
                    <a:pt x="16041" y="8303"/>
                  </a:lnTo>
                  <a:lnTo>
                    <a:pt x="14020" y="2628"/>
                  </a:lnTo>
                  <a:close/>
                </a:path>
                <a:path w="59690" h="104139">
                  <a:moveTo>
                    <a:pt x="59464" y="19255"/>
                  </a:moveTo>
                  <a:lnTo>
                    <a:pt x="48501" y="19255"/>
                  </a:lnTo>
                  <a:lnTo>
                    <a:pt x="54385" y="20481"/>
                  </a:lnTo>
                  <a:lnTo>
                    <a:pt x="59464" y="22302"/>
                  </a:lnTo>
                  <a:lnTo>
                    <a:pt x="59464" y="19255"/>
                  </a:lnTo>
                  <a:close/>
                </a:path>
                <a:path w="59690" h="104139">
                  <a:moveTo>
                    <a:pt x="48909" y="0"/>
                  </a:moveTo>
                  <a:lnTo>
                    <a:pt x="44427" y="0"/>
                  </a:lnTo>
                  <a:lnTo>
                    <a:pt x="37025" y="527"/>
                  </a:lnTo>
                  <a:lnTo>
                    <a:pt x="29775" y="2098"/>
                  </a:lnTo>
                  <a:lnTo>
                    <a:pt x="22754" y="4695"/>
                  </a:lnTo>
                  <a:lnTo>
                    <a:pt x="16041" y="8303"/>
                  </a:lnTo>
                  <a:lnTo>
                    <a:pt x="59464" y="8303"/>
                  </a:lnTo>
                  <a:lnTo>
                    <a:pt x="59464" y="1612"/>
                  </a:lnTo>
                  <a:lnTo>
                    <a:pt x="54993" y="607"/>
                  </a:lnTo>
                  <a:lnTo>
                    <a:pt x="489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1" name="object 16">
              <a:extLst>
                <a:ext uri="{FF2B5EF4-FFF2-40B4-BE49-F238E27FC236}">
                  <a16:creationId xmlns:a16="http://schemas.microsoft.com/office/drawing/2014/main" id="{36FFF5F6-7CF5-ED4E-AF83-0836CA4137A0}"/>
                </a:ext>
              </a:extLst>
            </p:cNvPr>
            <p:cNvSpPr/>
            <p:nvPr/>
          </p:nvSpPr>
          <p:spPr>
            <a:xfrm>
              <a:off x="15924490" y="2542744"/>
              <a:ext cx="85630" cy="106719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461B1837-6D25-F24D-9DCE-04A412752305}"/>
                </a:ext>
              </a:extLst>
            </p:cNvPr>
            <p:cNvSpPr/>
            <p:nvPr/>
          </p:nvSpPr>
          <p:spPr>
            <a:xfrm>
              <a:off x="16083729" y="2542734"/>
              <a:ext cx="98991" cy="157440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C3EA702A-F812-7F49-9722-8D11B7BF02BF}"/>
                </a:ext>
              </a:extLst>
            </p:cNvPr>
            <p:cNvSpPr/>
            <p:nvPr/>
          </p:nvSpPr>
          <p:spPr>
            <a:xfrm>
              <a:off x="16203392" y="2494664"/>
              <a:ext cx="81327" cy="152152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4" name="object 19">
              <a:extLst>
                <a:ext uri="{FF2B5EF4-FFF2-40B4-BE49-F238E27FC236}">
                  <a16:creationId xmlns:a16="http://schemas.microsoft.com/office/drawing/2014/main" id="{8345B4D4-DA77-1046-BF96-101762F72EE9}"/>
                </a:ext>
              </a:extLst>
            </p:cNvPr>
            <p:cNvSpPr/>
            <p:nvPr/>
          </p:nvSpPr>
          <p:spPr>
            <a:xfrm>
              <a:off x="16435528" y="2542744"/>
              <a:ext cx="162704" cy="106719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69F2EF62-B4D1-7440-BEC7-0136BC379191}"/>
                </a:ext>
              </a:extLst>
            </p:cNvPr>
            <p:cNvSpPr/>
            <p:nvPr/>
          </p:nvSpPr>
          <p:spPr>
            <a:xfrm>
              <a:off x="16733088" y="2542749"/>
              <a:ext cx="81128" cy="106708"/>
            </a:xfrm>
            <a:prstGeom prst="rect">
              <a:avLst/>
            </a:pr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6" name="object 21">
              <a:extLst>
                <a:ext uri="{FF2B5EF4-FFF2-40B4-BE49-F238E27FC236}">
                  <a16:creationId xmlns:a16="http://schemas.microsoft.com/office/drawing/2014/main" id="{909EF317-8C6B-B14D-A0A2-7DA6B3001CC9}"/>
                </a:ext>
              </a:extLst>
            </p:cNvPr>
            <p:cNvSpPr/>
            <p:nvPr/>
          </p:nvSpPr>
          <p:spPr>
            <a:xfrm>
              <a:off x="16842601" y="2494645"/>
              <a:ext cx="87442" cy="154801"/>
            </a:xfrm>
            <a:prstGeom prst="rect">
              <a:avLst/>
            </a:prstGeom>
            <a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7" name="object 22">
              <a:extLst>
                <a:ext uri="{FF2B5EF4-FFF2-40B4-BE49-F238E27FC236}">
                  <a16:creationId xmlns:a16="http://schemas.microsoft.com/office/drawing/2014/main" id="{75E8CB09-6577-8D47-8BD4-A59B3DDAFCE7}"/>
                </a:ext>
              </a:extLst>
            </p:cNvPr>
            <p:cNvSpPr/>
            <p:nvPr/>
          </p:nvSpPr>
          <p:spPr>
            <a:xfrm>
              <a:off x="17003059" y="2545373"/>
              <a:ext cx="94353" cy="152162"/>
            </a:xfrm>
            <a:prstGeom prst="rect">
              <a:avLst/>
            </a:prstGeom>
            <a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8" name="object 23">
              <a:extLst>
                <a:ext uri="{FF2B5EF4-FFF2-40B4-BE49-F238E27FC236}">
                  <a16:creationId xmlns:a16="http://schemas.microsoft.com/office/drawing/2014/main" id="{CC550E6A-918F-184F-B3B0-819C05F536E6}"/>
                </a:ext>
              </a:extLst>
            </p:cNvPr>
            <p:cNvSpPr/>
            <p:nvPr/>
          </p:nvSpPr>
          <p:spPr>
            <a:xfrm>
              <a:off x="15056164" y="2494667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2152"/>
                  </a:lnTo>
                </a:path>
              </a:pathLst>
            </a:custGeom>
            <a:ln w="204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29" name="object 24">
              <a:extLst>
                <a:ext uri="{FF2B5EF4-FFF2-40B4-BE49-F238E27FC236}">
                  <a16:creationId xmlns:a16="http://schemas.microsoft.com/office/drawing/2014/main" id="{92A529BD-BB5C-E448-8BE2-3CED29567242}"/>
                </a:ext>
              </a:extLst>
            </p:cNvPr>
            <p:cNvSpPr/>
            <p:nvPr/>
          </p:nvSpPr>
          <p:spPr>
            <a:xfrm>
              <a:off x="16637037" y="2494667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2152"/>
                  </a:lnTo>
                </a:path>
              </a:pathLst>
            </a:custGeom>
            <a:ln w="205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0" name="object 25">
              <a:extLst>
                <a:ext uri="{FF2B5EF4-FFF2-40B4-BE49-F238E27FC236}">
                  <a16:creationId xmlns:a16="http://schemas.microsoft.com/office/drawing/2014/main" id="{0CBDD186-1165-8543-83F2-3CDD2EA0C4DE}"/>
                </a:ext>
              </a:extLst>
            </p:cNvPr>
            <p:cNvSpPr/>
            <p:nvPr/>
          </p:nvSpPr>
          <p:spPr>
            <a:xfrm>
              <a:off x="16968897" y="2494667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2152"/>
                  </a:lnTo>
                </a:path>
              </a:pathLst>
            </a:custGeom>
            <a:ln w="2050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1" name="object 26">
              <a:extLst>
                <a:ext uri="{FF2B5EF4-FFF2-40B4-BE49-F238E27FC236}">
                  <a16:creationId xmlns:a16="http://schemas.microsoft.com/office/drawing/2014/main" id="{16A8DDD6-2186-CE4D-8002-00A5E1C88E7A}"/>
                </a:ext>
              </a:extLst>
            </p:cNvPr>
            <p:cNvSpPr/>
            <p:nvPr/>
          </p:nvSpPr>
          <p:spPr>
            <a:xfrm>
              <a:off x="16312543" y="2512005"/>
              <a:ext cx="51435" cy="137795"/>
            </a:xfrm>
            <a:custGeom>
              <a:avLst/>
              <a:gdLst/>
              <a:ahLst/>
              <a:cxnLst/>
              <a:rect l="l" t="t" r="r" b="b"/>
              <a:pathLst>
                <a:path w="51434" h="137794">
                  <a:moveTo>
                    <a:pt x="20805" y="0"/>
                  </a:moveTo>
                  <a:lnTo>
                    <a:pt x="0" y="5758"/>
                  </a:lnTo>
                  <a:lnTo>
                    <a:pt x="0" y="108593"/>
                  </a:lnTo>
                  <a:lnTo>
                    <a:pt x="2937" y="121631"/>
                  </a:lnTo>
                  <a:lnTo>
                    <a:pt x="10667" y="130611"/>
                  </a:lnTo>
                  <a:lnTo>
                    <a:pt x="21565" y="135801"/>
                  </a:lnTo>
                  <a:lnTo>
                    <a:pt x="34009" y="137472"/>
                  </a:lnTo>
                  <a:lnTo>
                    <a:pt x="41852" y="137472"/>
                  </a:lnTo>
                  <a:lnTo>
                    <a:pt x="46982" y="136205"/>
                  </a:lnTo>
                  <a:lnTo>
                    <a:pt x="46982" y="117849"/>
                  </a:lnTo>
                  <a:lnTo>
                    <a:pt x="26585" y="117849"/>
                  </a:lnTo>
                  <a:lnTo>
                    <a:pt x="20805" y="115399"/>
                  </a:lnTo>
                  <a:lnTo>
                    <a:pt x="20805" y="49851"/>
                  </a:lnTo>
                  <a:lnTo>
                    <a:pt x="51317" y="49851"/>
                  </a:lnTo>
                  <a:lnTo>
                    <a:pt x="51317" y="31726"/>
                  </a:lnTo>
                  <a:lnTo>
                    <a:pt x="20805" y="31726"/>
                  </a:lnTo>
                  <a:lnTo>
                    <a:pt x="20805" y="0"/>
                  </a:lnTo>
                  <a:close/>
                </a:path>
                <a:path w="51434" h="137794">
                  <a:moveTo>
                    <a:pt x="46982" y="117054"/>
                  </a:moveTo>
                  <a:lnTo>
                    <a:pt x="44731" y="117462"/>
                  </a:lnTo>
                  <a:lnTo>
                    <a:pt x="39559" y="117849"/>
                  </a:lnTo>
                  <a:lnTo>
                    <a:pt x="46982" y="117849"/>
                  </a:lnTo>
                  <a:lnTo>
                    <a:pt x="46982" y="1170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2" name="object 27">
              <a:extLst>
                <a:ext uri="{FF2B5EF4-FFF2-40B4-BE49-F238E27FC236}">
                  <a16:creationId xmlns:a16="http://schemas.microsoft.com/office/drawing/2014/main" id="{BC635C2A-9778-BD49-8F33-237C75F007B7}"/>
                </a:ext>
              </a:extLst>
            </p:cNvPr>
            <p:cNvSpPr/>
            <p:nvPr/>
          </p:nvSpPr>
          <p:spPr>
            <a:xfrm>
              <a:off x="15771907" y="2491999"/>
              <a:ext cx="51435" cy="154940"/>
            </a:xfrm>
            <a:custGeom>
              <a:avLst/>
              <a:gdLst/>
              <a:ahLst/>
              <a:cxnLst/>
              <a:rect l="l" t="t" r="r" b="b"/>
              <a:pathLst>
                <a:path w="51434" h="154939">
                  <a:moveTo>
                    <a:pt x="41831" y="0"/>
                  </a:moveTo>
                  <a:lnTo>
                    <a:pt x="34030" y="0"/>
                  </a:lnTo>
                  <a:lnTo>
                    <a:pt x="21574" y="1670"/>
                  </a:lnTo>
                  <a:lnTo>
                    <a:pt x="10669" y="6861"/>
                  </a:lnTo>
                  <a:lnTo>
                    <a:pt x="2937" y="15840"/>
                  </a:lnTo>
                  <a:lnTo>
                    <a:pt x="0" y="28878"/>
                  </a:lnTo>
                  <a:lnTo>
                    <a:pt x="0" y="154812"/>
                  </a:lnTo>
                  <a:lnTo>
                    <a:pt x="20805" y="154812"/>
                  </a:lnTo>
                  <a:lnTo>
                    <a:pt x="20805" y="71505"/>
                  </a:lnTo>
                  <a:lnTo>
                    <a:pt x="51338" y="71505"/>
                  </a:lnTo>
                  <a:lnTo>
                    <a:pt x="51338" y="53380"/>
                  </a:lnTo>
                  <a:lnTo>
                    <a:pt x="20805" y="53380"/>
                  </a:lnTo>
                  <a:lnTo>
                    <a:pt x="20805" y="22072"/>
                  </a:lnTo>
                  <a:lnTo>
                    <a:pt x="26564" y="19601"/>
                  </a:lnTo>
                  <a:lnTo>
                    <a:pt x="46982" y="19601"/>
                  </a:lnTo>
                  <a:lnTo>
                    <a:pt x="46982" y="1246"/>
                  </a:lnTo>
                  <a:lnTo>
                    <a:pt x="41831" y="0"/>
                  </a:lnTo>
                  <a:close/>
                </a:path>
                <a:path w="51434" h="154939">
                  <a:moveTo>
                    <a:pt x="46982" y="19601"/>
                  </a:moveTo>
                  <a:lnTo>
                    <a:pt x="39569" y="19601"/>
                  </a:lnTo>
                  <a:lnTo>
                    <a:pt x="44721" y="20009"/>
                  </a:lnTo>
                  <a:lnTo>
                    <a:pt x="46982" y="20418"/>
                  </a:lnTo>
                  <a:lnTo>
                    <a:pt x="46982" y="196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3" name="object 28">
              <a:extLst>
                <a:ext uri="{FF2B5EF4-FFF2-40B4-BE49-F238E27FC236}">
                  <a16:creationId xmlns:a16="http://schemas.microsoft.com/office/drawing/2014/main" id="{5B3A08FA-0503-5646-A0D3-AB66FC6D4308}"/>
                </a:ext>
              </a:extLst>
            </p:cNvPr>
            <p:cNvSpPr/>
            <p:nvPr/>
          </p:nvSpPr>
          <p:spPr>
            <a:xfrm>
              <a:off x="17093362" y="1336135"/>
              <a:ext cx="612140" cy="353695"/>
            </a:xfrm>
            <a:custGeom>
              <a:avLst/>
              <a:gdLst/>
              <a:ahLst/>
              <a:cxnLst/>
              <a:rect l="l" t="t" r="r" b="b"/>
              <a:pathLst>
                <a:path w="612140" h="353694">
                  <a:moveTo>
                    <a:pt x="611656" y="0"/>
                  </a:moveTo>
                  <a:lnTo>
                    <a:pt x="0" y="20"/>
                  </a:lnTo>
                  <a:lnTo>
                    <a:pt x="203910" y="353162"/>
                  </a:lnTo>
                  <a:lnTo>
                    <a:pt x="407767" y="353162"/>
                  </a:lnTo>
                  <a:lnTo>
                    <a:pt x="611656" y="0"/>
                  </a:lnTo>
                  <a:close/>
                </a:path>
              </a:pathLst>
            </a:custGeom>
            <a:solidFill>
              <a:srgbClr val="85BD3E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4" name="object 29">
              <a:extLst>
                <a:ext uri="{FF2B5EF4-FFF2-40B4-BE49-F238E27FC236}">
                  <a16:creationId xmlns:a16="http://schemas.microsoft.com/office/drawing/2014/main" id="{F65C85DF-78C3-F744-8EE8-11D6EE3F25C6}"/>
                </a:ext>
              </a:extLst>
            </p:cNvPr>
            <p:cNvSpPr/>
            <p:nvPr/>
          </p:nvSpPr>
          <p:spPr>
            <a:xfrm>
              <a:off x="17471866" y="1336132"/>
              <a:ext cx="1165860" cy="1009650"/>
            </a:xfrm>
            <a:custGeom>
              <a:avLst/>
              <a:gdLst/>
              <a:ahLst/>
              <a:cxnLst/>
              <a:rect l="l" t="t" r="r" b="b"/>
              <a:pathLst>
                <a:path w="1165859" h="1009650">
                  <a:moveTo>
                    <a:pt x="961363" y="0"/>
                  </a:moveTo>
                  <a:lnTo>
                    <a:pt x="378805" y="41"/>
                  </a:lnTo>
                  <a:lnTo>
                    <a:pt x="0" y="655665"/>
                  </a:lnTo>
                  <a:lnTo>
                    <a:pt x="204046" y="1009026"/>
                  </a:lnTo>
                  <a:lnTo>
                    <a:pt x="582683" y="353162"/>
                  </a:lnTo>
                  <a:lnTo>
                    <a:pt x="1165388" y="353162"/>
                  </a:lnTo>
                  <a:lnTo>
                    <a:pt x="961363" y="0"/>
                  </a:lnTo>
                  <a:close/>
                </a:path>
              </a:pathLst>
            </a:custGeom>
            <a:solidFill>
              <a:srgbClr val="E63023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  <p:sp>
          <p:nvSpPr>
            <p:cNvPr id="35" name="object 30">
              <a:extLst>
                <a:ext uri="{FF2B5EF4-FFF2-40B4-BE49-F238E27FC236}">
                  <a16:creationId xmlns:a16="http://schemas.microsoft.com/office/drawing/2014/main" id="{77F7442E-53C4-9D45-A05C-C62843C79C6F}"/>
                </a:ext>
              </a:extLst>
            </p:cNvPr>
            <p:cNvSpPr/>
            <p:nvPr/>
          </p:nvSpPr>
          <p:spPr>
            <a:xfrm>
              <a:off x="17602493" y="781197"/>
              <a:ext cx="1790700" cy="201930"/>
            </a:xfrm>
            <a:custGeom>
              <a:avLst/>
              <a:gdLst/>
              <a:ahLst/>
              <a:cxnLst/>
              <a:rect l="l" t="t" r="r" b="b"/>
              <a:pathLst>
                <a:path w="1790700" h="201930">
                  <a:moveTo>
                    <a:pt x="328136" y="0"/>
                  </a:moveTo>
                  <a:lnTo>
                    <a:pt x="208370" y="0"/>
                  </a:lnTo>
                  <a:lnTo>
                    <a:pt x="208370" y="201784"/>
                  </a:lnTo>
                  <a:lnTo>
                    <a:pt x="258829" y="201784"/>
                  </a:lnTo>
                  <a:lnTo>
                    <a:pt x="258829" y="122991"/>
                  </a:lnTo>
                  <a:lnTo>
                    <a:pt x="364700" y="122991"/>
                  </a:lnTo>
                  <a:lnTo>
                    <a:pt x="359287" y="113609"/>
                  </a:lnTo>
                  <a:lnTo>
                    <a:pt x="369823" y="104711"/>
                  </a:lnTo>
                  <a:lnTo>
                    <a:pt x="377924" y="93525"/>
                  </a:lnTo>
                  <a:lnTo>
                    <a:pt x="383125" y="80510"/>
                  </a:lnTo>
                  <a:lnTo>
                    <a:pt x="383340" y="78824"/>
                  </a:lnTo>
                  <a:lnTo>
                    <a:pt x="258829" y="78824"/>
                  </a:lnTo>
                  <a:lnTo>
                    <a:pt x="258829" y="44145"/>
                  </a:lnTo>
                  <a:lnTo>
                    <a:pt x="382315" y="44145"/>
                  </a:lnTo>
                  <a:lnTo>
                    <a:pt x="380421" y="34716"/>
                  </a:lnTo>
                  <a:lnTo>
                    <a:pt x="368281" y="16647"/>
                  </a:lnTo>
                  <a:lnTo>
                    <a:pt x="350253" y="4466"/>
                  </a:lnTo>
                  <a:lnTo>
                    <a:pt x="328136" y="0"/>
                  </a:lnTo>
                  <a:close/>
                </a:path>
                <a:path w="1790700" h="201930">
                  <a:moveTo>
                    <a:pt x="364700" y="122991"/>
                  </a:moveTo>
                  <a:lnTo>
                    <a:pt x="313498" y="122991"/>
                  </a:lnTo>
                  <a:lnTo>
                    <a:pt x="358994" y="201784"/>
                  </a:lnTo>
                  <a:lnTo>
                    <a:pt x="410165" y="201784"/>
                  </a:lnTo>
                  <a:lnTo>
                    <a:pt x="364700" y="122991"/>
                  </a:lnTo>
                  <a:close/>
                </a:path>
                <a:path w="1790700" h="201930">
                  <a:moveTo>
                    <a:pt x="566139" y="0"/>
                  </a:moveTo>
                  <a:lnTo>
                    <a:pt x="512445" y="0"/>
                  </a:lnTo>
                  <a:lnTo>
                    <a:pt x="410165" y="201784"/>
                  </a:lnTo>
                  <a:lnTo>
                    <a:pt x="463849" y="201784"/>
                  </a:lnTo>
                  <a:lnTo>
                    <a:pt x="489398" y="151346"/>
                  </a:lnTo>
                  <a:lnTo>
                    <a:pt x="642861" y="151346"/>
                  </a:lnTo>
                  <a:lnTo>
                    <a:pt x="620472" y="107179"/>
                  </a:lnTo>
                  <a:lnTo>
                    <a:pt x="511785" y="107179"/>
                  </a:lnTo>
                  <a:lnTo>
                    <a:pt x="539282" y="52898"/>
                  </a:lnTo>
                  <a:lnTo>
                    <a:pt x="592955" y="52898"/>
                  </a:lnTo>
                  <a:lnTo>
                    <a:pt x="566139" y="0"/>
                  </a:lnTo>
                  <a:close/>
                </a:path>
                <a:path w="1790700" h="201930">
                  <a:moveTo>
                    <a:pt x="642861" y="151346"/>
                  </a:moveTo>
                  <a:lnTo>
                    <a:pt x="589186" y="151346"/>
                  </a:lnTo>
                  <a:lnTo>
                    <a:pt x="614756" y="201784"/>
                  </a:lnTo>
                  <a:lnTo>
                    <a:pt x="668429" y="201784"/>
                  </a:lnTo>
                  <a:lnTo>
                    <a:pt x="642861" y="151346"/>
                  </a:lnTo>
                  <a:close/>
                </a:path>
                <a:path w="1790700" h="201930">
                  <a:moveTo>
                    <a:pt x="592955" y="52898"/>
                  </a:moveTo>
                  <a:lnTo>
                    <a:pt x="539282" y="52898"/>
                  </a:lnTo>
                  <a:lnTo>
                    <a:pt x="566799" y="107179"/>
                  </a:lnTo>
                  <a:lnTo>
                    <a:pt x="620472" y="107179"/>
                  </a:lnTo>
                  <a:lnTo>
                    <a:pt x="592955" y="52898"/>
                  </a:lnTo>
                  <a:close/>
                </a:path>
                <a:path w="1790700" h="201930">
                  <a:moveTo>
                    <a:pt x="382315" y="44145"/>
                  </a:moveTo>
                  <a:lnTo>
                    <a:pt x="328817" y="44145"/>
                  </a:lnTo>
                  <a:lnTo>
                    <a:pt x="334492" y="49851"/>
                  </a:lnTo>
                  <a:lnTo>
                    <a:pt x="334618" y="73149"/>
                  </a:lnTo>
                  <a:lnTo>
                    <a:pt x="328911" y="78824"/>
                  </a:lnTo>
                  <a:lnTo>
                    <a:pt x="383340" y="78824"/>
                  </a:lnTo>
                  <a:lnTo>
                    <a:pt x="384962" y="66123"/>
                  </a:lnTo>
                  <a:lnTo>
                    <a:pt x="384867" y="56846"/>
                  </a:lnTo>
                  <a:lnTo>
                    <a:pt x="382315" y="44145"/>
                  </a:lnTo>
                  <a:close/>
                </a:path>
                <a:path w="1790700" h="201930">
                  <a:moveTo>
                    <a:pt x="1582820" y="0"/>
                  </a:moveTo>
                  <a:lnTo>
                    <a:pt x="1418888" y="0"/>
                  </a:lnTo>
                  <a:lnTo>
                    <a:pt x="1418888" y="201784"/>
                  </a:lnTo>
                  <a:lnTo>
                    <a:pt x="1582820" y="201784"/>
                  </a:lnTo>
                  <a:lnTo>
                    <a:pt x="1582820" y="157618"/>
                  </a:lnTo>
                  <a:lnTo>
                    <a:pt x="1469295" y="157618"/>
                  </a:lnTo>
                  <a:lnTo>
                    <a:pt x="1469295" y="122970"/>
                  </a:lnTo>
                  <a:lnTo>
                    <a:pt x="1576548" y="122970"/>
                  </a:lnTo>
                  <a:lnTo>
                    <a:pt x="1576548" y="78803"/>
                  </a:lnTo>
                  <a:lnTo>
                    <a:pt x="1469295" y="78803"/>
                  </a:lnTo>
                  <a:lnTo>
                    <a:pt x="1469295" y="44134"/>
                  </a:lnTo>
                  <a:lnTo>
                    <a:pt x="1582820" y="44134"/>
                  </a:lnTo>
                  <a:lnTo>
                    <a:pt x="1582820" y="0"/>
                  </a:lnTo>
                  <a:close/>
                </a:path>
                <a:path w="1790700" h="201930">
                  <a:moveTo>
                    <a:pt x="955436" y="150529"/>
                  </a:moveTo>
                  <a:lnTo>
                    <a:pt x="933301" y="188800"/>
                  </a:lnTo>
                  <a:lnTo>
                    <a:pt x="946596" y="194124"/>
                  </a:lnTo>
                  <a:lnTo>
                    <a:pt x="960510" y="198071"/>
                  </a:lnTo>
                  <a:lnTo>
                    <a:pt x="974981" y="200531"/>
                  </a:lnTo>
                  <a:lnTo>
                    <a:pt x="989948" y="201397"/>
                  </a:lnTo>
                  <a:lnTo>
                    <a:pt x="1065496" y="201376"/>
                  </a:lnTo>
                  <a:lnTo>
                    <a:pt x="1087569" y="196917"/>
                  </a:lnTo>
                  <a:lnTo>
                    <a:pt x="1105565" y="184757"/>
                  </a:lnTo>
                  <a:lnTo>
                    <a:pt x="1117683" y="166721"/>
                  </a:lnTo>
                  <a:lnTo>
                    <a:pt x="1119570" y="157335"/>
                  </a:lnTo>
                  <a:lnTo>
                    <a:pt x="989948" y="157335"/>
                  </a:lnTo>
                  <a:lnTo>
                    <a:pt x="980897" y="156875"/>
                  </a:lnTo>
                  <a:lnTo>
                    <a:pt x="972092" y="155558"/>
                  </a:lnTo>
                  <a:lnTo>
                    <a:pt x="963587" y="153427"/>
                  </a:lnTo>
                  <a:lnTo>
                    <a:pt x="955436" y="150529"/>
                  </a:lnTo>
                  <a:close/>
                </a:path>
                <a:path w="1790700" h="201930">
                  <a:moveTo>
                    <a:pt x="1065464" y="0"/>
                  </a:moveTo>
                  <a:lnTo>
                    <a:pt x="989948" y="0"/>
                  </a:lnTo>
                  <a:lnTo>
                    <a:pt x="967867" y="4455"/>
                  </a:lnTo>
                  <a:lnTo>
                    <a:pt x="949865" y="16610"/>
                  </a:lnTo>
                  <a:lnTo>
                    <a:pt x="937742" y="34645"/>
                  </a:lnTo>
                  <a:lnTo>
                    <a:pt x="933301" y="56741"/>
                  </a:lnTo>
                  <a:lnTo>
                    <a:pt x="933301" y="65966"/>
                  </a:lnTo>
                  <a:lnTo>
                    <a:pt x="937742" y="88065"/>
                  </a:lnTo>
                  <a:lnTo>
                    <a:pt x="949865" y="106108"/>
                  </a:lnTo>
                  <a:lnTo>
                    <a:pt x="967867" y="118270"/>
                  </a:lnTo>
                  <a:lnTo>
                    <a:pt x="989948" y="122729"/>
                  </a:lnTo>
                  <a:lnTo>
                    <a:pt x="1066176" y="122729"/>
                  </a:lnTo>
                  <a:lnTo>
                    <a:pt x="1071852" y="128393"/>
                  </a:lnTo>
                  <a:lnTo>
                    <a:pt x="1071852" y="151628"/>
                  </a:lnTo>
                  <a:lnTo>
                    <a:pt x="1066176" y="157314"/>
                  </a:lnTo>
                  <a:lnTo>
                    <a:pt x="989948" y="157335"/>
                  </a:lnTo>
                  <a:lnTo>
                    <a:pt x="1119570" y="157335"/>
                  </a:lnTo>
                  <a:lnTo>
                    <a:pt x="1122122" y="144634"/>
                  </a:lnTo>
                  <a:lnTo>
                    <a:pt x="1122122" y="135388"/>
                  </a:lnTo>
                  <a:lnTo>
                    <a:pt x="1117683" y="113313"/>
                  </a:lnTo>
                  <a:lnTo>
                    <a:pt x="1105565" y="95283"/>
                  </a:lnTo>
                  <a:lnTo>
                    <a:pt x="1087569" y="83126"/>
                  </a:lnTo>
                  <a:lnTo>
                    <a:pt x="1065496" y="78667"/>
                  </a:lnTo>
                  <a:lnTo>
                    <a:pt x="989247" y="78667"/>
                  </a:lnTo>
                  <a:lnTo>
                    <a:pt x="983551" y="72992"/>
                  </a:lnTo>
                  <a:lnTo>
                    <a:pt x="983551" y="49736"/>
                  </a:lnTo>
                  <a:lnTo>
                    <a:pt x="989247" y="44061"/>
                  </a:lnTo>
                  <a:lnTo>
                    <a:pt x="1096919" y="44061"/>
                  </a:lnTo>
                  <a:lnTo>
                    <a:pt x="1096919" y="3120"/>
                  </a:lnTo>
                  <a:lnTo>
                    <a:pt x="1089567" y="1744"/>
                  </a:lnTo>
                  <a:lnTo>
                    <a:pt x="1081738" y="770"/>
                  </a:lnTo>
                  <a:lnTo>
                    <a:pt x="1073635" y="191"/>
                  </a:lnTo>
                  <a:lnTo>
                    <a:pt x="1065464" y="0"/>
                  </a:lnTo>
                  <a:close/>
                </a:path>
                <a:path w="1790700" h="201930">
                  <a:moveTo>
                    <a:pt x="1096919" y="44061"/>
                  </a:moveTo>
                  <a:lnTo>
                    <a:pt x="1065464" y="44061"/>
                  </a:lnTo>
                  <a:lnTo>
                    <a:pt x="1072436" y="44315"/>
                  </a:lnTo>
                  <a:lnTo>
                    <a:pt x="1081957" y="44998"/>
                  </a:lnTo>
                  <a:lnTo>
                    <a:pt x="1091096" y="45996"/>
                  </a:lnTo>
                  <a:lnTo>
                    <a:pt x="1096919" y="47192"/>
                  </a:lnTo>
                  <a:lnTo>
                    <a:pt x="1096919" y="44061"/>
                  </a:lnTo>
                  <a:close/>
                </a:path>
                <a:path w="1790700" h="201930">
                  <a:moveTo>
                    <a:pt x="1639614" y="0"/>
                  </a:moveTo>
                  <a:lnTo>
                    <a:pt x="1639614" y="201784"/>
                  </a:lnTo>
                  <a:lnTo>
                    <a:pt x="1690074" y="201784"/>
                  </a:lnTo>
                  <a:lnTo>
                    <a:pt x="1690074" y="44145"/>
                  </a:lnTo>
                  <a:lnTo>
                    <a:pt x="1765150" y="44145"/>
                  </a:lnTo>
                  <a:lnTo>
                    <a:pt x="1790667" y="31"/>
                  </a:lnTo>
                  <a:lnTo>
                    <a:pt x="1639614" y="0"/>
                  </a:lnTo>
                  <a:close/>
                </a:path>
                <a:path w="1790700" h="201930">
                  <a:moveTo>
                    <a:pt x="1217093" y="0"/>
                  </a:moveTo>
                  <a:lnTo>
                    <a:pt x="1160341" y="0"/>
                  </a:lnTo>
                  <a:lnTo>
                    <a:pt x="1160341" y="201784"/>
                  </a:lnTo>
                  <a:lnTo>
                    <a:pt x="1210758" y="201784"/>
                  </a:lnTo>
                  <a:lnTo>
                    <a:pt x="1210758" y="69589"/>
                  </a:lnTo>
                  <a:lnTo>
                    <a:pt x="1266900" y="69589"/>
                  </a:lnTo>
                  <a:lnTo>
                    <a:pt x="1217093" y="0"/>
                  </a:lnTo>
                  <a:close/>
                </a:path>
                <a:path w="1790700" h="201930">
                  <a:moveTo>
                    <a:pt x="1266900" y="69589"/>
                  </a:moveTo>
                  <a:lnTo>
                    <a:pt x="1210758" y="69589"/>
                  </a:lnTo>
                  <a:lnTo>
                    <a:pt x="1305363" y="201784"/>
                  </a:lnTo>
                  <a:lnTo>
                    <a:pt x="1362136" y="201784"/>
                  </a:lnTo>
                  <a:lnTo>
                    <a:pt x="1362136" y="132194"/>
                  </a:lnTo>
                  <a:lnTo>
                    <a:pt x="1311708" y="132194"/>
                  </a:lnTo>
                  <a:lnTo>
                    <a:pt x="1266900" y="69589"/>
                  </a:lnTo>
                  <a:close/>
                </a:path>
                <a:path w="1790700" h="201930">
                  <a:moveTo>
                    <a:pt x="1362136" y="188"/>
                  </a:moveTo>
                  <a:lnTo>
                    <a:pt x="1311708" y="188"/>
                  </a:lnTo>
                  <a:lnTo>
                    <a:pt x="1311708" y="132194"/>
                  </a:lnTo>
                  <a:lnTo>
                    <a:pt x="1362136" y="132194"/>
                  </a:lnTo>
                  <a:lnTo>
                    <a:pt x="1362136" y="188"/>
                  </a:lnTo>
                  <a:close/>
                </a:path>
                <a:path w="1790700" h="201930">
                  <a:moveTo>
                    <a:pt x="151607" y="44145"/>
                  </a:moveTo>
                  <a:lnTo>
                    <a:pt x="101138" y="44145"/>
                  </a:lnTo>
                  <a:lnTo>
                    <a:pt x="101138" y="201784"/>
                  </a:lnTo>
                  <a:lnTo>
                    <a:pt x="151607" y="201784"/>
                  </a:lnTo>
                  <a:lnTo>
                    <a:pt x="151607" y="44145"/>
                  </a:lnTo>
                  <a:close/>
                </a:path>
                <a:path w="1790700" h="201930">
                  <a:moveTo>
                    <a:pt x="151607" y="0"/>
                  </a:moveTo>
                  <a:lnTo>
                    <a:pt x="0" y="31"/>
                  </a:lnTo>
                  <a:lnTo>
                    <a:pt x="25496" y="44166"/>
                  </a:lnTo>
                  <a:lnTo>
                    <a:pt x="151607" y="44145"/>
                  </a:lnTo>
                  <a:lnTo>
                    <a:pt x="151607" y="0"/>
                  </a:lnTo>
                  <a:close/>
                </a:path>
                <a:path w="1790700" h="201930">
                  <a:moveTo>
                    <a:pt x="744092" y="0"/>
                  </a:moveTo>
                  <a:lnTo>
                    <a:pt x="687350" y="0"/>
                  </a:lnTo>
                  <a:lnTo>
                    <a:pt x="687350" y="201784"/>
                  </a:lnTo>
                  <a:lnTo>
                    <a:pt x="737768" y="201784"/>
                  </a:lnTo>
                  <a:lnTo>
                    <a:pt x="737768" y="69589"/>
                  </a:lnTo>
                  <a:lnTo>
                    <a:pt x="793893" y="69589"/>
                  </a:lnTo>
                  <a:lnTo>
                    <a:pt x="744092" y="0"/>
                  </a:lnTo>
                  <a:close/>
                </a:path>
                <a:path w="1790700" h="201930">
                  <a:moveTo>
                    <a:pt x="793893" y="69589"/>
                  </a:moveTo>
                  <a:lnTo>
                    <a:pt x="737768" y="69589"/>
                  </a:lnTo>
                  <a:lnTo>
                    <a:pt x="832372" y="201784"/>
                  </a:lnTo>
                  <a:lnTo>
                    <a:pt x="889145" y="201784"/>
                  </a:lnTo>
                  <a:lnTo>
                    <a:pt x="889145" y="132194"/>
                  </a:lnTo>
                  <a:lnTo>
                    <a:pt x="838696" y="132194"/>
                  </a:lnTo>
                  <a:lnTo>
                    <a:pt x="793893" y="69589"/>
                  </a:lnTo>
                  <a:close/>
                </a:path>
                <a:path w="1790700" h="201930">
                  <a:moveTo>
                    <a:pt x="889145" y="188"/>
                  </a:moveTo>
                  <a:lnTo>
                    <a:pt x="838696" y="188"/>
                  </a:lnTo>
                  <a:lnTo>
                    <a:pt x="838696" y="132194"/>
                  </a:lnTo>
                  <a:lnTo>
                    <a:pt x="889145" y="132194"/>
                  </a:lnTo>
                  <a:lnTo>
                    <a:pt x="889145" y="188"/>
                  </a:lnTo>
                  <a:close/>
                </a:path>
              </a:pathLst>
            </a:custGeom>
            <a:solidFill>
              <a:srgbClr val="E63023"/>
            </a:solidFill>
          </p:spPr>
          <p:txBody>
            <a:bodyPr wrap="square" lIns="0" tIns="0" rIns="0" bIns="0" rtlCol="0"/>
            <a:lstStyle/>
            <a:p>
              <a:endParaRPr sz="637" b="0" i="0" dirty="0">
                <a:latin typeface="Tahoma Regular"/>
              </a:endParaRPr>
            </a:p>
          </p:txBody>
        </p:sp>
      </p:grp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456D8E82-4B17-8A44-A98F-D28F51A811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84575" y="4113726"/>
            <a:ext cx="7012180" cy="110331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3320" b="1" i="0">
                <a:solidFill>
                  <a:schemeClr val="bg1"/>
                </a:solidFill>
                <a:latin typeface="Tahoma Regular"/>
              </a:defRPr>
            </a:lvl1pPr>
          </a:lstStyle>
          <a:p>
            <a:pPr lvl="0"/>
            <a:r>
              <a:rPr lang="en-US" dirty="0"/>
              <a:t>DIVIDER TITLE GOES HERE</a:t>
            </a:r>
          </a:p>
          <a:p>
            <a:pPr lvl="0"/>
            <a:r>
              <a:rPr lang="en-US" dirty="0"/>
              <a:t>ON TWO LINES IF NECESSARY</a:t>
            </a:r>
          </a:p>
        </p:txBody>
      </p:sp>
      <p:sp>
        <p:nvSpPr>
          <p:cNvPr id="39" name="Text Placeholder 16">
            <a:extLst>
              <a:ext uri="{FF2B5EF4-FFF2-40B4-BE49-F238E27FC236}">
                <a16:creationId xmlns:a16="http://schemas.microsoft.com/office/drawing/2014/main" id="{273F8075-A63D-2243-8DDD-A3E491BD42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84371" y="5217038"/>
            <a:ext cx="6248013" cy="151829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0" i="0">
                <a:solidFill>
                  <a:schemeClr val="bg1"/>
                </a:solidFill>
                <a:latin typeface="Tahoma Regular"/>
              </a:defRPr>
            </a:lvl1pPr>
            <a:lvl2pPr marL="446410" indent="0">
              <a:buNone/>
              <a:defRPr>
                <a:solidFill>
                  <a:schemeClr val="bg1"/>
                </a:solidFill>
              </a:defRPr>
            </a:lvl2pPr>
            <a:lvl3pPr marL="892820" indent="0">
              <a:buNone/>
              <a:defRPr>
                <a:solidFill>
                  <a:schemeClr val="bg1"/>
                </a:solidFill>
              </a:defRPr>
            </a:lvl3pPr>
            <a:lvl4pPr marL="1339230" indent="0">
              <a:buNone/>
              <a:defRPr>
                <a:solidFill>
                  <a:schemeClr val="bg1"/>
                </a:solidFill>
              </a:defRPr>
            </a:lvl4pPr>
            <a:lvl5pPr marL="178564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to:</a:t>
            </a:r>
          </a:p>
          <a:p>
            <a:pPr lvl="0"/>
            <a:r>
              <a:rPr lang="en-US" dirty="0"/>
              <a:t>Company name goes here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2020/00/00</a:t>
            </a:r>
          </a:p>
        </p:txBody>
      </p:sp>
    </p:spTree>
    <p:extLst>
      <p:ext uri="{BB962C8B-B14F-4D97-AF65-F5344CB8AC3E}">
        <p14:creationId xmlns:p14="http://schemas.microsoft.com/office/powerpoint/2010/main" val="17344438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. 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19311433"/>
              </p:ext>
            </p:extLst>
          </p:nvPr>
        </p:nvGraphicFramePr>
        <p:xfrm>
          <a:off x="1956" y="1590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6" y="1590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8A4AD69-0303-4036-A593-41BFCC83B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0967" y="1139930"/>
            <a:ext cx="9291310" cy="720105"/>
          </a:xfrm>
        </p:spPr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CONTENTS SLIDE</a:t>
            </a:r>
            <a:endParaRPr lang="en-ZA"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3ED165E-15A5-4F29-AF76-14A0F953C677}"/>
              </a:ext>
            </a:extLst>
          </p:cNvPr>
          <p:cNvSpPr/>
          <p:nvPr userDrawn="1"/>
        </p:nvSpPr>
        <p:spPr>
          <a:xfrm>
            <a:off x="936478" y="765665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EDA1C25F-7D43-4095-A0B8-45700D5B151C}"/>
              </a:ext>
            </a:extLst>
          </p:cNvPr>
          <p:cNvSpPr/>
          <p:nvPr userDrawn="1"/>
        </p:nvSpPr>
        <p:spPr>
          <a:xfrm>
            <a:off x="8499929" y="4854262"/>
            <a:ext cx="3250324" cy="169443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7C17B77-4A96-405B-A248-B1C8752AF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80966" y="2085874"/>
            <a:ext cx="3329183" cy="3902732"/>
          </a:xfrm>
          <a:prstGeom prst="rect">
            <a:avLst/>
          </a:prstGeom>
        </p:spPr>
        <p:txBody>
          <a:bodyPr/>
          <a:lstStyle>
            <a:lvl1pPr marL="7521" marR="361381" indent="-189904" algn="l">
              <a:lnSpc>
                <a:spcPct val="165300"/>
              </a:lnSpc>
              <a:spcBef>
                <a:spcPts val="56"/>
              </a:spcBef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2400" dirty="0">
                <a:solidFill>
                  <a:schemeClr val="accent5"/>
                </a:solidFill>
              </a:rPr>
              <a:t>Section heading here</a:t>
            </a:r>
          </a:p>
          <a:p>
            <a:r>
              <a:rPr lang="en-GB" sz="1800" dirty="0"/>
              <a:t>Normal text here and here and here and here</a:t>
            </a:r>
            <a:endParaRPr lang="en-GB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DE8A4C4-F89C-4196-9B13-39D203050D5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959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. 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9417810"/>
              </p:ext>
            </p:extLst>
          </p:nvPr>
        </p:nvGraphicFramePr>
        <p:xfrm>
          <a:off x="1956" y="1590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6" y="1590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8A4AD69-0303-4036-A593-41BFCC83B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0967" y="1139930"/>
            <a:ext cx="9291310" cy="720105"/>
          </a:xfrm>
        </p:spPr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CONTENTS SLIDE</a:t>
            </a:r>
            <a:endParaRPr lang="en-ZA"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3ED165E-15A5-4F29-AF76-14A0F953C677}"/>
              </a:ext>
            </a:extLst>
          </p:cNvPr>
          <p:cNvSpPr/>
          <p:nvPr userDrawn="1"/>
        </p:nvSpPr>
        <p:spPr>
          <a:xfrm>
            <a:off x="936478" y="765665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7C17B77-4A96-405B-A248-B1C8752AF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80967" y="2085874"/>
            <a:ext cx="2995808" cy="3902732"/>
          </a:xfrm>
          <a:prstGeom prst="rect">
            <a:avLst/>
          </a:prstGeom>
        </p:spPr>
        <p:txBody>
          <a:bodyPr/>
          <a:lstStyle>
            <a:lvl1pPr marL="7521" marR="361381" indent="-189904" algn="l">
              <a:lnSpc>
                <a:spcPct val="165300"/>
              </a:lnSpc>
              <a:spcBef>
                <a:spcPts val="56"/>
              </a:spcBef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2000" dirty="0">
                <a:solidFill>
                  <a:schemeClr val="accent5"/>
                </a:solidFill>
              </a:rPr>
              <a:t>Section heading here</a:t>
            </a:r>
          </a:p>
          <a:p>
            <a:r>
              <a:rPr lang="en-GB" sz="1600" dirty="0"/>
              <a:t>Normal text here and here and here and here</a:t>
            </a:r>
            <a:endParaRPr lang="en-GB" sz="2000" dirty="0"/>
          </a:p>
          <a:p>
            <a:pPr marL="197049" marR="3008">
              <a:lnSpc>
                <a:spcPct val="100600"/>
              </a:lnSpc>
            </a:pPr>
            <a:endParaRPr lang="en-GB" sz="1600" dirty="0"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B7093058-1C72-42EE-AFD4-C6A337F2FC13}"/>
              </a:ext>
            </a:extLst>
          </p:cNvPr>
          <p:cNvSpPr/>
          <p:nvPr userDrawn="1"/>
        </p:nvSpPr>
        <p:spPr>
          <a:xfrm>
            <a:off x="8580474" y="3407791"/>
            <a:ext cx="3205788" cy="3090186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3A53F04-AED7-452A-9F24-9297FB349A1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464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. 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3726504"/>
              </p:ext>
            </p:extLst>
          </p:nvPr>
        </p:nvGraphicFramePr>
        <p:xfrm>
          <a:off x="1956" y="1590"/>
          <a:ext cx="1953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56" y="1590"/>
                        <a:ext cx="1953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8A4AD69-0303-4036-A593-41BFCC83BF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80967" y="1139930"/>
            <a:ext cx="9291310" cy="720105"/>
          </a:xfrm>
        </p:spPr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EDIT CONTENTS SLIDE</a:t>
            </a:r>
            <a:endParaRPr lang="en-ZA" dirty="0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F3ED165E-15A5-4F29-AF76-14A0F953C677}"/>
              </a:ext>
            </a:extLst>
          </p:cNvPr>
          <p:cNvSpPr/>
          <p:nvPr userDrawn="1"/>
        </p:nvSpPr>
        <p:spPr>
          <a:xfrm>
            <a:off x="936478" y="765665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77C17B77-4A96-405B-A248-B1C8752AF3B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80966" y="2085874"/>
            <a:ext cx="2967233" cy="3902732"/>
          </a:xfrm>
          <a:prstGeom prst="rect">
            <a:avLst/>
          </a:prstGeom>
        </p:spPr>
        <p:txBody>
          <a:bodyPr/>
          <a:lstStyle>
            <a:lvl1pPr marL="7521" marR="361381" indent="-189904" algn="l">
              <a:lnSpc>
                <a:spcPct val="165300"/>
              </a:lnSpc>
              <a:spcBef>
                <a:spcPts val="56"/>
              </a:spcBef>
              <a:buNone/>
              <a:defRPr sz="17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sz="2000" dirty="0">
                <a:solidFill>
                  <a:schemeClr val="accent5"/>
                </a:solidFill>
              </a:rPr>
              <a:t>Section heading here</a:t>
            </a:r>
          </a:p>
          <a:p>
            <a:r>
              <a:rPr lang="en-GB" sz="1600" dirty="0"/>
              <a:t>Normal text here and here and here and here</a:t>
            </a:r>
            <a:endParaRPr lang="en-GB" sz="2000" dirty="0"/>
          </a:p>
          <a:p>
            <a:pPr marL="197049" marR="3008" indent="-189904">
              <a:lnSpc>
                <a:spcPct val="100600"/>
              </a:lnSpc>
              <a:spcBef>
                <a:spcPts val="56"/>
              </a:spcBef>
            </a:pPr>
            <a:endParaRPr lang="en-GB" sz="1600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558145CC-D3BC-4C88-AA7C-565A0C5BCABE}"/>
              </a:ext>
            </a:extLst>
          </p:cNvPr>
          <p:cNvSpPr/>
          <p:nvPr userDrawn="1"/>
        </p:nvSpPr>
        <p:spPr>
          <a:xfrm>
            <a:off x="8189297" y="4958505"/>
            <a:ext cx="3821367" cy="1519130"/>
          </a:xfrm>
          <a:prstGeom prst="rect">
            <a:avLst/>
          </a:prstGeom>
          <a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BB016E-539B-4F7E-9E4A-780487E1CEF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058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6038948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270" imgH="270" progId="TCLayout.ActiveDocument.1">
                  <p:embed/>
                </p:oleObj>
              </mc:Choice>
              <mc:Fallback>
                <p:oleObj name="think-cell Slide" r:id="rId3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  <a:br>
              <a:rPr lang="en-US" dirty="0"/>
            </a:br>
            <a:r>
              <a:rPr lang="en-US" dirty="0"/>
              <a:t>ON TWO LINES IF NECESSARY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474713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9D031-043D-4150-8D51-38680CAB1C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CUSTOM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88809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F89E258-1D79-4E25-B592-51F1147856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89941" y="356990"/>
            <a:ext cx="9145218" cy="661832"/>
          </a:xfrm>
          <a:prstGeom prst="rect">
            <a:avLst/>
          </a:prstGeom>
        </p:spPr>
        <p:txBody>
          <a:bodyPr anchor="b"/>
          <a:lstStyle>
            <a:lvl1pPr algn="l"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TITLE GOES HERE</a:t>
            </a:r>
            <a:br>
              <a:rPr lang="en-US" dirty="0"/>
            </a:br>
            <a:r>
              <a:rPr lang="en-US" dirty="0"/>
              <a:t>ON TWO LINES IF NECESSARY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7644EA8-7028-42E5-833F-BAD05B8F4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328" y="1201381"/>
            <a:ext cx="11055343" cy="5299629"/>
          </a:xfrm>
          <a:prstGeom prst="rect">
            <a:avLst/>
          </a:prstGeom>
        </p:spPr>
        <p:txBody>
          <a:bodyPr vert="horz" lIns="36000" tIns="18000" rIns="0" bIns="1800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id="{235ED689-9638-443C-9A10-E043942A6629}"/>
              </a:ext>
            </a:extLst>
          </p:cNvPr>
          <p:cNvSpPr/>
          <p:nvPr userDrawn="1"/>
        </p:nvSpPr>
        <p:spPr>
          <a:xfrm>
            <a:off x="620851" y="6136760"/>
            <a:ext cx="166575" cy="294959"/>
          </a:xfrm>
          <a:custGeom>
            <a:avLst/>
            <a:gdLst/>
            <a:ahLst/>
            <a:cxnLst/>
            <a:rect l="l" t="t" r="r" b="b"/>
            <a:pathLst>
              <a:path w="281305" h="486409">
                <a:moveTo>
                  <a:pt x="0" y="486404"/>
                </a:moveTo>
                <a:lnTo>
                  <a:pt x="281038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1449792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2E115C-2C26-014B-A82E-C6786F3DA9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DCE2317-9465-B44C-889D-A5E7352B423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5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2192000" cy="6857519"/>
          </a:xfrm>
          <a:prstGeom prst="rect">
            <a:avLst/>
          </a:prstGeom>
        </p:spPr>
      </p:pic>
      <p:sp>
        <p:nvSpPr>
          <p:cNvPr id="31" name="object 4">
            <a:extLst>
              <a:ext uri="{FF2B5EF4-FFF2-40B4-BE49-F238E27FC236}">
                <a16:creationId xmlns:a16="http://schemas.microsoft.com/office/drawing/2014/main" id="{61CF7A6D-5685-6042-A629-3C5635BBC234}"/>
              </a:ext>
            </a:extLst>
          </p:cNvPr>
          <p:cNvSpPr/>
          <p:nvPr userDrawn="1"/>
        </p:nvSpPr>
        <p:spPr>
          <a:xfrm>
            <a:off x="635835" y="617514"/>
            <a:ext cx="848742" cy="1468636"/>
          </a:xfrm>
          <a:custGeom>
            <a:avLst/>
            <a:gdLst/>
            <a:ahLst/>
            <a:cxnLst/>
            <a:rect l="l" t="t" r="r" b="b"/>
            <a:pathLst>
              <a:path w="1399539" h="2421890">
                <a:moveTo>
                  <a:pt x="0" y="2421811"/>
                </a:moveTo>
                <a:lnTo>
                  <a:pt x="1399287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58E494-1C6C-6048-95A4-E67DC56D17E1}"/>
              </a:ext>
            </a:extLst>
          </p:cNvPr>
          <p:cNvGrpSpPr/>
          <p:nvPr userDrawn="1"/>
        </p:nvGrpSpPr>
        <p:grpSpPr>
          <a:xfrm>
            <a:off x="8986233" y="302269"/>
            <a:ext cx="2774642" cy="1163669"/>
            <a:chOff x="14817924" y="781197"/>
            <a:chExt cx="4575269" cy="1918977"/>
          </a:xfrm>
        </p:grpSpPr>
        <p:sp>
          <p:nvSpPr>
            <p:cNvPr id="6" name="object 6">
              <a:extLst>
                <a:ext uri="{FF2B5EF4-FFF2-40B4-BE49-F238E27FC236}">
                  <a16:creationId xmlns:a16="http://schemas.microsoft.com/office/drawing/2014/main" id="{988D07A3-0940-0A42-8A69-CD338296E901}"/>
                </a:ext>
              </a:extLst>
            </p:cNvPr>
            <p:cNvSpPr/>
            <p:nvPr/>
          </p:nvSpPr>
          <p:spPr>
            <a:xfrm>
              <a:off x="14817924" y="2494651"/>
              <a:ext cx="87452" cy="154822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7" name="object 7">
              <a:extLst>
                <a:ext uri="{FF2B5EF4-FFF2-40B4-BE49-F238E27FC236}">
                  <a16:creationId xmlns:a16="http://schemas.microsoft.com/office/drawing/2014/main" id="{30B6986F-75AA-4742-977C-6A4BC896B03F}"/>
                </a:ext>
              </a:extLst>
            </p:cNvPr>
            <p:cNvSpPr/>
            <p:nvPr/>
          </p:nvSpPr>
          <p:spPr>
            <a:xfrm>
              <a:off x="14931724" y="2542744"/>
              <a:ext cx="85630" cy="106719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8" name="object 8">
              <a:extLst>
                <a:ext uri="{FF2B5EF4-FFF2-40B4-BE49-F238E27FC236}">
                  <a16:creationId xmlns:a16="http://schemas.microsoft.com/office/drawing/2014/main" id="{831D4405-7C33-EE49-83D0-0DFBF1B03A36}"/>
                </a:ext>
              </a:extLst>
            </p:cNvPr>
            <p:cNvSpPr/>
            <p:nvPr/>
          </p:nvSpPr>
          <p:spPr>
            <a:xfrm>
              <a:off x="15096148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302" y="48082"/>
                  </a:moveTo>
                  <a:lnTo>
                    <a:pt x="3790" y="48082"/>
                  </a:lnTo>
                  <a:lnTo>
                    <a:pt x="3790" y="149524"/>
                  </a:lnTo>
                  <a:lnTo>
                    <a:pt x="24302" y="149524"/>
                  </a:lnTo>
                  <a:lnTo>
                    <a:pt x="24302" y="48082"/>
                  </a:lnTo>
                  <a:close/>
                </a:path>
                <a:path w="28575" h="149860">
                  <a:moveTo>
                    <a:pt x="22114" y="0"/>
                  </a:moveTo>
                  <a:lnTo>
                    <a:pt x="630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303" y="28417"/>
                  </a:lnTo>
                  <a:lnTo>
                    <a:pt x="22114" y="28417"/>
                  </a:lnTo>
                  <a:lnTo>
                    <a:pt x="28407" y="22104"/>
                  </a:lnTo>
                  <a:lnTo>
                    <a:pt x="28407" y="6272"/>
                  </a:lnTo>
                  <a:lnTo>
                    <a:pt x="221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F10C3FDC-3B9C-F943-A57A-8203A4553305}"/>
                </a:ext>
              </a:extLst>
            </p:cNvPr>
            <p:cNvSpPr/>
            <p:nvPr/>
          </p:nvSpPr>
          <p:spPr>
            <a:xfrm>
              <a:off x="16034821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302" y="48082"/>
                  </a:moveTo>
                  <a:lnTo>
                    <a:pt x="3821" y="48082"/>
                  </a:lnTo>
                  <a:lnTo>
                    <a:pt x="3821" y="149524"/>
                  </a:lnTo>
                  <a:lnTo>
                    <a:pt x="24302" y="149524"/>
                  </a:lnTo>
                  <a:lnTo>
                    <a:pt x="24302" y="48082"/>
                  </a:lnTo>
                  <a:close/>
                </a:path>
                <a:path w="28575" h="149860">
                  <a:moveTo>
                    <a:pt x="22124" y="0"/>
                  </a:moveTo>
                  <a:lnTo>
                    <a:pt x="629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293" y="28417"/>
                  </a:lnTo>
                  <a:lnTo>
                    <a:pt x="22124" y="28417"/>
                  </a:lnTo>
                  <a:lnTo>
                    <a:pt x="28428" y="22104"/>
                  </a:lnTo>
                  <a:lnTo>
                    <a:pt x="28428" y="6272"/>
                  </a:lnTo>
                  <a:lnTo>
                    <a:pt x="221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6DC94C29-8843-4A4F-882E-11F5742BDC36}"/>
                </a:ext>
              </a:extLst>
            </p:cNvPr>
            <p:cNvSpPr/>
            <p:nvPr/>
          </p:nvSpPr>
          <p:spPr>
            <a:xfrm>
              <a:off x="16678738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292" y="48082"/>
                  </a:moveTo>
                  <a:lnTo>
                    <a:pt x="3790" y="48082"/>
                  </a:lnTo>
                  <a:lnTo>
                    <a:pt x="3790" y="149524"/>
                  </a:lnTo>
                  <a:lnTo>
                    <a:pt x="24292" y="149524"/>
                  </a:lnTo>
                  <a:lnTo>
                    <a:pt x="24292" y="48082"/>
                  </a:lnTo>
                  <a:close/>
                </a:path>
                <a:path w="28575" h="149860">
                  <a:moveTo>
                    <a:pt x="22104" y="0"/>
                  </a:moveTo>
                  <a:lnTo>
                    <a:pt x="630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303" y="28417"/>
                  </a:lnTo>
                  <a:lnTo>
                    <a:pt x="22104" y="28417"/>
                  </a:lnTo>
                  <a:lnTo>
                    <a:pt x="28397" y="22104"/>
                  </a:lnTo>
                  <a:lnTo>
                    <a:pt x="28397" y="6272"/>
                  </a:lnTo>
                  <a:lnTo>
                    <a:pt x="221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7D8BD669-B8D4-7848-80E7-1C8D4904BAED}"/>
                </a:ext>
              </a:extLst>
            </p:cNvPr>
            <p:cNvSpPr/>
            <p:nvPr/>
          </p:nvSpPr>
          <p:spPr>
            <a:xfrm>
              <a:off x="15443530" y="2497295"/>
              <a:ext cx="28575" cy="149860"/>
            </a:xfrm>
            <a:custGeom>
              <a:avLst/>
              <a:gdLst/>
              <a:ahLst/>
              <a:cxnLst/>
              <a:rect l="l" t="t" r="r" b="b"/>
              <a:pathLst>
                <a:path w="28575" h="149860">
                  <a:moveTo>
                    <a:pt x="24302" y="48082"/>
                  </a:moveTo>
                  <a:lnTo>
                    <a:pt x="3800" y="48082"/>
                  </a:lnTo>
                  <a:lnTo>
                    <a:pt x="3800" y="149524"/>
                  </a:lnTo>
                  <a:lnTo>
                    <a:pt x="24302" y="149524"/>
                  </a:lnTo>
                  <a:lnTo>
                    <a:pt x="24302" y="48082"/>
                  </a:lnTo>
                  <a:close/>
                </a:path>
                <a:path w="28575" h="149860">
                  <a:moveTo>
                    <a:pt x="22135" y="0"/>
                  </a:moveTo>
                  <a:lnTo>
                    <a:pt x="6303" y="0"/>
                  </a:lnTo>
                  <a:lnTo>
                    <a:pt x="0" y="6272"/>
                  </a:lnTo>
                  <a:lnTo>
                    <a:pt x="0" y="22104"/>
                  </a:lnTo>
                  <a:lnTo>
                    <a:pt x="6303" y="28417"/>
                  </a:lnTo>
                  <a:lnTo>
                    <a:pt x="22135" y="28417"/>
                  </a:lnTo>
                  <a:lnTo>
                    <a:pt x="28417" y="22104"/>
                  </a:lnTo>
                  <a:lnTo>
                    <a:pt x="28417" y="6272"/>
                  </a:lnTo>
                  <a:lnTo>
                    <a:pt x="221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989DAB23-E9EF-C14F-B9C4-929E36182A25}"/>
                </a:ext>
              </a:extLst>
            </p:cNvPr>
            <p:cNvSpPr/>
            <p:nvPr/>
          </p:nvSpPr>
          <p:spPr>
            <a:xfrm>
              <a:off x="15144446" y="2542744"/>
              <a:ext cx="192678" cy="106719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066B0F2C-E5DF-704B-A18A-F55897F9141C}"/>
                </a:ext>
              </a:extLst>
            </p:cNvPr>
            <p:cNvSpPr/>
            <p:nvPr/>
          </p:nvSpPr>
          <p:spPr>
            <a:xfrm>
              <a:off x="15363480" y="2542744"/>
              <a:ext cx="59690" cy="104139"/>
            </a:xfrm>
            <a:custGeom>
              <a:avLst/>
              <a:gdLst/>
              <a:ahLst/>
              <a:cxnLst/>
              <a:rect l="l" t="t" r="r" b="b"/>
              <a:pathLst>
                <a:path w="59690" h="104139">
                  <a:moveTo>
                    <a:pt x="13999" y="2628"/>
                  </a:moveTo>
                  <a:lnTo>
                    <a:pt x="0" y="2628"/>
                  </a:lnTo>
                  <a:lnTo>
                    <a:pt x="0" y="104080"/>
                  </a:lnTo>
                  <a:lnTo>
                    <a:pt x="20878" y="104080"/>
                  </a:lnTo>
                  <a:lnTo>
                    <a:pt x="20878" y="24135"/>
                  </a:lnTo>
                  <a:lnTo>
                    <a:pt x="26794" y="21496"/>
                  </a:lnTo>
                  <a:lnTo>
                    <a:pt x="33674" y="19255"/>
                  </a:lnTo>
                  <a:lnTo>
                    <a:pt x="59443" y="19255"/>
                  </a:lnTo>
                  <a:lnTo>
                    <a:pt x="59443" y="8303"/>
                  </a:lnTo>
                  <a:lnTo>
                    <a:pt x="16020" y="8303"/>
                  </a:lnTo>
                  <a:lnTo>
                    <a:pt x="13999" y="2628"/>
                  </a:lnTo>
                  <a:close/>
                </a:path>
                <a:path w="59690" h="104139">
                  <a:moveTo>
                    <a:pt x="59443" y="19255"/>
                  </a:moveTo>
                  <a:lnTo>
                    <a:pt x="48501" y="19255"/>
                  </a:lnTo>
                  <a:lnTo>
                    <a:pt x="54364" y="20481"/>
                  </a:lnTo>
                  <a:lnTo>
                    <a:pt x="59443" y="22302"/>
                  </a:lnTo>
                  <a:lnTo>
                    <a:pt x="59443" y="19255"/>
                  </a:lnTo>
                  <a:close/>
                </a:path>
                <a:path w="59690" h="104139">
                  <a:moveTo>
                    <a:pt x="48909" y="0"/>
                  </a:moveTo>
                  <a:lnTo>
                    <a:pt x="44427" y="0"/>
                  </a:lnTo>
                  <a:lnTo>
                    <a:pt x="37022" y="527"/>
                  </a:lnTo>
                  <a:lnTo>
                    <a:pt x="29764" y="2098"/>
                  </a:lnTo>
                  <a:lnTo>
                    <a:pt x="22737" y="4695"/>
                  </a:lnTo>
                  <a:lnTo>
                    <a:pt x="16020" y="8303"/>
                  </a:lnTo>
                  <a:lnTo>
                    <a:pt x="59443" y="8303"/>
                  </a:lnTo>
                  <a:lnTo>
                    <a:pt x="59443" y="1612"/>
                  </a:lnTo>
                  <a:lnTo>
                    <a:pt x="54993" y="607"/>
                  </a:lnTo>
                  <a:lnTo>
                    <a:pt x="489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4" name="object 14">
              <a:extLst>
                <a:ext uri="{FF2B5EF4-FFF2-40B4-BE49-F238E27FC236}">
                  <a16:creationId xmlns:a16="http://schemas.microsoft.com/office/drawing/2014/main" id="{F5949A49-32CF-984C-8B66-5F0F8599F7B8}"/>
                </a:ext>
              </a:extLst>
            </p:cNvPr>
            <p:cNvSpPr/>
            <p:nvPr/>
          </p:nvSpPr>
          <p:spPr>
            <a:xfrm>
              <a:off x="15501005" y="2542734"/>
              <a:ext cx="199600" cy="157440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5" name="object 15">
              <a:extLst>
                <a:ext uri="{FF2B5EF4-FFF2-40B4-BE49-F238E27FC236}">
                  <a16:creationId xmlns:a16="http://schemas.microsoft.com/office/drawing/2014/main" id="{ABFE3AD2-32C6-ED43-919B-CD3D7C50C9E1}"/>
                </a:ext>
              </a:extLst>
            </p:cNvPr>
            <p:cNvSpPr/>
            <p:nvPr/>
          </p:nvSpPr>
          <p:spPr>
            <a:xfrm>
              <a:off x="15844767" y="2542744"/>
              <a:ext cx="59690" cy="104139"/>
            </a:xfrm>
            <a:custGeom>
              <a:avLst/>
              <a:gdLst/>
              <a:ahLst/>
              <a:cxnLst/>
              <a:rect l="l" t="t" r="r" b="b"/>
              <a:pathLst>
                <a:path w="59690" h="104139">
                  <a:moveTo>
                    <a:pt x="14020" y="2628"/>
                  </a:moveTo>
                  <a:lnTo>
                    <a:pt x="0" y="2628"/>
                  </a:lnTo>
                  <a:lnTo>
                    <a:pt x="0" y="104080"/>
                  </a:lnTo>
                  <a:lnTo>
                    <a:pt x="20920" y="104080"/>
                  </a:lnTo>
                  <a:lnTo>
                    <a:pt x="20920" y="24135"/>
                  </a:lnTo>
                  <a:lnTo>
                    <a:pt x="26774" y="21496"/>
                  </a:lnTo>
                  <a:lnTo>
                    <a:pt x="33695" y="19255"/>
                  </a:lnTo>
                  <a:lnTo>
                    <a:pt x="59464" y="19255"/>
                  </a:lnTo>
                  <a:lnTo>
                    <a:pt x="59464" y="8303"/>
                  </a:lnTo>
                  <a:lnTo>
                    <a:pt x="16041" y="8303"/>
                  </a:lnTo>
                  <a:lnTo>
                    <a:pt x="14020" y="2628"/>
                  </a:lnTo>
                  <a:close/>
                </a:path>
                <a:path w="59690" h="104139">
                  <a:moveTo>
                    <a:pt x="59464" y="19255"/>
                  </a:moveTo>
                  <a:lnTo>
                    <a:pt x="48501" y="19255"/>
                  </a:lnTo>
                  <a:lnTo>
                    <a:pt x="54385" y="20481"/>
                  </a:lnTo>
                  <a:lnTo>
                    <a:pt x="59464" y="22302"/>
                  </a:lnTo>
                  <a:lnTo>
                    <a:pt x="59464" y="19255"/>
                  </a:lnTo>
                  <a:close/>
                </a:path>
                <a:path w="59690" h="104139">
                  <a:moveTo>
                    <a:pt x="48909" y="0"/>
                  </a:moveTo>
                  <a:lnTo>
                    <a:pt x="44427" y="0"/>
                  </a:lnTo>
                  <a:lnTo>
                    <a:pt x="37025" y="527"/>
                  </a:lnTo>
                  <a:lnTo>
                    <a:pt x="29775" y="2098"/>
                  </a:lnTo>
                  <a:lnTo>
                    <a:pt x="22754" y="4695"/>
                  </a:lnTo>
                  <a:lnTo>
                    <a:pt x="16041" y="8303"/>
                  </a:lnTo>
                  <a:lnTo>
                    <a:pt x="59464" y="8303"/>
                  </a:lnTo>
                  <a:lnTo>
                    <a:pt x="59464" y="1612"/>
                  </a:lnTo>
                  <a:lnTo>
                    <a:pt x="54993" y="607"/>
                  </a:lnTo>
                  <a:lnTo>
                    <a:pt x="489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6EA42F7F-35EB-034A-977D-6915BDF3B4CC}"/>
                </a:ext>
              </a:extLst>
            </p:cNvPr>
            <p:cNvSpPr/>
            <p:nvPr/>
          </p:nvSpPr>
          <p:spPr>
            <a:xfrm>
              <a:off x="15924490" y="2542744"/>
              <a:ext cx="85630" cy="106719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7" name="object 17">
              <a:extLst>
                <a:ext uri="{FF2B5EF4-FFF2-40B4-BE49-F238E27FC236}">
                  <a16:creationId xmlns:a16="http://schemas.microsoft.com/office/drawing/2014/main" id="{856F3CDD-B521-754D-9F17-33D01AF2FC5D}"/>
                </a:ext>
              </a:extLst>
            </p:cNvPr>
            <p:cNvSpPr/>
            <p:nvPr/>
          </p:nvSpPr>
          <p:spPr>
            <a:xfrm>
              <a:off x="16083729" y="2542734"/>
              <a:ext cx="98991" cy="157440"/>
            </a:xfrm>
            <a:prstGeom prst="rect">
              <a:avLst/>
            </a:prstGeom>
            <a:blipFill>
              <a:blip r:embed="rId9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8" name="object 18">
              <a:extLst>
                <a:ext uri="{FF2B5EF4-FFF2-40B4-BE49-F238E27FC236}">
                  <a16:creationId xmlns:a16="http://schemas.microsoft.com/office/drawing/2014/main" id="{26B44690-08F5-394D-9C32-DFA8AEB8E95B}"/>
                </a:ext>
              </a:extLst>
            </p:cNvPr>
            <p:cNvSpPr/>
            <p:nvPr/>
          </p:nvSpPr>
          <p:spPr>
            <a:xfrm>
              <a:off x="16203392" y="2494664"/>
              <a:ext cx="81327" cy="152152"/>
            </a:xfrm>
            <a:prstGeom prst="rect">
              <a:avLst/>
            </a:prstGeom>
            <a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19" name="object 19">
              <a:extLst>
                <a:ext uri="{FF2B5EF4-FFF2-40B4-BE49-F238E27FC236}">
                  <a16:creationId xmlns:a16="http://schemas.microsoft.com/office/drawing/2014/main" id="{82F79D31-ADC0-544C-BE4D-9AF0D38D20F9}"/>
                </a:ext>
              </a:extLst>
            </p:cNvPr>
            <p:cNvSpPr/>
            <p:nvPr/>
          </p:nvSpPr>
          <p:spPr>
            <a:xfrm>
              <a:off x="16435528" y="2542744"/>
              <a:ext cx="162704" cy="106719"/>
            </a:xfrm>
            <a:prstGeom prst="rect">
              <a:avLst/>
            </a:prstGeom>
            <a:blipFill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0" name="object 20">
              <a:extLst>
                <a:ext uri="{FF2B5EF4-FFF2-40B4-BE49-F238E27FC236}">
                  <a16:creationId xmlns:a16="http://schemas.microsoft.com/office/drawing/2014/main" id="{749719E9-7629-0D43-B014-D5EF4E13BC42}"/>
                </a:ext>
              </a:extLst>
            </p:cNvPr>
            <p:cNvSpPr/>
            <p:nvPr/>
          </p:nvSpPr>
          <p:spPr>
            <a:xfrm>
              <a:off x="16733088" y="2542749"/>
              <a:ext cx="81128" cy="106708"/>
            </a:xfrm>
            <a:prstGeom prst="rect">
              <a:avLst/>
            </a:prstGeom>
            <a:blipFill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1" name="object 21">
              <a:extLst>
                <a:ext uri="{FF2B5EF4-FFF2-40B4-BE49-F238E27FC236}">
                  <a16:creationId xmlns:a16="http://schemas.microsoft.com/office/drawing/2014/main" id="{8D20C62F-8BDC-8949-9BEF-237EE7D4E653}"/>
                </a:ext>
              </a:extLst>
            </p:cNvPr>
            <p:cNvSpPr/>
            <p:nvPr/>
          </p:nvSpPr>
          <p:spPr>
            <a:xfrm>
              <a:off x="16842601" y="2494645"/>
              <a:ext cx="87442" cy="154801"/>
            </a:xfrm>
            <a:prstGeom prst="rect">
              <a:avLst/>
            </a:prstGeom>
            <a:blipFill>
              <a:blip r:embed="rId1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2" name="object 22">
              <a:extLst>
                <a:ext uri="{FF2B5EF4-FFF2-40B4-BE49-F238E27FC236}">
                  <a16:creationId xmlns:a16="http://schemas.microsoft.com/office/drawing/2014/main" id="{27E8ACD7-1E2A-0C4F-93E3-0886E0B9D56E}"/>
                </a:ext>
              </a:extLst>
            </p:cNvPr>
            <p:cNvSpPr/>
            <p:nvPr/>
          </p:nvSpPr>
          <p:spPr>
            <a:xfrm>
              <a:off x="17003059" y="2545373"/>
              <a:ext cx="94353" cy="152162"/>
            </a:xfrm>
            <a:prstGeom prst="rect">
              <a:avLst/>
            </a:prstGeom>
            <a:blipFill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3" name="object 23">
              <a:extLst>
                <a:ext uri="{FF2B5EF4-FFF2-40B4-BE49-F238E27FC236}">
                  <a16:creationId xmlns:a16="http://schemas.microsoft.com/office/drawing/2014/main" id="{0C46363A-0B6B-6D4B-8603-8D0B46C19AAC}"/>
                </a:ext>
              </a:extLst>
            </p:cNvPr>
            <p:cNvSpPr/>
            <p:nvPr/>
          </p:nvSpPr>
          <p:spPr>
            <a:xfrm>
              <a:off x="15056164" y="2494667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2152"/>
                  </a:lnTo>
                </a:path>
              </a:pathLst>
            </a:custGeom>
            <a:ln w="204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4" name="object 24">
              <a:extLst>
                <a:ext uri="{FF2B5EF4-FFF2-40B4-BE49-F238E27FC236}">
                  <a16:creationId xmlns:a16="http://schemas.microsoft.com/office/drawing/2014/main" id="{484959F2-EC34-1F4F-904E-E9EE95EC816F}"/>
                </a:ext>
              </a:extLst>
            </p:cNvPr>
            <p:cNvSpPr/>
            <p:nvPr/>
          </p:nvSpPr>
          <p:spPr>
            <a:xfrm>
              <a:off x="16637037" y="2494667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2152"/>
                  </a:lnTo>
                </a:path>
              </a:pathLst>
            </a:custGeom>
            <a:ln w="205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5" name="object 25">
              <a:extLst>
                <a:ext uri="{FF2B5EF4-FFF2-40B4-BE49-F238E27FC236}">
                  <a16:creationId xmlns:a16="http://schemas.microsoft.com/office/drawing/2014/main" id="{63E8624E-5A3B-0D45-BAD7-9DA598F7C26D}"/>
                </a:ext>
              </a:extLst>
            </p:cNvPr>
            <p:cNvSpPr/>
            <p:nvPr/>
          </p:nvSpPr>
          <p:spPr>
            <a:xfrm>
              <a:off x="16968897" y="2494667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2152"/>
                  </a:lnTo>
                </a:path>
              </a:pathLst>
            </a:custGeom>
            <a:ln w="2050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6" name="object 26">
              <a:extLst>
                <a:ext uri="{FF2B5EF4-FFF2-40B4-BE49-F238E27FC236}">
                  <a16:creationId xmlns:a16="http://schemas.microsoft.com/office/drawing/2014/main" id="{F585B409-CD62-9246-9092-11DDAC75585B}"/>
                </a:ext>
              </a:extLst>
            </p:cNvPr>
            <p:cNvSpPr/>
            <p:nvPr/>
          </p:nvSpPr>
          <p:spPr>
            <a:xfrm>
              <a:off x="16312543" y="2512005"/>
              <a:ext cx="51435" cy="137795"/>
            </a:xfrm>
            <a:custGeom>
              <a:avLst/>
              <a:gdLst/>
              <a:ahLst/>
              <a:cxnLst/>
              <a:rect l="l" t="t" r="r" b="b"/>
              <a:pathLst>
                <a:path w="51434" h="137794">
                  <a:moveTo>
                    <a:pt x="20805" y="0"/>
                  </a:moveTo>
                  <a:lnTo>
                    <a:pt x="0" y="5758"/>
                  </a:lnTo>
                  <a:lnTo>
                    <a:pt x="0" y="108593"/>
                  </a:lnTo>
                  <a:lnTo>
                    <a:pt x="2937" y="121631"/>
                  </a:lnTo>
                  <a:lnTo>
                    <a:pt x="10667" y="130611"/>
                  </a:lnTo>
                  <a:lnTo>
                    <a:pt x="21565" y="135801"/>
                  </a:lnTo>
                  <a:lnTo>
                    <a:pt x="34009" y="137472"/>
                  </a:lnTo>
                  <a:lnTo>
                    <a:pt x="41852" y="137472"/>
                  </a:lnTo>
                  <a:lnTo>
                    <a:pt x="46982" y="136205"/>
                  </a:lnTo>
                  <a:lnTo>
                    <a:pt x="46982" y="117849"/>
                  </a:lnTo>
                  <a:lnTo>
                    <a:pt x="26585" y="117849"/>
                  </a:lnTo>
                  <a:lnTo>
                    <a:pt x="20805" y="115399"/>
                  </a:lnTo>
                  <a:lnTo>
                    <a:pt x="20805" y="49851"/>
                  </a:lnTo>
                  <a:lnTo>
                    <a:pt x="51317" y="49851"/>
                  </a:lnTo>
                  <a:lnTo>
                    <a:pt x="51317" y="31726"/>
                  </a:lnTo>
                  <a:lnTo>
                    <a:pt x="20805" y="31726"/>
                  </a:lnTo>
                  <a:lnTo>
                    <a:pt x="20805" y="0"/>
                  </a:lnTo>
                  <a:close/>
                </a:path>
                <a:path w="51434" h="137794">
                  <a:moveTo>
                    <a:pt x="46982" y="117054"/>
                  </a:moveTo>
                  <a:lnTo>
                    <a:pt x="44731" y="117462"/>
                  </a:lnTo>
                  <a:lnTo>
                    <a:pt x="39559" y="117849"/>
                  </a:lnTo>
                  <a:lnTo>
                    <a:pt x="46982" y="117849"/>
                  </a:lnTo>
                  <a:lnTo>
                    <a:pt x="46982" y="1170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7" name="object 27">
              <a:extLst>
                <a:ext uri="{FF2B5EF4-FFF2-40B4-BE49-F238E27FC236}">
                  <a16:creationId xmlns:a16="http://schemas.microsoft.com/office/drawing/2014/main" id="{3FAD4E42-952E-D149-99A0-372A21AD6CE7}"/>
                </a:ext>
              </a:extLst>
            </p:cNvPr>
            <p:cNvSpPr/>
            <p:nvPr/>
          </p:nvSpPr>
          <p:spPr>
            <a:xfrm>
              <a:off x="15771907" y="2491999"/>
              <a:ext cx="51435" cy="154940"/>
            </a:xfrm>
            <a:custGeom>
              <a:avLst/>
              <a:gdLst/>
              <a:ahLst/>
              <a:cxnLst/>
              <a:rect l="l" t="t" r="r" b="b"/>
              <a:pathLst>
                <a:path w="51434" h="154939">
                  <a:moveTo>
                    <a:pt x="41831" y="0"/>
                  </a:moveTo>
                  <a:lnTo>
                    <a:pt x="34030" y="0"/>
                  </a:lnTo>
                  <a:lnTo>
                    <a:pt x="21574" y="1670"/>
                  </a:lnTo>
                  <a:lnTo>
                    <a:pt x="10669" y="6861"/>
                  </a:lnTo>
                  <a:lnTo>
                    <a:pt x="2937" y="15840"/>
                  </a:lnTo>
                  <a:lnTo>
                    <a:pt x="0" y="28878"/>
                  </a:lnTo>
                  <a:lnTo>
                    <a:pt x="0" y="154812"/>
                  </a:lnTo>
                  <a:lnTo>
                    <a:pt x="20805" y="154812"/>
                  </a:lnTo>
                  <a:lnTo>
                    <a:pt x="20805" y="71505"/>
                  </a:lnTo>
                  <a:lnTo>
                    <a:pt x="51338" y="71505"/>
                  </a:lnTo>
                  <a:lnTo>
                    <a:pt x="51338" y="53380"/>
                  </a:lnTo>
                  <a:lnTo>
                    <a:pt x="20805" y="53380"/>
                  </a:lnTo>
                  <a:lnTo>
                    <a:pt x="20805" y="22072"/>
                  </a:lnTo>
                  <a:lnTo>
                    <a:pt x="26564" y="19601"/>
                  </a:lnTo>
                  <a:lnTo>
                    <a:pt x="46982" y="19601"/>
                  </a:lnTo>
                  <a:lnTo>
                    <a:pt x="46982" y="1246"/>
                  </a:lnTo>
                  <a:lnTo>
                    <a:pt x="41831" y="0"/>
                  </a:lnTo>
                  <a:close/>
                </a:path>
                <a:path w="51434" h="154939">
                  <a:moveTo>
                    <a:pt x="46982" y="19601"/>
                  </a:moveTo>
                  <a:lnTo>
                    <a:pt x="39569" y="19601"/>
                  </a:lnTo>
                  <a:lnTo>
                    <a:pt x="44721" y="20009"/>
                  </a:lnTo>
                  <a:lnTo>
                    <a:pt x="46982" y="20418"/>
                  </a:lnTo>
                  <a:lnTo>
                    <a:pt x="46982" y="196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8" name="object 28">
              <a:extLst>
                <a:ext uri="{FF2B5EF4-FFF2-40B4-BE49-F238E27FC236}">
                  <a16:creationId xmlns:a16="http://schemas.microsoft.com/office/drawing/2014/main" id="{1AEE6AD3-D5D8-4240-A700-2B0E39D9FFC8}"/>
                </a:ext>
              </a:extLst>
            </p:cNvPr>
            <p:cNvSpPr/>
            <p:nvPr/>
          </p:nvSpPr>
          <p:spPr>
            <a:xfrm>
              <a:off x="17093362" y="1336135"/>
              <a:ext cx="612140" cy="353695"/>
            </a:xfrm>
            <a:custGeom>
              <a:avLst/>
              <a:gdLst/>
              <a:ahLst/>
              <a:cxnLst/>
              <a:rect l="l" t="t" r="r" b="b"/>
              <a:pathLst>
                <a:path w="612140" h="353694">
                  <a:moveTo>
                    <a:pt x="611656" y="0"/>
                  </a:moveTo>
                  <a:lnTo>
                    <a:pt x="0" y="20"/>
                  </a:lnTo>
                  <a:lnTo>
                    <a:pt x="203910" y="353162"/>
                  </a:lnTo>
                  <a:lnTo>
                    <a:pt x="407767" y="353162"/>
                  </a:lnTo>
                  <a:lnTo>
                    <a:pt x="611656" y="0"/>
                  </a:lnTo>
                  <a:close/>
                </a:path>
              </a:pathLst>
            </a:custGeom>
            <a:solidFill>
              <a:srgbClr val="85BD3E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29" name="object 29">
              <a:extLst>
                <a:ext uri="{FF2B5EF4-FFF2-40B4-BE49-F238E27FC236}">
                  <a16:creationId xmlns:a16="http://schemas.microsoft.com/office/drawing/2014/main" id="{F0AF6F60-B5C8-034E-9CB0-F5F2FEE248E5}"/>
                </a:ext>
              </a:extLst>
            </p:cNvPr>
            <p:cNvSpPr/>
            <p:nvPr/>
          </p:nvSpPr>
          <p:spPr>
            <a:xfrm>
              <a:off x="17471866" y="1336132"/>
              <a:ext cx="1165860" cy="1009650"/>
            </a:xfrm>
            <a:custGeom>
              <a:avLst/>
              <a:gdLst/>
              <a:ahLst/>
              <a:cxnLst/>
              <a:rect l="l" t="t" r="r" b="b"/>
              <a:pathLst>
                <a:path w="1165859" h="1009650">
                  <a:moveTo>
                    <a:pt x="961363" y="0"/>
                  </a:moveTo>
                  <a:lnTo>
                    <a:pt x="378805" y="41"/>
                  </a:lnTo>
                  <a:lnTo>
                    <a:pt x="0" y="655665"/>
                  </a:lnTo>
                  <a:lnTo>
                    <a:pt x="204046" y="1009026"/>
                  </a:lnTo>
                  <a:lnTo>
                    <a:pt x="582683" y="353162"/>
                  </a:lnTo>
                  <a:lnTo>
                    <a:pt x="1165388" y="353162"/>
                  </a:lnTo>
                  <a:lnTo>
                    <a:pt x="961363" y="0"/>
                  </a:lnTo>
                  <a:close/>
                </a:path>
              </a:pathLst>
            </a:custGeom>
            <a:solidFill>
              <a:srgbClr val="E6302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  <p:sp>
          <p:nvSpPr>
            <p:cNvPr id="30" name="object 30">
              <a:extLst>
                <a:ext uri="{FF2B5EF4-FFF2-40B4-BE49-F238E27FC236}">
                  <a16:creationId xmlns:a16="http://schemas.microsoft.com/office/drawing/2014/main" id="{125205B5-8411-4A45-A066-6B1F267005F4}"/>
                </a:ext>
              </a:extLst>
            </p:cNvPr>
            <p:cNvSpPr/>
            <p:nvPr/>
          </p:nvSpPr>
          <p:spPr>
            <a:xfrm>
              <a:off x="17602493" y="781197"/>
              <a:ext cx="1790700" cy="201930"/>
            </a:xfrm>
            <a:custGeom>
              <a:avLst/>
              <a:gdLst/>
              <a:ahLst/>
              <a:cxnLst/>
              <a:rect l="l" t="t" r="r" b="b"/>
              <a:pathLst>
                <a:path w="1790700" h="201930">
                  <a:moveTo>
                    <a:pt x="328136" y="0"/>
                  </a:moveTo>
                  <a:lnTo>
                    <a:pt x="208370" y="0"/>
                  </a:lnTo>
                  <a:lnTo>
                    <a:pt x="208370" y="201784"/>
                  </a:lnTo>
                  <a:lnTo>
                    <a:pt x="258829" y="201784"/>
                  </a:lnTo>
                  <a:lnTo>
                    <a:pt x="258829" y="122991"/>
                  </a:lnTo>
                  <a:lnTo>
                    <a:pt x="364700" y="122991"/>
                  </a:lnTo>
                  <a:lnTo>
                    <a:pt x="359287" y="113609"/>
                  </a:lnTo>
                  <a:lnTo>
                    <a:pt x="369823" y="104711"/>
                  </a:lnTo>
                  <a:lnTo>
                    <a:pt x="377924" y="93525"/>
                  </a:lnTo>
                  <a:lnTo>
                    <a:pt x="383125" y="80510"/>
                  </a:lnTo>
                  <a:lnTo>
                    <a:pt x="383340" y="78824"/>
                  </a:lnTo>
                  <a:lnTo>
                    <a:pt x="258829" y="78824"/>
                  </a:lnTo>
                  <a:lnTo>
                    <a:pt x="258829" y="44145"/>
                  </a:lnTo>
                  <a:lnTo>
                    <a:pt x="382315" y="44145"/>
                  </a:lnTo>
                  <a:lnTo>
                    <a:pt x="380421" y="34716"/>
                  </a:lnTo>
                  <a:lnTo>
                    <a:pt x="368281" y="16647"/>
                  </a:lnTo>
                  <a:lnTo>
                    <a:pt x="350253" y="4466"/>
                  </a:lnTo>
                  <a:lnTo>
                    <a:pt x="328136" y="0"/>
                  </a:lnTo>
                  <a:close/>
                </a:path>
                <a:path w="1790700" h="201930">
                  <a:moveTo>
                    <a:pt x="364700" y="122991"/>
                  </a:moveTo>
                  <a:lnTo>
                    <a:pt x="313498" y="122991"/>
                  </a:lnTo>
                  <a:lnTo>
                    <a:pt x="358994" y="201784"/>
                  </a:lnTo>
                  <a:lnTo>
                    <a:pt x="410165" y="201784"/>
                  </a:lnTo>
                  <a:lnTo>
                    <a:pt x="364700" y="122991"/>
                  </a:lnTo>
                  <a:close/>
                </a:path>
                <a:path w="1790700" h="201930">
                  <a:moveTo>
                    <a:pt x="566139" y="0"/>
                  </a:moveTo>
                  <a:lnTo>
                    <a:pt x="512445" y="0"/>
                  </a:lnTo>
                  <a:lnTo>
                    <a:pt x="410165" y="201784"/>
                  </a:lnTo>
                  <a:lnTo>
                    <a:pt x="463849" y="201784"/>
                  </a:lnTo>
                  <a:lnTo>
                    <a:pt x="489398" y="151346"/>
                  </a:lnTo>
                  <a:lnTo>
                    <a:pt x="642861" y="151346"/>
                  </a:lnTo>
                  <a:lnTo>
                    <a:pt x="620472" y="107179"/>
                  </a:lnTo>
                  <a:lnTo>
                    <a:pt x="511785" y="107179"/>
                  </a:lnTo>
                  <a:lnTo>
                    <a:pt x="539282" y="52898"/>
                  </a:lnTo>
                  <a:lnTo>
                    <a:pt x="592955" y="52898"/>
                  </a:lnTo>
                  <a:lnTo>
                    <a:pt x="566139" y="0"/>
                  </a:lnTo>
                  <a:close/>
                </a:path>
                <a:path w="1790700" h="201930">
                  <a:moveTo>
                    <a:pt x="642861" y="151346"/>
                  </a:moveTo>
                  <a:lnTo>
                    <a:pt x="589186" y="151346"/>
                  </a:lnTo>
                  <a:lnTo>
                    <a:pt x="614756" y="201784"/>
                  </a:lnTo>
                  <a:lnTo>
                    <a:pt x="668429" y="201784"/>
                  </a:lnTo>
                  <a:lnTo>
                    <a:pt x="642861" y="151346"/>
                  </a:lnTo>
                  <a:close/>
                </a:path>
                <a:path w="1790700" h="201930">
                  <a:moveTo>
                    <a:pt x="592955" y="52898"/>
                  </a:moveTo>
                  <a:lnTo>
                    <a:pt x="539282" y="52898"/>
                  </a:lnTo>
                  <a:lnTo>
                    <a:pt x="566799" y="107179"/>
                  </a:lnTo>
                  <a:lnTo>
                    <a:pt x="620472" y="107179"/>
                  </a:lnTo>
                  <a:lnTo>
                    <a:pt x="592955" y="52898"/>
                  </a:lnTo>
                  <a:close/>
                </a:path>
                <a:path w="1790700" h="201930">
                  <a:moveTo>
                    <a:pt x="382315" y="44145"/>
                  </a:moveTo>
                  <a:lnTo>
                    <a:pt x="328817" y="44145"/>
                  </a:lnTo>
                  <a:lnTo>
                    <a:pt x="334492" y="49851"/>
                  </a:lnTo>
                  <a:lnTo>
                    <a:pt x="334618" y="73149"/>
                  </a:lnTo>
                  <a:lnTo>
                    <a:pt x="328911" y="78824"/>
                  </a:lnTo>
                  <a:lnTo>
                    <a:pt x="383340" y="78824"/>
                  </a:lnTo>
                  <a:lnTo>
                    <a:pt x="384962" y="66123"/>
                  </a:lnTo>
                  <a:lnTo>
                    <a:pt x="384867" y="56846"/>
                  </a:lnTo>
                  <a:lnTo>
                    <a:pt x="382315" y="44145"/>
                  </a:lnTo>
                  <a:close/>
                </a:path>
                <a:path w="1790700" h="201930">
                  <a:moveTo>
                    <a:pt x="1582820" y="0"/>
                  </a:moveTo>
                  <a:lnTo>
                    <a:pt x="1418888" y="0"/>
                  </a:lnTo>
                  <a:lnTo>
                    <a:pt x="1418888" y="201784"/>
                  </a:lnTo>
                  <a:lnTo>
                    <a:pt x="1582820" y="201784"/>
                  </a:lnTo>
                  <a:lnTo>
                    <a:pt x="1582820" y="157618"/>
                  </a:lnTo>
                  <a:lnTo>
                    <a:pt x="1469295" y="157618"/>
                  </a:lnTo>
                  <a:lnTo>
                    <a:pt x="1469295" y="122970"/>
                  </a:lnTo>
                  <a:lnTo>
                    <a:pt x="1576548" y="122970"/>
                  </a:lnTo>
                  <a:lnTo>
                    <a:pt x="1576548" y="78803"/>
                  </a:lnTo>
                  <a:lnTo>
                    <a:pt x="1469295" y="78803"/>
                  </a:lnTo>
                  <a:lnTo>
                    <a:pt x="1469295" y="44134"/>
                  </a:lnTo>
                  <a:lnTo>
                    <a:pt x="1582820" y="44134"/>
                  </a:lnTo>
                  <a:lnTo>
                    <a:pt x="1582820" y="0"/>
                  </a:lnTo>
                  <a:close/>
                </a:path>
                <a:path w="1790700" h="201930">
                  <a:moveTo>
                    <a:pt x="955436" y="150529"/>
                  </a:moveTo>
                  <a:lnTo>
                    <a:pt x="933301" y="188800"/>
                  </a:lnTo>
                  <a:lnTo>
                    <a:pt x="946596" y="194124"/>
                  </a:lnTo>
                  <a:lnTo>
                    <a:pt x="960510" y="198071"/>
                  </a:lnTo>
                  <a:lnTo>
                    <a:pt x="974981" y="200531"/>
                  </a:lnTo>
                  <a:lnTo>
                    <a:pt x="989948" y="201397"/>
                  </a:lnTo>
                  <a:lnTo>
                    <a:pt x="1065496" y="201376"/>
                  </a:lnTo>
                  <a:lnTo>
                    <a:pt x="1087569" y="196917"/>
                  </a:lnTo>
                  <a:lnTo>
                    <a:pt x="1105565" y="184757"/>
                  </a:lnTo>
                  <a:lnTo>
                    <a:pt x="1117683" y="166721"/>
                  </a:lnTo>
                  <a:lnTo>
                    <a:pt x="1119570" y="157335"/>
                  </a:lnTo>
                  <a:lnTo>
                    <a:pt x="989948" y="157335"/>
                  </a:lnTo>
                  <a:lnTo>
                    <a:pt x="980897" y="156875"/>
                  </a:lnTo>
                  <a:lnTo>
                    <a:pt x="972092" y="155558"/>
                  </a:lnTo>
                  <a:lnTo>
                    <a:pt x="963587" y="153427"/>
                  </a:lnTo>
                  <a:lnTo>
                    <a:pt x="955436" y="150529"/>
                  </a:lnTo>
                  <a:close/>
                </a:path>
                <a:path w="1790700" h="201930">
                  <a:moveTo>
                    <a:pt x="1065464" y="0"/>
                  </a:moveTo>
                  <a:lnTo>
                    <a:pt x="989948" y="0"/>
                  </a:lnTo>
                  <a:lnTo>
                    <a:pt x="967867" y="4455"/>
                  </a:lnTo>
                  <a:lnTo>
                    <a:pt x="949865" y="16610"/>
                  </a:lnTo>
                  <a:lnTo>
                    <a:pt x="937742" y="34645"/>
                  </a:lnTo>
                  <a:lnTo>
                    <a:pt x="933301" y="56741"/>
                  </a:lnTo>
                  <a:lnTo>
                    <a:pt x="933301" y="65966"/>
                  </a:lnTo>
                  <a:lnTo>
                    <a:pt x="937742" y="88065"/>
                  </a:lnTo>
                  <a:lnTo>
                    <a:pt x="949865" y="106108"/>
                  </a:lnTo>
                  <a:lnTo>
                    <a:pt x="967867" y="118270"/>
                  </a:lnTo>
                  <a:lnTo>
                    <a:pt x="989948" y="122729"/>
                  </a:lnTo>
                  <a:lnTo>
                    <a:pt x="1066176" y="122729"/>
                  </a:lnTo>
                  <a:lnTo>
                    <a:pt x="1071852" y="128393"/>
                  </a:lnTo>
                  <a:lnTo>
                    <a:pt x="1071852" y="151628"/>
                  </a:lnTo>
                  <a:lnTo>
                    <a:pt x="1066176" y="157314"/>
                  </a:lnTo>
                  <a:lnTo>
                    <a:pt x="989948" y="157335"/>
                  </a:lnTo>
                  <a:lnTo>
                    <a:pt x="1119570" y="157335"/>
                  </a:lnTo>
                  <a:lnTo>
                    <a:pt x="1122122" y="144634"/>
                  </a:lnTo>
                  <a:lnTo>
                    <a:pt x="1122122" y="135388"/>
                  </a:lnTo>
                  <a:lnTo>
                    <a:pt x="1117683" y="113313"/>
                  </a:lnTo>
                  <a:lnTo>
                    <a:pt x="1105565" y="95283"/>
                  </a:lnTo>
                  <a:lnTo>
                    <a:pt x="1087569" y="83126"/>
                  </a:lnTo>
                  <a:lnTo>
                    <a:pt x="1065496" y="78667"/>
                  </a:lnTo>
                  <a:lnTo>
                    <a:pt x="989247" y="78667"/>
                  </a:lnTo>
                  <a:lnTo>
                    <a:pt x="983551" y="72992"/>
                  </a:lnTo>
                  <a:lnTo>
                    <a:pt x="983551" y="49736"/>
                  </a:lnTo>
                  <a:lnTo>
                    <a:pt x="989247" y="44061"/>
                  </a:lnTo>
                  <a:lnTo>
                    <a:pt x="1096919" y="44061"/>
                  </a:lnTo>
                  <a:lnTo>
                    <a:pt x="1096919" y="3120"/>
                  </a:lnTo>
                  <a:lnTo>
                    <a:pt x="1089567" y="1744"/>
                  </a:lnTo>
                  <a:lnTo>
                    <a:pt x="1081738" y="770"/>
                  </a:lnTo>
                  <a:lnTo>
                    <a:pt x="1073635" y="191"/>
                  </a:lnTo>
                  <a:lnTo>
                    <a:pt x="1065464" y="0"/>
                  </a:lnTo>
                  <a:close/>
                </a:path>
                <a:path w="1790700" h="201930">
                  <a:moveTo>
                    <a:pt x="1096919" y="44061"/>
                  </a:moveTo>
                  <a:lnTo>
                    <a:pt x="1065464" y="44061"/>
                  </a:lnTo>
                  <a:lnTo>
                    <a:pt x="1072436" y="44315"/>
                  </a:lnTo>
                  <a:lnTo>
                    <a:pt x="1081957" y="44998"/>
                  </a:lnTo>
                  <a:lnTo>
                    <a:pt x="1091096" y="45996"/>
                  </a:lnTo>
                  <a:lnTo>
                    <a:pt x="1096919" y="47192"/>
                  </a:lnTo>
                  <a:lnTo>
                    <a:pt x="1096919" y="44061"/>
                  </a:lnTo>
                  <a:close/>
                </a:path>
                <a:path w="1790700" h="201930">
                  <a:moveTo>
                    <a:pt x="1639614" y="0"/>
                  </a:moveTo>
                  <a:lnTo>
                    <a:pt x="1639614" y="201784"/>
                  </a:lnTo>
                  <a:lnTo>
                    <a:pt x="1690074" y="201784"/>
                  </a:lnTo>
                  <a:lnTo>
                    <a:pt x="1690074" y="44145"/>
                  </a:lnTo>
                  <a:lnTo>
                    <a:pt x="1765150" y="44145"/>
                  </a:lnTo>
                  <a:lnTo>
                    <a:pt x="1790667" y="31"/>
                  </a:lnTo>
                  <a:lnTo>
                    <a:pt x="1639614" y="0"/>
                  </a:lnTo>
                  <a:close/>
                </a:path>
                <a:path w="1790700" h="201930">
                  <a:moveTo>
                    <a:pt x="1217093" y="0"/>
                  </a:moveTo>
                  <a:lnTo>
                    <a:pt x="1160341" y="0"/>
                  </a:lnTo>
                  <a:lnTo>
                    <a:pt x="1160341" y="201784"/>
                  </a:lnTo>
                  <a:lnTo>
                    <a:pt x="1210758" y="201784"/>
                  </a:lnTo>
                  <a:lnTo>
                    <a:pt x="1210758" y="69589"/>
                  </a:lnTo>
                  <a:lnTo>
                    <a:pt x="1266900" y="69589"/>
                  </a:lnTo>
                  <a:lnTo>
                    <a:pt x="1217093" y="0"/>
                  </a:lnTo>
                  <a:close/>
                </a:path>
                <a:path w="1790700" h="201930">
                  <a:moveTo>
                    <a:pt x="1266900" y="69589"/>
                  </a:moveTo>
                  <a:lnTo>
                    <a:pt x="1210758" y="69589"/>
                  </a:lnTo>
                  <a:lnTo>
                    <a:pt x="1305363" y="201784"/>
                  </a:lnTo>
                  <a:lnTo>
                    <a:pt x="1362136" y="201784"/>
                  </a:lnTo>
                  <a:lnTo>
                    <a:pt x="1362136" y="132194"/>
                  </a:lnTo>
                  <a:lnTo>
                    <a:pt x="1311708" y="132194"/>
                  </a:lnTo>
                  <a:lnTo>
                    <a:pt x="1266900" y="69589"/>
                  </a:lnTo>
                  <a:close/>
                </a:path>
                <a:path w="1790700" h="201930">
                  <a:moveTo>
                    <a:pt x="1362136" y="188"/>
                  </a:moveTo>
                  <a:lnTo>
                    <a:pt x="1311708" y="188"/>
                  </a:lnTo>
                  <a:lnTo>
                    <a:pt x="1311708" y="132194"/>
                  </a:lnTo>
                  <a:lnTo>
                    <a:pt x="1362136" y="132194"/>
                  </a:lnTo>
                  <a:lnTo>
                    <a:pt x="1362136" y="188"/>
                  </a:lnTo>
                  <a:close/>
                </a:path>
                <a:path w="1790700" h="201930">
                  <a:moveTo>
                    <a:pt x="151607" y="44145"/>
                  </a:moveTo>
                  <a:lnTo>
                    <a:pt x="101138" y="44145"/>
                  </a:lnTo>
                  <a:lnTo>
                    <a:pt x="101138" y="201784"/>
                  </a:lnTo>
                  <a:lnTo>
                    <a:pt x="151607" y="201784"/>
                  </a:lnTo>
                  <a:lnTo>
                    <a:pt x="151607" y="44145"/>
                  </a:lnTo>
                  <a:close/>
                </a:path>
                <a:path w="1790700" h="201930">
                  <a:moveTo>
                    <a:pt x="151607" y="0"/>
                  </a:moveTo>
                  <a:lnTo>
                    <a:pt x="0" y="31"/>
                  </a:lnTo>
                  <a:lnTo>
                    <a:pt x="25496" y="44166"/>
                  </a:lnTo>
                  <a:lnTo>
                    <a:pt x="151607" y="44145"/>
                  </a:lnTo>
                  <a:lnTo>
                    <a:pt x="151607" y="0"/>
                  </a:lnTo>
                  <a:close/>
                </a:path>
                <a:path w="1790700" h="201930">
                  <a:moveTo>
                    <a:pt x="744092" y="0"/>
                  </a:moveTo>
                  <a:lnTo>
                    <a:pt x="687350" y="0"/>
                  </a:lnTo>
                  <a:lnTo>
                    <a:pt x="687350" y="201784"/>
                  </a:lnTo>
                  <a:lnTo>
                    <a:pt x="737768" y="201784"/>
                  </a:lnTo>
                  <a:lnTo>
                    <a:pt x="737768" y="69589"/>
                  </a:lnTo>
                  <a:lnTo>
                    <a:pt x="793893" y="69589"/>
                  </a:lnTo>
                  <a:lnTo>
                    <a:pt x="744092" y="0"/>
                  </a:lnTo>
                  <a:close/>
                </a:path>
                <a:path w="1790700" h="201930">
                  <a:moveTo>
                    <a:pt x="793893" y="69589"/>
                  </a:moveTo>
                  <a:lnTo>
                    <a:pt x="737768" y="69589"/>
                  </a:lnTo>
                  <a:lnTo>
                    <a:pt x="832372" y="201784"/>
                  </a:lnTo>
                  <a:lnTo>
                    <a:pt x="889145" y="201784"/>
                  </a:lnTo>
                  <a:lnTo>
                    <a:pt x="889145" y="132194"/>
                  </a:lnTo>
                  <a:lnTo>
                    <a:pt x="838696" y="132194"/>
                  </a:lnTo>
                  <a:lnTo>
                    <a:pt x="793893" y="69589"/>
                  </a:lnTo>
                  <a:close/>
                </a:path>
                <a:path w="1790700" h="201930">
                  <a:moveTo>
                    <a:pt x="889145" y="188"/>
                  </a:moveTo>
                  <a:lnTo>
                    <a:pt x="838696" y="188"/>
                  </a:lnTo>
                  <a:lnTo>
                    <a:pt x="838696" y="132194"/>
                  </a:lnTo>
                  <a:lnTo>
                    <a:pt x="889145" y="132194"/>
                  </a:lnTo>
                  <a:lnTo>
                    <a:pt x="889145" y="188"/>
                  </a:lnTo>
                  <a:close/>
                </a:path>
              </a:pathLst>
            </a:custGeom>
            <a:solidFill>
              <a:srgbClr val="E63023"/>
            </a:solidFill>
          </p:spPr>
          <p:txBody>
            <a:bodyPr wrap="square" lIns="0" tIns="0" rIns="0" bIns="0" rtlCol="0"/>
            <a:lstStyle/>
            <a:p>
              <a:endParaRPr sz="1092"/>
            </a:p>
          </p:txBody>
        </p:sp>
      </p:grpSp>
    </p:spTree>
    <p:extLst>
      <p:ext uri="{BB962C8B-B14F-4D97-AF65-F5344CB8AC3E}">
        <p14:creationId xmlns:p14="http://schemas.microsoft.com/office/powerpoint/2010/main" val="628008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5624B-39A4-41A7-B8D2-5A3023550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B25A1-C08B-4006-97EC-55FF6E26C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27080B-DB28-4DA9-9D5B-DD22A00FF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6268B-5921-4FDE-8CC8-32F063243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9FF14-3E4D-4E6A-A90E-58CA1D58A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3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BB933-1645-4333-873B-5EA70924E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AF2718-C5AC-47F5-8B0B-E5AAF8092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3D7563-C495-422B-8116-63C01E126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09C06-B029-4F21-BA11-E62B117716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ADA9A-6A8D-4017-8E35-D6DD455C6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78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4A03F-A579-48B4-935B-C23040B39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CF482-6885-4C4A-8247-7DE5BC85BB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6366FF-24F5-4287-8E79-8EA52D9877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0AC56D-6989-4898-A953-95F23DCDA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C8C08-0348-4524-B303-9D2CD00C7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CE1E18-7660-44AD-85F3-777A484BD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336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0C30C-D8E7-43C9-A644-3C5CBBFD9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AA398-7CF6-4E75-AAF5-714996A7FB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A055D7-90A5-4FD1-A4C0-764E1EF386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A15E3B-1016-49BE-B181-F691634230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30F9E0-3DD5-4401-B6E8-6A23181D77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532CBD0-9D3B-4F2C-9126-38D17DF63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39EFF6-AA11-444A-AC5B-2037CDEB2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21DC4EE-2E8C-4DAF-979D-27441A13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12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B77B1-FDD6-4216-9802-6DAA943F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BF7DF2-B654-4ECB-81B5-DA2EFAFB2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FDFB4-732B-4016-8240-5822C4C8A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92C3CC-9AD3-45DD-8B68-D4BFDD7D5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322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E4498F-1580-4CB7-8C3C-7F1A038BB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F994F7-A9B4-436B-B320-AE068FA95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1F8215-D422-4FD0-8365-54E56539E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149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40121-B77E-4476-B4DD-46113BA58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720A36-A5EC-4FD7-8F5F-CBCF2761D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A2044-FF1A-4301-9FA0-2FF069F115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9DE05C-9B40-4324-94C0-C9EFEDF43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2DCBCE-AF9C-4EC4-99C2-CBB189969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B62DAC-D96C-48A7-9EEE-46318B383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28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EC860-8D80-4954-AC54-12049FBB1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E97FFE-6CF2-424E-BEC3-B898FB41A1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CA87B7-595E-4196-A7CE-A49DA0614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BB884F-28AB-4BA5-8A09-A10030DAB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20296F-58A8-4297-9B79-A75C8EE10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CE1E75-7BAB-4178-85FE-537DF581D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63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3.emf"/><Relationship Id="rId5" Type="http://schemas.openxmlformats.org/officeDocument/2006/relationships/slideLayout" Target="../slideLayouts/slideLayout17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457FA6-8712-4886-97B0-D7EE6E6E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E9CD00-01E8-4C9C-9305-811BEAB64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81890-69BF-45AE-A133-D4326D51FD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3C8D1-A4CF-40AE-B41B-2C36FFCF942D}" type="datetimeFigureOut">
              <a:rPr lang="en-US" smtClean="0"/>
              <a:t>6/22/2023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03F3B-AC16-434B-ADD0-1938A53F2A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76B66-4693-4E88-AA0C-CCD5A73BC1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0222D-2B93-4400-BECB-C254945D544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SIPCMContentMarking" descr="{&quot;HashCode&quot;:27945522,&quot;Placement&quot;:&quot;Footer&quot;,&quot;Top&quot;:519.343,&quot;Left&quot;:382.851,&quot;SlideWidth&quot;:960,&quot;SlideHeight&quot;:540}">
            <a:extLst>
              <a:ext uri="{FF2B5EF4-FFF2-40B4-BE49-F238E27FC236}">
                <a16:creationId xmlns:a16="http://schemas.microsoft.com/office/drawing/2014/main" id="{C0014A03-6F83-47A8-9711-81DFB9FD2982}"/>
              </a:ext>
            </a:extLst>
          </p:cNvPr>
          <p:cNvSpPr txBox="1"/>
          <p:nvPr userDrawn="1"/>
        </p:nvSpPr>
        <p:spPr>
          <a:xfrm>
            <a:off x="4862208" y="6595656"/>
            <a:ext cx="2467584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FF"/>
                </a:solidFill>
                <a:latin typeface="Calibri" panose="020F0502020204030204" pitchFamily="34" charset="0"/>
              </a:rPr>
              <a:t>TRANSNET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3389032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489788335"/>
              </p:ext>
            </p:extLst>
          </p:nvPr>
        </p:nvGraphicFramePr>
        <p:xfrm>
          <a:off x="2119" y="1591"/>
          <a:ext cx="2116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421" imgH="420" progId="TCLayout.ActiveDocument.1">
                  <p:embed/>
                </p:oleObj>
              </mc:Choice>
              <mc:Fallback>
                <p:oleObj name="think-cell Slide" r:id="rId10" imgW="421" imgH="42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119" y="1591"/>
                        <a:ext cx="2116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8755" y="276058"/>
            <a:ext cx="10457775" cy="7201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/>
              <a:t>CLICK TO EDIT MASTER SLIDE</a:t>
            </a:r>
            <a:endParaRPr lang="en-Z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329" y="1200483"/>
            <a:ext cx="11055343" cy="5299629"/>
          </a:xfrm>
          <a:prstGeom prst="rect">
            <a:avLst/>
          </a:prstGeom>
        </p:spPr>
        <p:txBody>
          <a:bodyPr vert="horz" lIns="36000" tIns="18000" rIns="0" bIns="1800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43786" y="6292755"/>
            <a:ext cx="520704" cy="214315"/>
          </a:xfrm>
          <a:prstGeom prst="rect">
            <a:avLst/>
          </a:prstGeom>
        </p:spPr>
        <p:txBody>
          <a:bodyPr vert="horz" lIns="0" tIns="0" rIns="0" bIns="46012" rtlCol="0" anchor="b"/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6ED65CF5-D76E-45E1-818D-9A8AC32524F3}" type="slidenum">
              <a:rPr lang="en-ZA" sz="9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Tahoma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ZA" sz="767" b="1" dirty="0">
              <a:solidFill>
                <a:schemeClr val="tx1">
                  <a:lumMod val="50000"/>
                  <a:lumOff val="50000"/>
                </a:schemeClr>
              </a:solidFill>
              <a:latin typeface="Tahoma"/>
            </a:endParaRPr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C94C95BE-8722-4D8D-93E0-75343B78F809}"/>
              </a:ext>
            </a:extLst>
          </p:cNvPr>
          <p:cNvSpPr/>
          <p:nvPr userDrawn="1"/>
        </p:nvSpPr>
        <p:spPr>
          <a:xfrm>
            <a:off x="568328" y="1121575"/>
            <a:ext cx="11055343" cy="45719"/>
          </a:xfrm>
          <a:custGeom>
            <a:avLst/>
            <a:gdLst/>
            <a:ahLst/>
            <a:cxnLst/>
            <a:rect l="l" t="t" r="r" b="b"/>
            <a:pathLst>
              <a:path w="18230215">
                <a:moveTo>
                  <a:pt x="0" y="0"/>
                </a:moveTo>
                <a:lnTo>
                  <a:pt x="18229780" y="0"/>
                </a:lnTo>
              </a:path>
            </a:pathLst>
          </a:custGeom>
          <a:ln w="20941">
            <a:solidFill>
              <a:srgbClr val="8B8E91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8828F517-37FB-4E03-B217-C275D9590891}"/>
              </a:ext>
            </a:extLst>
          </p:cNvPr>
          <p:cNvSpPr/>
          <p:nvPr userDrawn="1"/>
        </p:nvSpPr>
        <p:spPr>
          <a:xfrm>
            <a:off x="620851" y="6136760"/>
            <a:ext cx="166575" cy="294959"/>
          </a:xfrm>
          <a:custGeom>
            <a:avLst/>
            <a:gdLst/>
            <a:ahLst/>
            <a:cxnLst/>
            <a:rect l="l" t="t" r="r" b="b"/>
            <a:pathLst>
              <a:path w="281305" h="486409">
                <a:moveTo>
                  <a:pt x="0" y="486404"/>
                </a:moveTo>
                <a:lnTo>
                  <a:pt x="281038" y="0"/>
                </a:lnTo>
              </a:path>
            </a:pathLst>
          </a:custGeom>
          <a:ln w="38679">
            <a:solidFill>
              <a:srgbClr val="E73023"/>
            </a:solidFill>
          </a:ln>
        </p:spPr>
        <p:txBody>
          <a:bodyPr wrap="square" lIns="0" tIns="0" rIns="0" bIns="0" rtlCol="0"/>
          <a:lstStyle/>
          <a:p>
            <a:endParaRPr sz="637" b="0" i="0" dirty="0">
              <a:latin typeface="Tahoma Regular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0567A0-C0A7-4B1B-AE7B-212F10FDF1C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8861" y="116875"/>
            <a:ext cx="1335337" cy="988105"/>
          </a:xfrm>
          <a:prstGeom prst="rect">
            <a:avLst/>
          </a:prstGeom>
        </p:spPr>
      </p:pic>
      <p:sp>
        <p:nvSpPr>
          <p:cNvPr id="6" name="MSIPCMContentMarking" descr="{&quot;HashCode&quot;:27945522,&quot;Placement&quot;:&quot;Footer&quot;,&quot;Top&quot;:519.343,&quot;Left&quot;:382.851,&quot;SlideWidth&quot;:960,&quot;SlideHeight&quot;:540}">
            <a:extLst>
              <a:ext uri="{FF2B5EF4-FFF2-40B4-BE49-F238E27FC236}">
                <a16:creationId xmlns:a16="http://schemas.microsoft.com/office/drawing/2014/main" id="{CAD5DD96-3ABA-4729-AA4B-561F9DA28CE2}"/>
              </a:ext>
            </a:extLst>
          </p:cNvPr>
          <p:cNvSpPr txBox="1"/>
          <p:nvPr userDrawn="1"/>
        </p:nvSpPr>
        <p:spPr>
          <a:xfrm>
            <a:off x="4862208" y="6595656"/>
            <a:ext cx="2467584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FF"/>
                </a:solidFill>
                <a:latin typeface="Calibri" panose="020F0502020204030204" pitchFamily="34" charset="0"/>
              </a:rPr>
              <a:t>TRANSNET CONFIDENTIAL INFORMATION</a:t>
            </a:r>
            <a:endParaRPr lang="en-US" sz="1000" dirty="0">
              <a:solidFill>
                <a:srgbClr val="0000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981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70" r:id="rId7"/>
  </p:sldLayoutIdLst>
  <p:hf hdr="0" ftr="0" dt="0"/>
  <p:txStyles>
    <p:titleStyle>
      <a:lvl1pPr algn="l" defTabSz="779173" rtl="0" eaLnBrk="1" latinLnBrk="0" hangingPunct="1">
        <a:spcBef>
          <a:spcPct val="0"/>
        </a:spcBef>
        <a:buNone/>
        <a:defRPr sz="2800" b="1" kern="1200" cap="none" spc="0" baseline="0">
          <a:solidFill>
            <a:schemeClr val="tx1">
              <a:lumMod val="50000"/>
              <a:lumOff val="50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779173" rtl="0" eaLnBrk="1" latinLnBrk="0" hangingPunct="1">
        <a:lnSpc>
          <a:spcPct val="110000"/>
        </a:lnSpc>
        <a:spcBef>
          <a:spcPts val="1023"/>
        </a:spcBef>
        <a:spcAft>
          <a:spcPts val="341"/>
        </a:spcAft>
        <a:buFont typeface="Arial" pitchFamily="34" charset="0"/>
        <a:buNone/>
        <a:defRPr sz="20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228612" indent="-142037" algn="l" defTabSz="779173" rtl="0" eaLnBrk="1" latinLnBrk="0" hangingPunct="1">
        <a:lnSpc>
          <a:spcPct val="110000"/>
        </a:lnSpc>
        <a:spcBef>
          <a:spcPts val="171"/>
        </a:spcBef>
        <a:spcAft>
          <a:spcPts val="171"/>
        </a:spcAft>
        <a:buFont typeface="Arial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531623" indent="-160976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›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764293" indent="-155565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–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078126" indent="-156917" algn="l" defTabSz="779173" rtl="0" eaLnBrk="1" latinLnBrk="0" hangingPunct="1">
        <a:lnSpc>
          <a:spcPct val="110000"/>
        </a:lnSpc>
        <a:spcBef>
          <a:spcPts val="85"/>
        </a:spcBef>
        <a:spcAft>
          <a:spcPts val="171"/>
        </a:spcAft>
        <a:buFont typeface="Arial" pitchFamily="34" charset="0"/>
        <a:buChar char="»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142725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6pPr>
      <a:lvl7pPr marL="2532312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7pPr>
      <a:lvl8pPr marL="2921898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8pPr>
      <a:lvl9pPr marL="3311484" indent="-194793" algn="l" defTabSz="779173" rtl="0" eaLnBrk="1" latinLnBrk="0" hangingPunct="1">
        <a:spcBef>
          <a:spcPct val="20000"/>
        </a:spcBef>
        <a:buFont typeface="Arial" pitchFamily="34" charset="0"/>
        <a:buChar char="•"/>
        <a:defRPr sz="17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1pPr>
      <a:lvl2pPr marL="389586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2pPr>
      <a:lvl3pPr marL="779173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3pPr>
      <a:lvl4pPr marL="1168759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4pPr>
      <a:lvl5pPr marL="1558345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5pPr>
      <a:lvl6pPr marL="1947932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6pPr>
      <a:lvl7pPr marL="2337518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7pPr>
      <a:lvl8pPr marL="2727104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8pPr>
      <a:lvl9pPr marL="3116691" algn="l" defTabSz="779173" rtl="0" eaLnBrk="1" latinLnBrk="0" hangingPunct="1">
        <a:defRPr sz="15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0">
          <p15:clr>
            <a:srgbClr val="F26B43"/>
          </p15:clr>
        </p15:guide>
        <p15:guide id="4" orient="horz" pos="4156">
          <p15:clr>
            <a:srgbClr val="F26B43"/>
          </p15:clr>
        </p15:guide>
        <p15:guide id="5" orient="horz" pos="2432">
          <p15:clr>
            <a:srgbClr val="F26B43"/>
          </p15:clr>
        </p15:guide>
        <p15:guide id="7" orient="horz" pos="70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svg"/><Relationship Id="rId7" Type="http://schemas.openxmlformats.org/officeDocument/2006/relationships/image" Target="../media/image38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4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2.svg"/><Relationship Id="rId7" Type="http://schemas.openxmlformats.org/officeDocument/2006/relationships/image" Target="../media/image44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svg"/><Relationship Id="rId7" Type="http://schemas.openxmlformats.org/officeDocument/2006/relationships/hyperlink" Target="https://www.rawpixel.com/image/417098/steam-train-countryside" TargetMode="External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0.jpeg"/><Relationship Id="rId5" Type="http://schemas.openxmlformats.org/officeDocument/2006/relationships/image" Target="../media/image49.svg"/><Relationship Id="rId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10" Type="http://schemas.openxmlformats.org/officeDocument/2006/relationships/hyperlink" Target="https://creativecommons.org/licenses/by-sa/3.0/" TargetMode="External"/><Relationship Id="rId4" Type="http://schemas.openxmlformats.org/officeDocument/2006/relationships/image" Target="../media/image53.png"/><Relationship Id="rId9" Type="http://schemas.openxmlformats.org/officeDocument/2006/relationships/hyperlink" Target="https://commons.wikimedia.org/wiki/File:Brier_Island_Lighthouse_(1)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9.svg"/><Relationship Id="rId7" Type="http://schemas.openxmlformats.org/officeDocument/2006/relationships/image" Target="../media/image38.sv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Relationship Id="rId9" Type="http://schemas.openxmlformats.org/officeDocument/2006/relationships/image" Target="../media/image63.sv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2D4F9E-FCE2-4597-9F09-43A84925D0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49295" y="4219771"/>
            <a:ext cx="7012180" cy="2076254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Transnet – Tourism, Hospitality and Heritage</a:t>
            </a:r>
          </a:p>
          <a:p>
            <a:endParaRPr lang="en-US" sz="3200" dirty="0"/>
          </a:p>
          <a:p>
            <a:r>
              <a:rPr lang="en-US" sz="2200" dirty="0"/>
              <a:t>Tourism Investment Forum Africa</a:t>
            </a:r>
          </a:p>
          <a:p>
            <a:endParaRPr lang="en-US" sz="2800" dirty="0"/>
          </a:p>
          <a:p>
            <a:r>
              <a:rPr lang="en-US" sz="1500" dirty="0"/>
              <a:t>08/06/2023</a:t>
            </a:r>
          </a:p>
        </p:txBody>
      </p:sp>
    </p:spTree>
    <p:extLst>
      <p:ext uri="{BB962C8B-B14F-4D97-AF65-F5344CB8AC3E}">
        <p14:creationId xmlns:p14="http://schemas.microsoft.com/office/powerpoint/2010/main" val="2150313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oup 117"/>
          <p:cNvGrpSpPr/>
          <p:nvPr/>
        </p:nvGrpSpPr>
        <p:grpSpPr>
          <a:xfrm>
            <a:off x="1057958" y="1329504"/>
            <a:ext cx="5171454" cy="5299786"/>
            <a:chOff x="1852681" y="1275942"/>
            <a:chExt cx="5269117" cy="5449291"/>
          </a:xfrm>
        </p:grpSpPr>
        <p:grpSp>
          <p:nvGrpSpPr>
            <p:cNvPr id="111" name="Group 110"/>
            <p:cNvGrpSpPr/>
            <p:nvPr/>
          </p:nvGrpSpPr>
          <p:grpSpPr>
            <a:xfrm>
              <a:off x="1852681" y="1275942"/>
              <a:ext cx="5180133" cy="5449291"/>
              <a:chOff x="6246551" y="1264067"/>
              <a:chExt cx="5180133" cy="5449291"/>
            </a:xfrm>
          </p:grpSpPr>
          <p:grpSp>
            <p:nvGrpSpPr>
              <p:cNvPr id="87" name="Group 86"/>
              <p:cNvGrpSpPr/>
              <p:nvPr/>
            </p:nvGrpSpPr>
            <p:grpSpPr>
              <a:xfrm>
                <a:off x="6417276" y="1264067"/>
                <a:ext cx="4924628" cy="5449291"/>
                <a:chOff x="1826757" y="1192527"/>
                <a:chExt cx="4924628" cy="5449291"/>
              </a:xfrm>
            </p:grpSpPr>
            <p:grpSp>
              <p:nvGrpSpPr>
                <p:cNvPr id="88" name="Group 87"/>
                <p:cNvGrpSpPr>
                  <a:grpSpLocks noChangeAspect="1"/>
                </p:cNvGrpSpPr>
                <p:nvPr/>
              </p:nvGrpSpPr>
              <p:grpSpPr>
                <a:xfrm>
                  <a:off x="1826757" y="1192527"/>
                  <a:ext cx="4924628" cy="5449291"/>
                  <a:chOff x="1814882" y="-778777"/>
                  <a:chExt cx="6112357" cy="6763560"/>
                </a:xfrm>
              </p:grpSpPr>
              <p:sp>
                <p:nvSpPr>
                  <p:cNvPr id="91" name="Freeform 90"/>
                  <p:cNvSpPr/>
                  <p:nvPr/>
                </p:nvSpPr>
                <p:spPr>
                  <a:xfrm rot="5400000">
                    <a:off x="3080138" y="2838707"/>
                    <a:ext cx="3549879" cy="2742273"/>
                  </a:xfrm>
                  <a:custGeom>
                    <a:avLst/>
                    <a:gdLst>
                      <a:gd name="connsiteX0" fmla="*/ 0 w 2226734"/>
                      <a:gd name="connsiteY0" fmla="*/ 592666 h 1253066"/>
                      <a:gd name="connsiteX1" fmla="*/ 1121834 w 2226734"/>
                      <a:gd name="connsiteY1" fmla="*/ 1253066 h 1253066"/>
                      <a:gd name="connsiteX2" fmla="*/ 2226734 w 2226734"/>
                      <a:gd name="connsiteY2" fmla="*/ 512233 h 1253066"/>
                      <a:gd name="connsiteX3" fmla="*/ 1109134 w 2226734"/>
                      <a:gd name="connsiteY3" fmla="*/ 0 h 1253066"/>
                      <a:gd name="connsiteX4" fmla="*/ 0 w 2226734"/>
                      <a:gd name="connsiteY4" fmla="*/ 592666 h 1253066"/>
                      <a:gd name="connsiteX0" fmla="*/ 0 w 2226734"/>
                      <a:gd name="connsiteY0" fmla="*/ 613833 h 1274233"/>
                      <a:gd name="connsiteX1" fmla="*/ 1121834 w 2226734"/>
                      <a:gd name="connsiteY1" fmla="*/ 1274233 h 1274233"/>
                      <a:gd name="connsiteX2" fmla="*/ 2226734 w 2226734"/>
                      <a:gd name="connsiteY2" fmla="*/ 533400 h 1274233"/>
                      <a:gd name="connsiteX3" fmla="*/ 1100667 w 2226734"/>
                      <a:gd name="connsiteY3" fmla="*/ 0 h 1274233"/>
                      <a:gd name="connsiteX4" fmla="*/ 0 w 2226734"/>
                      <a:gd name="connsiteY4" fmla="*/ 613833 h 1274233"/>
                      <a:gd name="connsiteX0" fmla="*/ 0 w 2226734"/>
                      <a:gd name="connsiteY0" fmla="*/ 663283 h 1323683"/>
                      <a:gd name="connsiteX1" fmla="*/ 1121834 w 2226734"/>
                      <a:gd name="connsiteY1" fmla="*/ 1323683 h 1323683"/>
                      <a:gd name="connsiteX2" fmla="*/ 2226734 w 2226734"/>
                      <a:gd name="connsiteY2" fmla="*/ 582850 h 1323683"/>
                      <a:gd name="connsiteX3" fmla="*/ 1100667 w 2226734"/>
                      <a:gd name="connsiteY3" fmla="*/ 49450 h 1323683"/>
                      <a:gd name="connsiteX4" fmla="*/ 0 w 2226734"/>
                      <a:gd name="connsiteY4" fmla="*/ 663283 h 1323683"/>
                      <a:gd name="connsiteX0" fmla="*/ 0 w 2226734"/>
                      <a:gd name="connsiteY0" fmla="*/ 689687 h 1350087"/>
                      <a:gd name="connsiteX1" fmla="*/ 1121834 w 2226734"/>
                      <a:gd name="connsiteY1" fmla="*/ 1350087 h 1350087"/>
                      <a:gd name="connsiteX2" fmla="*/ 2226734 w 2226734"/>
                      <a:gd name="connsiteY2" fmla="*/ 609254 h 1350087"/>
                      <a:gd name="connsiteX3" fmla="*/ 1100667 w 2226734"/>
                      <a:gd name="connsiteY3" fmla="*/ 75854 h 1350087"/>
                      <a:gd name="connsiteX4" fmla="*/ 0 w 2226734"/>
                      <a:gd name="connsiteY4" fmla="*/ 689687 h 1350087"/>
                      <a:gd name="connsiteX0" fmla="*/ 0 w 2226734"/>
                      <a:gd name="connsiteY0" fmla="*/ 732369 h 1392769"/>
                      <a:gd name="connsiteX1" fmla="*/ 1121834 w 2226734"/>
                      <a:gd name="connsiteY1" fmla="*/ 1392769 h 1392769"/>
                      <a:gd name="connsiteX2" fmla="*/ 2226734 w 2226734"/>
                      <a:gd name="connsiteY2" fmla="*/ 651936 h 1392769"/>
                      <a:gd name="connsiteX3" fmla="*/ 1100667 w 2226734"/>
                      <a:gd name="connsiteY3" fmla="*/ 118536 h 1392769"/>
                      <a:gd name="connsiteX4" fmla="*/ 0 w 2226734"/>
                      <a:gd name="connsiteY4" fmla="*/ 732369 h 1392769"/>
                      <a:gd name="connsiteX0" fmla="*/ 0 w 2226734"/>
                      <a:gd name="connsiteY0" fmla="*/ 734171 h 1394571"/>
                      <a:gd name="connsiteX1" fmla="*/ 1121834 w 2226734"/>
                      <a:gd name="connsiteY1" fmla="*/ 1394571 h 1394571"/>
                      <a:gd name="connsiteX2" fmla="*/ 2226734 w 2226734"/>
                      <a:gd name="connsiteY2" fmla="*/ 653738 h 1394571"/>
                      <a:gd name="connsiteX3" fmla="*/ 1100667 w 2226734"/>
                      <a:gd name="connsiteY3" fmla="*/ 120338 h 1394571"/>
                      <a:gd name="connsiteX4" fmla="*/ 0 w 2226734"/>
                      <a:gd name="connsiteY4" fmla="*/ 734171 h 1394571"/>
                      <a:gd name="connsiteX0" fmla="*/ 0 w 2226734"/>
                      <a:gd name="connsiteY0" fmla="*/ 741260 h 1401660"/>
                      <a:gd name="connsiteX1" fmla="*/ 1121834 w 2226734"/>
                      <a:gd name="connsiteY1" fmla="*/ 1401660 h 1401660"/>
                      <a:gd name="connsiteX2" fmla="*/ 2226734 w 2226734"/>
                      <a:gd name="connsiteY2" fmla="*/ 660827 h 1401660"/>
                      <a:gd name="connsiteX3" fmla="*/ 1083734 w 2226734"/>
                      <a:gd name="connsiteY3" fmla="*/ 118960 h 1401660"/>
                      <a:gd name="connsiteX4" fmla="*/ 0 w 2226734"/>
                      <a:gd name="connsiteY4" fmla="*/ 741260 h 1401660"/>
                      <a:gd name="connsiteX0" fmla="*/ 0 w 2226734"/>
                      <a:gd name="connsiteY0" fmla="*/ 730515 h 1390915"/>
                      <a:gd name="connsiteX1" fmla="*/ 1121834 w 2226734"/>
                      <a:gd name="connsiteY1" fmla="*/ 1390915 h 1390915"/>
                      <a:gd name="connsiteX2" fmla="*/ 2226734 w 2226734"/>
                      <a:gd name="connsiteY2" fmla="*/ 650082 h 1390915"/>
                      <a:gd name="connsiteX3" fmla="*/ 1083734 w 2226734"/>
                      <a:gd name="connsiteY3" fmla="*/ 108215 h 1390915"/>
                      <a:gd name="connsiteX4" fmla="*/ 0 w 2226734"/>
                      <a:gd name="connsiteY4" fmla="*/ 730515 h 1390915"/>
                      <a:gd name="connsiteX0" fmla="*/ 0 w 2226734"/>
                      <a:gd name="connsiteY0" fmla="*/ 730515 h 1390915"/>
                      <a:gd name="connsiteX1" fmla="*/ 1121834 w 2226734"/>
                      <a:gd name="connsiteY1" fmla="*/ 1390915 h 1390915"/>
                      <a:gd name="connsiteX2" fmla="*/ 2226734 w 2226734"/>
                      <a:gd name="connsiteY2" fmla="*/ 650082 h 1390915"/>
                      <a:gd name="connsiteX3" fmla="*/ 1083734 w 2226734"/>
                      <a:gd name="connsiteY3" fmla="*/ 108215 h 1390915"/>
                      <a:gd name="connsiteX4" fmla="*/ 0 w 2226734"/>
                      <a:gd name="connsiteY4" fmla="*/ 730515 h 1390915"/>
                      <a:gd name="connsiteX0" fmla="*/ 0 w 2226734"/>
                      <a:gd name="connsiteY0" fmla="*/ 730515 h 1460201"/>
                      <a:gd name="connsiteX1" fmla="*/ 1121834 w 2226734"/>
                      <a:gd name="connsiteY1" fmla="*/ 1390915 h 1460201"/>
                      <a:gd name="connsiteX2" fmla="*/ 2226734 w 2226734"/>
                      <a:gd name="connsiteY2" fmla="*/ 650082 h 1460201"/>
                      <a:gd name="connsiteX3" fmla="*/ 1083734 w 2226734"/>
                      <a:gd name="connsiteY3" fmla="*/ 108215 h 1460201"/>
                      <a:gd name="connsiteX4" fmla="*/ 0 w 2226734"/>
                      <a:gd name="connsiteY4" fmla="*/ 730515 h 1460201"/>
                      <a:gd name="connsiteX0" fmla="*/ 0 w 2226734"/>
                      <a:gd name="connsiteY0" fmla="*/ 730515 h 1466809"/>
                      <a:gd name="connsiteX1" fmla="*/ 1121834 w 2226734"/>
                      <a:gd name="connsiteY1" fmla="*/ 1390915 h 1466809"/>
                      <a:gd name="connsiteX2" fmla="*/ 2226734 w 2226734"/>
                      <a:gd name="connsiteY2" fmla="*/ 650082 h 1466809"/>
                      <a:gd name="connsiteX3" fmla="*/ 1083734 w 2226734"/>
                      <a:gd name="connsiteY3" fmla="*/ 108215 h 1466809"/>
                      <a:gd name="connsiteX4" fmla="*/ 0 w 2226734"/>
                      <a:gd name="connsiteY4" fmla="*/ 730515 h 1466809"/>
                      <a:gd name="connsiteX0" fmla="*/ 0 w 2226734"/>
                      <a:gd name="connsiteY0" fmla="*/ 733553 h 1469847"/>
                      <a:gd name="connsiteX1" fmla="*/ 1121834 w 2226734"/>
                      <a:gd name="connsiteY1" fmla="*/ 1393953 h 1469847"/>
                      <a:gd name="connsiteX2" fmla="*/ 2226734 w 2226734"/>
                      <a:gd name="connsiteY2" fmla="*/ 653120 h 1469847"/>
                      <a:gd name="connsiteX3" fmla="*/ 1083734 w 2226734"/>
                      <a:gd name="connsiteY3" fmla="*/ 111253 h 1469847"/>
                      <a:gd name="connsiteX4" fmla="*/ 0 w 2226734"/>
                      <a:gd name="connsiteY4" fmla="*/ 733553 h 1469847"/>
                      <a:gd name="connsiteX0" fmla="*/ 0 w 2226834"/>
                      <a:gd name="connsiteY0" fmla="*/ 733553 h 1466871"/>
                      <a:gd name="connsiteX1" fmla="*/ 1121834 w 2226834"/>
                      <a:gd name="connsiteY1" fmla="*/ 1393953 h 1466871"/>
                      <a:gd name="connsiteX2" fmla="*/ 2226734 w 2226834"/>
                      <a:gd name="connsiteY2" fmla="*/ 653120 h 1466871"/>
                      <a:gd name="connsiteX3" fmla="*/ 1083734 w 2226834"/>
                      <a:gd name="connsiteY3" fmla="*/ 111253 h 1466871"/>
                      <a:gd name="connsiteX4" fmla="*/ 0 w 2226834"/>
                      <a:gd name="connsiteY4" fmla="*/ 733553 h 1466871"/>
                      <a:gd name="connsiteX0" fmla="*/ 0 w 2226828"/>
                      <a:gd name="connsiteY0" fmla="*/ 733553 h 1479039"/>
                      <a:gd name="connsiteX1" fmla="*/ 1121834 w 2226828"/>
                      <a:gd name="connsiteY1" fmla="*/ 1393953 h 1479039"/>
                      <a:gd name="connsiteX2" fmla="*/ 2226734 w 2226828"/>
                      <a:gd name="connsiteY2" fmla="*/ 653120 h 1479039"/>
                      <a:gd name="connsiteX3" fmla="*/ 1083734 w 2226828"/>
                      <a:gd name="connsiteY3" fmla="*/ 111253 h 1479039"/>
                      <a:gd name="connsiteX4" fmla="*/ 0 w 2226828"/>
                      <a:gd name="connsiteY4" fmla="*/ 733553 h 1479039"/>
                      <a:gd name="connsiteX0" fmla="*/ 0 w 2226842"/>
                      <a:gd name="connsiteY0" fmla="*/ 733553 h 1479039"/>
                      <a:gd name="connsiteX1" fmla="*/ 1121834 w 2226842"/>
                      <a:gd name="connsiteY1" fmla="*/ 1393953 h 1479039"/>
                      <a:gd name="connsiteX2" fmla="*/ 2226734 w 2226842"/>
                      <a:gd name="connsiteY2" fmla="*/ 653120 h 1479039"/>
                      <a:gd name="connsiteX3" fmla="*/ 1083734 w 2226842"/>
                      <a:gd name="connsiteY3" fmla="*/ 111253 h 1479039"/>
                      <a:gd name="connsiteX4" fmla="*/ 0 w 2226842"/>
                      <a:gd name="connsiteY4" fmla="*/ 733553 h 1479039"/>
                      <a:gd name="connsiteX0" fmla="*/ 0 w 2226854"/>
                      <a:gd name="connsiteY0" fmla="*/ 733553 h 1486754"/>
                      <a:gd name="connsiteX1" fmla="*/ 1121834 w 2226854"/>
                      <a:gd name="connsiteY1" fmla="*/ 1393953 h 1486754"/>
                      <a:gd name="connsiteX2" fmla="*/ 2226734 w 2226854"/>
                      <a:gd name="connsiteY2" fmla="*/ 653120 h 1486754"/>
                      <a:gd name="connsiteX3" fmla="*/ 1083734 w 2226854"/>
                      <a:gd name="connsiteY3" fmla="*/ 111253 h 1486754"/>
                      <a:gd name="connsiteX4" fmla="*/ 0 w 2226854"/>
                      <a:gd name="connsiteY4" fmla="*/ 733553 h 1486754"/>
                      <a:gd name="connsiteX0" fmla="*/ 0 w 2231026"/>
                      <a:gd name="connsiteY0" fmla="*/ 733553 h 1484680"/>
                      <a:gd name="connsiteX1" fmla="*/ 1121834 w 2231026"/>
                      <a:gd name="connsiteY1" fmla="*/ 1393953 h 1484680"/>
                      <a:gd name="connsiteX2" fmla="*/ 2226734 w 2231026"/>
                      <a:gd name="connsiteY2" fmla="*/ 653120 h 1484680"/>
                      <a:gd name="connsiteX3" fmla="*/ 1083734 w 2231026"/>
                      <a:gd name="connsiteY3" fmla="*/ 111253 h 1484680"/>
                      <a:gd name="connsiteX4" fmla="*/ 0 w 2231026"/>
                      <a:gd name="connsiteY4" fmla="*/ 733553 h 1484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31026" h="1484680">
                        <a:moveTo>
                          <a:pt x="0" y="733553"/>
                        </a:moveTo>
                        <a:lnTo>
                          <a:pt x="1121834" y="1393953"/>
                        </a:lnTo>
                        <a:cubicBezTo>
                          <a:pt x="1795911" y="1693109"/>
                          <a:pt x="2282094" y="1202259"/>
                          <a:pt x="2226734" y="653120"/>
                        </a:cubicBezTo>
                        <a:cubicBezTo>
                          <a:pt x="2173112" y="162054"/>
                          <a:pt x="1611490" y="-189314"/>
                          <a:pt x="1083734" y="111253"/>
                        </a:cubicBezTo>
                        <a:lnTo>
                          <a:pt x="0" y="73355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9F9F9"/>
                      </a:gs>
                      <a:gs pos="100000">
                        <a:srgbClr val="E0E0E0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solidFill>
                      <a:schemeClr val="bg1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2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none" lIns="1116000" tIns="288000" rIns="1080000" bIns="0" numCol="1" spcCol="0" rtlCol="0" fromWordArt="0" anchor="b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12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ZA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1A25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2" name="Freeform 91"/>
                  <p:cNvSpPr/>
                  <p:nvPr/>
                </p:nvSpPr>
                <p:spPr>
                  <a:xfrm rot="5400000">
                    <a:off x="4781163" y="1613569"/>
                    <a:ext cx="3549879" cy="2742273"/>
                  </a:xfrm>
                  <a:custGeom>
                    <a:avLst/>
                    <a:gdLst>
                      <a:gd name="connsiteX0" fmla="*/ 0 w 2226734"/>
                      <a:gd name="connsiteY0" fmla="*/ 592666 h 1253066"/>
                      <a:gd name="connsiteX1" fmla="*/ 1121834 w 2226734"/>
                      <a:gd name="connsiteY1" fmla="*/ 1253066 h 1253066"/>
                      <a:gd name="connsiteX2" fmla="*/ 2226734 w 2226734"/>
                      <a:gd name="connsiteY2" fmla="*/ 512233 h 1253066"/>
                      <a:gd name="connsiteX3" fmla="*/ 1109134 w 2226734"/>
                      <a:gd name="connsiteY3" fmla="*/ 0 h 1253066"/>
                      <a:gd name="connsiteX4" fmla="*/ 0 w 2226734"/>
                      <a:gd name="connsiteY4" fmla="*/ 592666 h 1253066"/>
                      <a:gd name="connsiteX0" fmla="*/ 0 w 2226734"/>
                      <a:gd name="connsiteY0" fmla="*/ 613833 h 1274233"/>
                      <a:gd name="connsiteX1" fmla="*/ 1121834 w 2226734"/>
                      <a:gd name="connsiteY1" fmla="*/ 1274233 h 1274233"/>
                      <a:gd name="connsiteX2" fmla="*/ 2226734 w 2226734"/>
                      <a:gd name="connsiteY2" fmla="*/ 533400 h 1274233"/>
                      <a:gd name="connsiteX3" fmla="*/ 1100667 w 2226734"/>
                      <a:gd name="connsiteY3" fmla="*/ 0 h 1274233"/>
                      <a:gd name="connsiteX4" fmla="*/ 0 w 2226734"/>
                      <a:gd name="connsiteY4" fmla="*/ 613833 h 1274233"/>
                      <a:gd name="connsiteX0" fmla="*/ 0 w 2226734"/>
                      <a:gd name="connsiteY0" fmla="*/ 663283 h 1323683"/>
                      <a:gd name="connsiteX1" fmla="*/ 1121834 w 2226734"/>
                      <a:gd name="connsiteY1" fmla="*/ 1323683 h 1323683"/>
                      <a:gd name="connsiteX2" fmla="*/ 2226734 w 2226734"/>
                      <a:gd name="connsiteY2" fmla="*/ 582850 h 1323683"/>
                      <a:gd name="connsiteX3" fmla="*/ 1100667 w 2226734"/>
                      <a:gd name="connsiteY3" fmla="*/ 49450 h 1323683"/>
                      <a:gd name="connsiteX4" fmla="*/ 0 w 2226734"/>
                      <a:gd name="connsiteY4" fmla="*/ 663283 h 1323683"/>
                      <a:gd name="connsiteX0" fmla="*/ 0 w 2226734"/>
                      <a:gd name="connsiteY0" fmla="*/ 689687 h 1350087"/>
                      <a:gd name="connsiteX1" fmla="*/ 1121834 w 2226734"/>
                      <a:gd name="connsiteY1" fmla="*/ 1350087 h 1350087"/>
                      <a:gd name="connsiteX2" fmla="*/ 2226734 w 2226734"/>
                      <a:gd name="connsiteY2" fmla="*/ 609254 h 1350087"/>
                      <a:gd name="connsiteX3" fmla="*/ 1100667 w 2226734"/>
                      <a:gd name="connsiteY3" fmla="*/ 75854 h 1350087"/>
                      <a:gd name="connsiteX4" fmla="*/ 0 w 2226734"/>
                      <a:gd name="connsiteY4" fmla="*/ 689687 h 1350087"/>
                      <a:gd name="connsiteX0" fmla="*/ 0 w 2226734"/>
                      <a:gd name="connsiteY0" fmla="*/ 732369 h 1392769"/>
                      <a:gd name="connsiteX1" fmla="*/ 1121834 w 2226734"/>
                      <a:gd name="connsiteY1" fmla="*/ 1392769 h 1392769"/>
                      <a:gd name="connsiteX2" fmla="*/ 2226734 w 2226734"/>
                      <a:gd name="connsiteY2" fmla="*/ 651936 h 1392769"/>
                      <a:gd name="connsiteX3" fmla="*/ 1100667 w 2226734"/>
                      <a:gd name="connsiteY3" fmla="*/ 118536 h 1392769"/>
                      <a:gd name="connsiteX4" fmla="*/ 0 w 2226734"/>
                      <a:gd name="connsiteY4" fmla="*/ 732369 h 1392769"/>
                      <a:gd name="connsiteX0" fmla="*/ 0 w 2226734"/>
                      <a:gd name="connsiteY0" fmla="*/ 734171 h 1394571"/>
                      <a:gd name="connsiteX1" fmla="*/ 1121834 w 2226734"/>
                      <a:gd name="connsiteY1" fmla="*/ 1394571 h 1394571"/>
                      <a:gd name="connsiteX2" fmla="*/ 2226734 w 2226734"/>
                      <a:gd name="connsiteY2" fmla="*/ 653738 h 1394571"/>
                      <a:gd name="connsiteX3" fmla="*/ 1100667 w 2226734"/>
                      <a:gd name="connsiteY3" fmla="*/ 120338 h 1394571"/>
                      <a:gd name="connsiteX4" fmla="*/ 0 w 2226734"/>
                      <a:gd name="connsiteY4" fmla="*/ 734171 h 1394571"/>
                      <a:gd name="connsiteX0" fmla="*/ 0 w 2226734"/>
                      <a:gd name="connsiteY0" fmla="*/ 741260 h 1401660"/>
                      <a:gd name="connsiteX1" fmla="*/ 1121834 w 2226734"/>
                      <a:gd name="connsiteY1" fmla="*/ 1401660 h 1401660"/>
                      <a:gd name="connsiteX2" fmla="*/ 2226734 w 2226734"/>
                      <a:gd name="connsiteY2" fmla="*/ 660827 h 1401660"/>
                      <a:gd name="connsiteX3" fmla="*/ 1083734 w 2226734"/>
                      <a:gd name="connsiteY3" fmla="*/ 118960 h 1401660"/>
                      <a:gd name="connsiteX4" fmla="*/ 0 w 2226734"/>
                      <a:gd name="connsiteY4" fmla="*/ 741260 h 1401660"/>
                      <a:gd name="connsiteX0" fmla="*/ 0 w 2226734"/>
                      <a:gd name="connsiteY0" fmla="*/ 730515 h 1390915"/>
                      <a:gd name="connsiteX1" fmla="*/ 1121834 w 2226734"/>
                      <a:gd name="connsiteY1" fmla="*/ 1390915 h 1390915"/>
                      <a:gd name="connsiteX2" fmla="*/ 2226734 w 2226734"/>
                      <a:gd name="connsiteY2" fmla="*/ 650082 h 1390915"/>
                      <a:gd name="connsiteX3" fmla="*/ 1083734 w 2226734"/>
                      <a:gd name="connsiteY3" fmla="*/ 108215 h 1390915"/>
                      <a:gd name="connsiteX4" fmla="*/ 0 w 2226734"/>
                      <a:gd name="connsiteY4" fmla="*/ 730515 h 1390915"/>
                      <a:gd name="connsiteX0" fmla="*/ 0 w 2226734"/>
                      <a:gd name="connsiteY0" fmla="*/ 730515 h 1390915"/>
                      <a:gd name="connsiteX1" fmla="*/ 1121834 w 2226734"/>
                      <a:gd name="connsiteY1" fmla="*/ 1390915 h 1390915"/>
                      <a:gd name="connsiteX2" fmla="*/ 2226734 w 2226734"/>
                      <a:gd name="connsiteY2" fmla="*/ 650082 h 1390915"/>
                      <a:gd name="connsiteX3" fmla="*/ 1083734 w 2226734"/>
                      <a:gd name="connsiteY3" fmla="*/ 108215 h 1390915"/>
                      <a:gd name="connsiteX4" fmla="*/ 0 w 2226734"/>
                      <a:gd name="connsiteY4" fmla="*/ 730515 h 1390915"/>
                      <a:gd name="connsiteX0" fmla="*/ 0 w 2226734"/>
                      <a:gd name="connsiteY0" fmla="*/ 730515 h 1460201"/>
                      <a:gd name="connsiteX1" fmla="*/ 1121834 w 2226734"/>
                      <a:gd name="connsiteY1" fmla="*/ 1390915 h 1460201"/>
                      <a:gd name="connsiteX2" fmla="*/ 2226734 w 2226734"/>
                      <a:gd name="connsiteY2" fmla="*/ 650082 h 1460201"/>
                      <a:gd name="connsiteX3" fmla="*/ 1083734 w 2226734"/>
                      <a:gd name="connsiteY3" fmla="*/ 108215 h 1460201"/>
                      <a:gd name="connsiteX4" fmla="*/ 0 w 2226734"/>
                      <a:gd name="connsiteY4" fmla="*/ 730515 h 1460201"/>
                      <a:gd name="connsiteX0" fmla="*/ 0 w 2226734"/>
                      <a:gd name="connsiteY0" fmla="*/ 730515 h 1466809"/>
                      <a:gd name="connsiteX1" fmla="*/ 1121834 w 2226734"/>
                      <a:gd name="connsiteY1" fmla="*/ 1390915 h 1466809"/>
                      <a:gd name="connsiteX2" fmla="*/ 2226734 w 2226734"/>
                      <a:gd name="connsiteY2" fmla="*/ 650082 h 1466809"/>
                      <a:gd name="connsiteX3" fmla="*/ 1083734 w 2226734"/>
                      <a:gd name="connsiteY3" fmla="*/ 108215 h 1466809"/>
                      <a:gd name="connsiteX4" fmla="*/ 0 w 2226734"/>
                      <a:gd name="connsiteY4" fmla="*/ 730515 h 1466809"/>
                      <a:gd name="connsiteX0" fmla="*/ 0 w 2226734"/>
                      <a:gd name="connsiteY0" fmla="*/ 733553 h 1469847"/>
                      <a:gd name="connsiteX1" fmla="*/ 1121834 w 2226734"/>
                      <a:gd name="connsiteY1" fmla="*/ 1393953 h 1469847"/>
                      <a:gd name="connsiteX2" fmla="*/ 2226734 w 2226734"/>
                      <a:gd name="connsiteY2" fmla="*/ 653120 h 1469847"/>
                      <a:gd name="connsiteX3" fmla="*/ 1083734 w 2226734"/>
                      <a:gd name="connsiteY3" fmla="*/ 111253 h 1469847"/>
                      <a:gd name="connsiteX4" fmla="*/ 0 w 2226734"/>
                      <a:gd name="connsiteY4" fmla="*/ 733553 h 1469847"/>
                      <a:gd name="connsiteX0" fmla="*/ 0 w 2226834"/>
                      <a:gd name="connsiteY0" fmla="*/ 733553 h 1466871"/>
                      <a:gd name="connsiteX1" fmla="*/ 1121834 w 2226834"/>
                      <a:gd name="connsiteY1" fmla="*/ 1393953 h 1466871"/>
                      <a:gd name="connsiteX2" fmla="*/ 2226734 w 2226834"/>
                      <a:gd name="connsiteY2" fmla="*/ 653120 h 1466871"/>
                      <a:gd name="connsiteX3" fmla="*/ 1083734 w 2226834"/>
                      <a:gd name="connsiteY3" fmla="*/ 111253 h 1466871"/>
                      <a:gd name="connsiteX4" fmla="*/ 0 w 2226834"/>
                      <a:gd name="connsiteY4" fmla="*/ 733553 h 1466871"/>
                      <a:gd name="connsiteX0" fmla="*/ 0 w 2226828"/>
                      <a:gd name="connsiteY0" fmla="*/ 733553 h 1479039"/>
                      <a:gd name="connsiteX1" fmla="*/ 1121834 w 2226828"/>
                      <a:gd name="connsiteY1" fmla="*/ 1393953 h 1479039"/>
                      <a:gd name="connsiteX2" fmla="*/ 2226734 w 2226828"/>
                      <a:gd name="connsiteY2" fmla="*/ 653120 h 1479039"/>
                      <a:gd name="connsiteX3" fmla="*/ 1083734 w 2226828"/>
                      <a:gd name="connsiteY3" fmla="*/ 111253 h 1479039"/>
                      <a:gd name="connsiteX4" fmla="*/ 0 w 2226828"/>
                      <a:gd name="connsiteY4" fmla="*/ 733553 h 1479039"/>
                      <a:gd name="connsiteX0" fmla="*/ 0 w 2226842"/>
                      <a:gd name="connsiteY0" fmla="*/ 733553 h 1479039"/>
                      <a:gd name="connsiteX1" fmla="*/ 1121834 w 2226842"/>
                      <a:gd name="connsiteY1" fmla="*/ 1393953 h 1479039"/>
                      <a:gd name="connsiteX2" fmla="*/ 2226734 w 2226842"/>
                      <a:gd name="connsiteY2" fmla="*/ 653120 h 1479039"/>
                      <a:gd name="connsiteX3" fmla="*/ 1083734 w 2226842"/>
                      <a:gd name="connsiteY3" fmla="*/ 111253 h 1479039"/>
                      <a:gd name="connsiteX4" fmla="*/ 0 w 2226842"/>
                      <a:gd name="connsiteY4" fmla="*/ 733553 h 1479039"/>
                      <a:gd name="connsiteX0" fmla="*/ 0 w 2226854"/>
                      <a:gd name="connsiteY0" fmla="*/ 733553 h 1486754"/>
                      <a:gd name="connsiteX1" fmla="*/ 1121834 w 2226854"/>
                      <a:gd name="connsiteY1" fmla="*/ 1393953 h 1486754"/>
                      <a:gd name="connsiteX2" fmla="*/ 2226734 w 2226854"/>
                      <a:gd name="connsiteY2" fmla="*/ 653120 h 1486754"/>
                      <a:gd name="connsiteX3" fmla="*/ 1083734 w 2226854"/>
                      <a:gd name="connsiteY3" fmla="*/ 111253 h 1486754"/>
                      <a:gd name="connsiteX4" fmla="*/ 0 w 2226854"/>
                      <a:gd name="connsiteY4" fmla="*/ 733553 h 1486754"/>
                      <a:gd name="connsiteX0" fmla="*/ 0 w 2231026"/>
                      <a:gd name="connsiteY0" fmla="*/ 733553 h 1484680"/>
                      <a:gd name="connsiteX1" fmla="*/ 1121834 w 2231026"/>
                      <a:gd name="connsiteY1" fmla="*/ 1393953 h 1484680"/>
                      <a:gd name="connsiteX2" fmla="*/ 2226734 w 2231026"/>
                      <a:gd name="connsiteY2" fmla="*/ 653120 h 1484680"/>
                      <a:gd name="connsiteX3" fmla="*/ 1083734 w 2231026"/>
                      <a:gd name="connsiteY3" fmla="*/ 111253 h 1484680"/>
                      <a:gd name="connsiteX4" fmla="*/ 0 w 2231026"/>
                      <a:gd name="connsiteY4" fmla="*/ 733553 h 1484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31026" h="1484680">
                        <a:moveTo>
                          <a:pt x="0" y="733553"/>
                        </a:moveTo>
                        <a:lnTo>
                          <a:pt x="1121834" y="1393953"/>
                        </a:lnTo>
                        <a:cubicBezTo>
                          <a:pt x="1795911" y="1693109"/>
                          <a:pt x="2282094" y="1202259"/>
                          <a:pt x="2226734" y="653120"/>
                        </a:cubicBezTo>
                        <a:cubicBezTo>
                          <a:pt x="2173112" y="162054"/>
                          <a:pt x="1611490" y="-189314"/>
                          <a:pt x="1083734" y="111253"/>
                        </a:cubicBezTo>
                        <a:lnTo>
                          <a:pt x="0" y="73355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9F9F9"/>
                      </a:gs>
                      <a:gs pos="100000">
                        <a:srgbClr val="E0E0E0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solidFill>
                      <a:schemeClr val="bg1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20000"/>
                      </a:prstClr>
                    </a:outerShdw>
                  </a:effectLst>
                  <a:scene3d>
                    <a:camera prst="orthographicFront">
                      <a:rot lat="0" lon="0" rev="432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none" lIns="1116000" tIns="288000" rIns="1080000" bIns="0" numCol="1" spcCol="0" rtlCol="0" fromWordArt="0" anchor="b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12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ZA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1A25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3" name="Freeform 92"/>
                  <p:cNvSpPr/>
                  <p:nvPr/>
                </p:nvSpPr>
                <p:spPr>
                  <a:xfrm rot="5400000">
                    <a:off x="4158814" y="-374974"/>
                    <a:ext cx="3549879" cy="2742273"/>
                  </a:xfrm>
                  <a:custGeom>
                    <a:avLst/>
                    <a:gdLst>
                      <a:gd name="connsiteX0" fmla="*/ 0 w 2226734"/>
                      <a:gd name="connsiteY0" fmla="*/ 592666 h 1253066"/>
                      <a:gd name="connsiteX1" fmla="*/ 1121834 w 2226734"/>
                      <a:gd name="connsiteY1" fmla="*/ 1253066 h 1253066"/>
                      <a:gd name="connsiteX2" fmla="*/ 2226734 w 2226734"/>
                      <a:gd name="connsiteY2" fmla="*/ 512233 h 1253066"/>
                      <a:gd name="connsiteX3" fmla="*/ 1109134 w 2226734"/>
                      <a:gd name="connsiteY3" fmla="*/ 0 h 1253066"/>
                      <a:gd name="connsiteX4" fmla="*/ 0 w 2226734"/>
                      <a:gd name="connsiteY4" fmla="*/ 592666 h 1253066"/>
                      <a:gd name="connsiteX0" fmla="*/ 0 w 2226734"/>
                      <a:gd name="connsiteY0" fmla="*/ 613833 h 1274233"/>
                      <a:gd name="connsiteX1" fmla="*/ 1121834 w 2226734"/>
                      <a:gd name="connsiteY1" fmla="*/ 1274233 h 1274233"/>
                      <a:gd name="connsiteX2" fmla="*/ 2226734 w 2226734"/>
                      <a:gd name="connsiteY2" fmla="*/ 533400 h 1274233"/>
                      <a:gd name="connsiteX3" fmla="*/ 1100667 w 2226734"/>
                      <a:gd name="connsiteY3" fmla="*/ 0 h 1274233"/>
                      <a:gd name="connsiteX4" fmla="*/ 0 w 2226734"/>
                      <a:gd name="connsiteY4" fmla="*/ 613833 h 1274233"/>
                      <a:gd name="connsiteX0" fmla="*/ 0 w 2226734"/>
                      <a:gd name="connsiteY0" fmla="*/ 663283 h 1323683"/>
                      <a:gd name="connsiteX1" fmla="*/ 1121834 w 2226734"/>
                      <a:gd name="connsiteY1" fmla="*/ 1323683 h 1323683"/>
                      <a:gd name="connsiteX2" fmla="*/ 2226734 w 2226734"/>
                      <a:gd name="connsiteY2" fmla="*/ 582850 h 1323683"/>
                      <a:gd name="connsiteX3" fmla="*/ 1100667 w 2226734"/>
                      <a:gd name="connsiteY3" fmla="*/ 49450 h 1323683"/>
                      <a:gd name="connsiteX4" fmla="*/ 0 w 2226734"/>
                      <a:gd name="connsiteY4" fmla="*/ 663283 h 1323683"/>
                      <a:gd name="connsiteX0" fmla="*/ 0 w 2226734"/>
                      <a:gd name="connsiteY0" fmla="*/ 689687 h 1350087"/>
                      <a:gd name="connsiteX1" fmla="*/ 1121834 w 2226734"/>
                      <a:gd name="connsiteY1" fmla="*/ 1350087 h 1350087"/>
                      <a:gd name="connsiteX2" fmla="*/ 2226734 w 2226734"/>
                      <a:gd name="connsiteY2" fmla="*/ 609254 h 1350087"/>
                      <a:gd name="connsiteX3" fmla="*/ 1100667 w 2226734"/>
                      <a:gd name="connsiteY3" fmla="*/ 75854 h 1350087"/>
                      <a:gd name="connsiteX4" fmla="*/ 0 w 2226734"/>
                      <a:gd name="connsiteY4" fmla="*/ 689687 h 1350087"/>
                      <a:gd name="connsiteX0" fmla="*/ 0 w 2226734"/>
                      <a:gd name="connsiteY0" fmla="*/ 732369 h 1392769"/>
                      <a:gd name="connsiteX1" fmla="*/ 1121834 w 2226734"/>
                      <a:gd name="connsiteY1" fmla="*/ 1392769 h 1392769"/>
                      <a:gd name="connsiteX2" fmla="*/ 2226734 w 2226734"/>
                      <a:gd name="connsiteY2" fmla="*/ 651936 h 1392769"/>
                      <a:gd name="connsiteX3" fmla="*/ 1100667 w 2226734"/>
                      <a:gd name="connsiteY3" fmla="*/ 118536 h 1392769"/>
                      <a:gd name="connsiteX4" fmla="*/ 0 w 2226734"/>
                      <a:gd name="connsiteY4" fmla="*/ 732369 h 1392769"/>
                      <a:gd name="connsiteX0" fmla="*/ 0 w 2226734"/>
                      <a:gd name="connsiteY0" fmla="*/ 734171 h 1394571"/>
                      <a:gd name="connsiteX1" fmla="*/ 1121834 w 2226734"/>
                      <a:gd name="connsiteY1" fmla="*/ 1394571 h 1394571"/>
                      <a:gd name="connsiteX2" fmla="*/ 2226734 w 2226734"/>
                      <a:gd name="connsiteY2" fmla="*/ 653738 h 1394571"/>
                      <a:gd name="connsiteX3" fmla="*/ 1100667 w 2226734"/>
                      <a:gd name="connsiteY3" fmla="*/ 120338 h 1394571"/>
                      <a:gd name="connsiteX4" fmla="*/ 0 w 2226734"/>
                      <a:gd name="connsiteY4" fmla="*/ 734171 h 1394571"/>
                      <a:gd name="connsiteX0" fmla="*/ 0 w 2226734"/>
                      <a:gd name="connsiteY0" fmla="*/ 741260 h 1401660"/>
                      <a:gd name="connsiteX1" fmla="*/ 1121834 w 2226734"/>
                      <a:gd name="connsiteY1" fmla="*/ 1401660 h 1401660"/>
                      <a:gd name="connsiteX2" fmla="*/ 2226734 w 2226734"/>
                      <a:gd name="connsiteY2" fmla="*/ 660827 h 1401660"/>
                      <a:gd name="connsiteX3" fmla="*/ 1083734 w 2226734"/>
                      <a:gd name="connsiteY3" fmla="*/ 118960 h 1401660"/>
                      <a:gd name="connsiteX4" fmla="*/ 0 w 2226734"/>
                      <a:gd name="connsiteY4" fmla="*/ 741260 h 1401660"/>
                      <a:gd name="connsiteX0" fmla="*/ 0 w 2226734"/>
                      <a:gd name="connsiteY0" fmla="*/ 730515 h 1390915"/>
                      <a:gd name="connsiteX1" fmla="*/ 1121834 w 2226734"/>
                      <a:gd name="connsiteY1" fmla="*/ 1390915 h 1390915"/>
                      <a:gd name="connsiteX2" fmla="*/ 2226734 w 2226734"/>
                      <a:gd name="connsiteY2" fmla="*/ 650082 h 1390915"/>
                      <a:gd name="connsiteX3" fmla="*/ 1083734 w 2226734"/>
                      <a:gd name="connsiteY3" fmla="*/ 108215 h 1390915"/>
                      <a:gd name="connsiteX4" fmla="*/ 0 w 2226734"/>
                      <a:gd name="connsiteY4" fmla="*/ 730515 h 1390915"/>
                      <a:gd name="connsiteX0" fmla="*/ 0 w 2226734"/>
                      <a:gd name="connsiteY0" fmla="*/ 730515 h 1390915"/>
                      <a:gd name="connsiteX1" fmla="*/ 1121834 w 2226734"/>
                      <a:gd name="connsiteY1" fmla="*/ 1390915 h 1390915"/>
                      <a:gd name="connsiteX2" fmla="*/ 2226734 w 2226734"/>
                      <a:gd name="connsiteY2" fmla="*/ 650082 h 1390915"/>
                      <a:gd name="connsiteX3" fmla="*/ 1083734 w 2226734"/>
                      <a:gd name="connsiteY3" fmla="*/ 108215 h 1390915"/>
                      <a:gd name="connsiteX4" fmla="*/ 0 w 2226734"/>
                      <a:gd name="connsiteY4" fmla="*/ 730515 h 1390915"/>
                      <a:gd name="connsiteX0" fmla="*/ 0 w 2226734"/>
                      <a:gd name="connsiteY0" fmla="*/ 730515 h 1460201"/>
                      <a:gd name="connsiteX1" fmla="*/ 1121834 w 2226734"/>
                      <a:gd name="connsiteY1" fmla="*/ 1390915 h 1460201"/>
                      <a:gd name="connsiteX2" fmla="*/ 2226734 w 2226734"/>
                      <a:gd name="connsiteY2" fmla="*/ 650082 h 1460201"/>
                      <a:gd name="connsiteX3" fmla="*/ 1083734 w 2226734"/>
                      <a:gd name="connsiteY3" fmla="*/ 108215 h 1460201"/>
                      <a:gd name="connsiteX4" fmla="*/ 0 w 2226734"/>
                      <a:gd name="connsiteY4" fmla="*/ 730515 h 1460201"/>
                      <a:gd name="connsiteX0" fmla="*/ 0 w 2226734"/>
                      <a:gd name="connsiteY0" fmla="*/ 730515 h 1466809"/>
                      <a:gd name="connsiteX1" fmla="*/ 1121834 w 2226734"/>
                      <a:gd name="connsiteY1" fmla="*/ 1390915 h 1466809"/>
                      <a:gd name="connsiteX2" fmla="*/ 2226734 w 2226734"/>
                      <a:gd name="connsiteY2" fmla="*/ 650082 h 1466809"/>
                      <a:gd name="connsiteX3" fmla="*/ 1083734 w 2226734"/>
                      <a:gd name="connsiteY3" fmla="*/ 108215 h 1466809"/>
                      <a:gd name="connsiteX4" fmla="*/ 0 w 2226734"/>
                      <a:gd name="connsiteY4" fmla="*/ 730515 h 1466809"/>
                      <a:gd name="connsiteX0" fmla="*/ 0 w 2226734"/>
                      <a:gd name="connsiteY0" fmla="*/ 733553 h 1469847"/>
                      <a:gd name="connsiteX1" fmla="*/ 1121834 w 2226734"/>
                      <a:gd name="connsiteY1" fmla="*/ 1393953 h 1469847"/>
                      <a:gd name="connsiteX2" fmla="*/ 2226734 w 2226734"/>
                      <a:gd name="connsiteY2" fmla="*/ 653120 h 1469847"/>
                      <a:gd name="connsiteX3" fmla="*/ 1083734 w 2226734"/>
                      <a:gd name="connsiteY3" fmla="*/ 111253 h 1469847"/>
                      <a:gd name="connsiteX4" fmla="*/ 0 w 2226734"/>
                      <a:gd name="connsiteY4" fmla="*/ 733553 h 1469847"/>
                      <a:gd name="connsiteX0" fmla="*/ 0 w 2226834"/>
                      <a:gd name="connsiteY0" fmla="*/ 733553 h 1466871"/>
                      <a:gd name="connsiteX1" fmla="*/ 1121834 w 2226834"/>
                      <a:gd name="connsiteY1" fmla="*/ 1393953 h 1466871"/>
                      <a:gd name="connsiteX2" fmla="*/ 2226734 w 2226834"/>
                      <a:gd name="connsiteY2" fmla="*/ 653120 h 1466871"/>
                      <a:gd name="connsiteX3" fmla="*/ 1083734 w 2226834"/>
                      <a:gd name="connsiteY3" fmla="*/ 111253 h 1466871"/>
                      <a:gd name="connsiteX4" fmla="*/ 0 w 2226834"/>
                      <a:gd name="connsiteY4" fmla="*/ 733553 h 1466871"/>
                      <a:gd name="connsiteX0" fmla="*/ 0 w 2226828"/>
                      <a:gd name="connsiteY0" fmla="*/ 733553 h 1479039"/>
                      <a:gd name="connsiteX1" fmla="*/ 1121834 w 2226828"/>
                      <a:gd name="connsiteY1" fmla="*/ 1393953 h 1479039"/>
                      <a:gd name="connsiteX2" fmla="*/ 2226734 w 2226828"/>
                      <a:gd name="connsiteY2" fmla="*/ 653120 h 1479039"/>
                      <a:gd name="connsiteX3" fmla="*/ 1083734 w 2226828"/>
                      <a:gd name="connsiteY3" fmla="*/ 111253 h 1479039"/>
                      <a:gd name="connsiteX4" fmla="*/ 0 w 2226828"/>
                      <a:gd name="connsiteY4" fmla="*/ 733553 h 1479039"/>
                      <a:gd name="connsiteX0" fmla="*/ 0 w 2226842"/>
                      <a:gd name="connsiteY0" fmla="*/ 733553 h 1479039"/>
                      <a:gd name="connsiteX1" fmla="*/ 1121834 w 2226842"/>
                      <a:gd name="connsiteY1" fmla="*/ 1393953 h 1479039"/>
                      <a:gd name="connsiteX2" fmla="*/ 2226734 w 2226842"/>
                      <a:gd name="connsiteY2" fmla="*/ 653120 h 1479039"/>
                      <a:gd name="connsiteX3" fmla="*/ 1083734 w 2226842"/>
                      <a:gd name="connsiteY3" fmla="*/ 111253 h 1479039"/>
                      <a:gd name="connsiteX4" fmla="*/ 0 w 2226842"/>
                      <a:gd name="connsiteY4" fmla="*/ 733553 h 1479039"/>
                      <a:gd name="connsiteX0" fmla="*/ 0 w 2226854"/>
                      <a:gd name="connsiteY0" fmla="*/ 733553 h 1486754"/>
                      <a:gd name="connsiteX1" fmla="*/ 1121834 w 2226854"/>
                      <a:gd name="connsiteY1" fmla="*/ 1393953 h 1486754"/>
                      <a:gd name="connsiteX2" fmla="*/ 2226734 w 2226854"/>
                      <a:gd name="connsiteY2" fmla="*/ 653120 h 1486754"/>
                      <a:gd name="connsiteX3" fmla="*/ 1083734 w 2226854"/>
                      <a:gd name="connsiteY3" fmla="*/ 111253 h 1486754"/>
                      <a:gd name="connsiteX4" fmla="*/ 0 w 2226854"/>
                      <a:gd name="connsiteY4" fmla="*/ 733553 h 1486754"/>
                      <a:gd name="connsiteX0" fmla="*/ 0 w 2231026"/>
                      <a:gd name="connsiteY0" fmla="*/ 733553 h 1484680"/>
                      <a:gd name="connsiteX1" fmla="*/ 1121834 w 2231026"/>
                      <a:gd name="connsiteY1" fmla="*/ 1393953 h 1484680"/>
                      <a:gd name="connsiteX2" fmla="*/ 2226734 w 2231026"/>
                      <a:gd name="connsiteY2" fmla="*/ 653120 h 1484680"/>
                      <a:gd name="connsiteX3" fmla="*/ 1083734 w 2231026"/>
                      <a:gd name="connsiteY3" fmla="*/ 111253 h 1484680"/>
                      <a:gd name="connsiteX4" fmla="*/ 0 w 2231026"/>
                      <a:gd name="connsiteY4" fmla="*/ 733553 h 1484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31026" h="1484680">
                        <a:moveTo>
                          <a:pt x="0" y="733553"/>
                        </a:moveTo>
                        <a:lnTo>
                          <a:pt x="1121834" y="1393953"/>
                        </a:lnTo>
                        <a:cubicBezTo>
                          <a:pt x="1795911" y="1693109"/>
                          <a:pt x="2282094" y="1202259"/>
                          <a:pt x="2226734" y="653120"/>
                        </a:cubicBezTo>
                        <a:cubicBezTo>
                          <a:pt x="2173112" y="162054"/>
                          <a:pt x="1611490" y="-189314"/>
                          <a:pt x="1083734" y="111253"/>
                        </a:cubicBezTo>
                        <a:lnTo>
                          <a:pt x="0" y="73355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9F9F9"/>
                      </a:gs>
                      <a:gs pos="100000">
                        <a:srgbClr val="E0E0E0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solidFill>
                      <a:schemeClr val="bg1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20000"/>
                      </a:prstClr>
                    </a:outerShdw>
                  </a:effectLst>
                  <a:scene3d>
                    <a:camera prst="orthographicFront">
                      <a:rot lat="0" lon="0" rev="864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none" lIns="1116000" tIns="288000" rIns="1080000" bIns="0" numCol="1" spcCol="0" rtlCol="0" fromWordArt="0" anchor="b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12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ZA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1A25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4" name="Freeform 93"/>
                  <p:cNvSpPr/>
                  <p:nvPr/>
                </p:nvSpPr>
                <p:spPr>
                  <a:xfrm rot="5400000">
                    <a:off x="2053899" y="-374974"/>
                    <a:ext cx="3549879" cy="2742273"/>
                  </a:xfrm>
                  <a:custGeom>
                    <a:avLst/>
                    <a:gdLst>
                      <a:gd name="connsiteX0" fmla="*/ 0 w 2226734"/>
                      <a:gd name="connsiteY0" fmla="*/ 592666 h 1253066"/>
                      <a:gd name="connsiteX1" fmla="*/ 1121834 w 2226734"/>
                      <a:gd name="connsiteY1" fmla="*/ 1253066 h 1253066"/>
                      <a:gd name="connsiteX2" fmla="*/ 2226734 w 2226734"/>
                      <a:gd name="connsiteY2" fmla="*/ 512233 h 1253066"/>
                      <a:gd name="connsiteX3" fmla="*/ 1109134 w 2226734"/>
                      <a:gd name="connsiteY3" fmla="*/ 0 h 1253066"/>
                      <a:gd name="connsiteX4" fmla="*/ 0 w 2226734"/>
                      <a:gd name="connsiteY4" fmla="*/ 592666 h 1253066"/>
                      <a:gd name="connsiteX0" fmla="*/ 0 w 2226734"/>
                      <a:gd name="connsiteY0" fmla="*/ 613833 h 1274233"/>
                      <a:gd name="connsiteX1" fmla="*/ 1121834 w 2226734"/>
                      <a:gd name="connsiteY1" fmla="*/ 1274233 h 1274233"/>
                      <a:gd name="connsiteX2" fmla="*/ 2226734 w 2226734"/>
                      <a:gd name="connsiteY2" fmla="*/ 533400 h 1274233"/>
                      <a:gd name="connsiteX3" fmla="*/ 1100667 w 2226734"/>
                      <a:gd name="connsiteY3" fmla="*/ 0 h 1274233"/>
                      <a:gd name="connsiteX4" fmla="*/ 0 w 2226734"/>
                      <a:gd name="connsiteY4" fmla="*/ 613833 h 1274233"/>
                      <a:gd name="connsiteX0" fmla="*/ 0 w 2226734"/>
                      <a:gd name="connsiteY0" fmla="*/ 663283 h 1323683"/>
                      <a:gd name="connsiteX1" fmla="*/ 1121834 w 2226734"/>
                      <a:gd name="connsiteY1" fmla="*/ 1323683 h 1323683"/>
                      <a:gd name="connsiteX2" fmla="*/ 2226734 w 2226734"/>
                      <a:gd name="connsiteY2" fmla="*/ 582850 h 1323683"/>
                      <a:gd name="connsiteX3" fmla="*/ 1100667 w 2226734"/>
                      <a:gd name="connsiteY3" fmla="*/ 49450 h 1323683"/>
                      <a:gd name="connsiteX4" fmla="*/ 0 w 2226734"/>
                      <a:gd name="connsiteY4" fmla="*/ 663283 h 1323683"/>
                      <a:gd name="connsiteX0" fmla="*/ 0 w 2226734"/>
                      <a:gd name="connsiteY0" fmla="*/ 689687 h 1350087"/>
                      <a:gd name="connsiteX1" fmla="*/ 1121834 w 2226734"/>
                      <a:gd name="connsiteY1" fmla="*/ 1350087 h 1350087"/>
                      <a:gd name="connsiteX2" fmla="*/ 2226734 w 2226734"/>
                      <a:gd name="connsiteY2" fmla="*/ 609254 h 1350087"/>
                      <a:gd name="connsiteX3" fmla="*/ 1100667 w 2226734"/>
                      <a:gd name="connsiteY3" fmla="*/ 75854 h 1350087"/>
                      <a:gd name="connsiteX4" fmla="*/ 0 w 2226734"/>
                      <a:gd name="connsiteY4" fmla="*/ 689687 h 1350087"/>
                      <a:gd name="connsiteX0" fmla="*/ 0 w 2226734"/>
                      <a:gd name="connsiteY0" fmla="*/ 732369 h 1392769"/>
                      <a:gd name="connsiteX1" fmla="*/ 1121834 w 2226734"/>
                      <a:gd name="connsiteY1" fmla="*/ 1392769 h 1392769"/>
                      <a:gd name="connsiteX2" fmla="*/ 2226734 w 2226734"/>
                      <a:gd name="connsiteY2" fmla="*/ 651936 h 1392769"/>
                      <a:gd name="connsiteX3" fmla="*/ 1100667 w 2226734"/>
                      <a:gd name="connsiteY3" fmla="*/ 118536 h 1392769"/>
                      <a:gd name="connsiteX4" fmla="*/ 0 w 2226734"/>
                      <a:gd name="connsiteY4" fmla="*/ 732369 h 1392769"/>
                      <a:gd name="connsiteX0" fmla="*/ 0 w 2226734"/>
                      <a:gd name="connsiteY0" fmla="*/ 734171 h 1394571"/>
                      <a:gd name="connsiteX1" fmla="*/ 1121834 w 2226734"/>
                      <a:gd name="connsiteY1" fmla="*/ 1394571 h 1394571"/>
                      <a:gd name="connsiteX2" fmla="*/ 2226734 w 2226734"/>
                      <a:gd name="connsiteY2" fmla="*/ 653738 h 1394571"/>
                      <a:gd name="connsiteX3" fmla="*/ 1100667 w 2226734"/>
                      <a:gd name="connsiteY3" fmla="*/ 120338 h 1394571"/>
                      <a:gd name="connsiteX4" fmla="*/ 0 w 2226734"/>
                      <a:gd name="connsiteY4" fmla="*/ 734171 h 1394571"/>
                      <a:gd name="connsiteX0" fmla="*/ 0 w 2226734"/>
                      <a:gd name="connsiteY0" fmla="*/ 741260 h 1401660"/>
                      <a:gd name="connsiteX1" fmla="*/ 1121834 w 2226734"/>
                      <a:gd name="connsiteY1" fmla="*/ 1401660 h 1401660"/>
                      <a:gd name="connsiteX2" fmla="*/ 2226734 w 2226734"/>
                      <a:gd name="connsiteY2" fmla="*/ 660827 h 1401660"/>
                      <a:gd name="connsiteX3" fmla="*/ 1083734 w 2226734"/>
                      <a:gd name="connsiteY3" fmla="*/ 118960 h 1401660"/>
                      <a:gd name="connsiteX4" fmla="*/ 0 w 2226734"/>
                      <a:gd name="connsiteY4" fmla="*/ 741260 h 1401660"/>
                      <a:gd name="connsiteX0" fmla="*/ 0 w 2226734"/>
                      <a:gd name="connsiteY0" fmla="*/ 730515 h 1390915"/>
                      <a:gd name="connsiteX1" fmla="*/ 1121834 w 2226734"/>
                      <a:gd name="connsiteY1" fmla="*/ 1390915 h 1390915"/>
                      <a:gd name="connsiteX2" fmla="*/ 2226734 w 2226734"/>
                      <a:gd name="connsiteY2" fmla="*/ 650082 h 1390915"/>
                      <a:gd name="connsiteX3" fmla="*/ 1083734 w 2226734"/>
                      <a:gd name="connsiteY3" fmla="*/ 108215 h 1390915"/>
                      <a:gd name="connsiteX4" fmla="*/ 0 w 2226734"/>
                      <a:gd name="connsiteY4" fmla="*/ 730515 h 1390915"/>
                      <a:gd name="connsiteX0" fmla="*/ 0 w 2226734"/>
                      <a:gd name="connsiteY0" fmla="*/ 730515 h 1390915"/>
                      <a:gd name="connsiteX1" fmla="*/ 1121834 w 2226734"/>
                      <a:gd name="connsiteY1" fmla="*/ 1390915 h 1390915"/>
                      <a:gd name="connsiteX2" fmla="*/ 2226734 w 2226734"/>
                      <a:gd name="connsiteY2" fmla="*/ 650082 h 1390915"/>
                      <a:gd name="connsiteX3" fmla="*/ 1083734 w 2226734"/>
                      <a:gd name="connsiteY3" fmla="*/ 108215 h 1390915"/>
                      <a:gd name="connsiteX4" fmla="*/ 0 w 2226734"/>
                      <a:gd name="connsiteY4" fmla="*/ 730515 h 1390915"/>
                      <a:gd name="connsiteX0" fmla="*/ 0 w 2226734"/>
                      <a:gd name="connsiteY0" fmla="*/ 730515 h 1460201"/>
                      <a:gd name="connsiteX1" fmla="*/ 1121834 w 2226734"/>
                      <a:gd name="connsiteY1" fmla="*/ 1390915 h 1460201"/>
                      <a:gd name="connsiteX2" fmla="*/ 2226734 w 2226734"/>
                      <a:gd name="connsiteY2" fmla="*/ 650082 h 1460201"/>
                      <a:gd name="connsiteX3" fmla="*/ 1083734 w 2226734"/>
                      <a:gd name="connsiteY3" fmla="*/ 108215 h 1460201"/>
                      <a:gd name="connsiteX4" fmla="*/ 0 w 2226734"/>
                      <a:gd name="connsiteY4" fmla="*/ 730515 h 1460201"/>
                      <a:gd name="connsiteX0" fmla="*/ 0 w 2226734"/>
                      <a:gd name="connsiteY0" fmla="*/ 730515 h 1466809"/>
                      <a:gd name="connsiteX1" fmla="*/ 1121834 w 2226734"/>
                      <a:gd name="connsiteY1" fmla="*/ 1390915 h 1466809"/>
                      <a:gd name="connsiteX2" fmla="*/ 2226734 w 2226734"/>
                      <a:gd name="connsiteY2" fmla="*/ 650082 h 1466809"/>
                      <a:gd name="connsiteX3" fmla="*/ 1083734 w 2226734"/>
                      <a:gd name="connsiteY3" fmla="*/ 108215 h 1466809"/>
                      <a:gd name="connsiteX4" fmla="*/ 0 w 2226734"/>
                      <a:gd name="connsiteY4" fmla="*/ 730515 h 1466809"/>
                      <a:gd name="connsiteX0" fmla="*/ 0 w 2226734"/>
                      <a:gd name="connsiteY0" fmla="*/ 733553 h 1469847"/>
                      <a:gd name="connsiteX1" fmla="*/ 1121834 w 2226734"/>
                      <a:gd name="connsiteY1" fmla="*/ 1393953 h 1469847"/>
                      <a:gd name="connsiteX2" fmla="*/ 2226734 w 2226734"/>
                      <a:gd name="connsiteY2" fmla="*/ 653120 h 1469847"/>
                      <a:gd name="connsiteX3" fmla="*/ 1083734 w 2226734"/>
                      <a:gd name="connsiteY3" fmla="*/ 111253 h 1469847"/>
                      <a:gd name="connsiteX4" fmla="*/ 0 w 2226734"/>
                      <a:gd name="connsiteY4" fmla="*/ 733553 h 1469847"/>
                      <a:gd name="connsiteX0" fmla="*/ 0 w 2226834"/>
                      <a:gd name="connsiteY0" fmla="*/ 733553 h 1466871"/>
                      <a:gd name="connsiteX1" fmla="*/ 1121834 w 2226834"/>
                      <a:gd name="connsiteY1" fmla="*/ 1393953 h 1466871"/>
                      <a:gd name="connsiteX2" fmla="*/ 2226734 w 2226834"/>
                      <a:gd name="connsiteY2" fmla="*/ 653120 h 1466871"/>
                      <a:gd name="connsiteX3" fmla="*/ 1083734 w 2226834"/>
                      <a:gd name="connsiteY3" fmla="*/ 111253 h 1466871"/>
                      <a:gd name="connsiteX4" fmla="*/ 0 w 2226834"/>
                      <a:gd name="connsiteY4" fmla="*/ 733553 h 1466871"/>
                      <a:gd name="connsiteX0" fmla="*/ 0 w 2226828"/>
                      <a:gd name="connsiteY0" fmla="*/ 733553 h 1479039"/>
                      <a:gd name="connsiteX1" fmla="*/ 1121834 w 2226828"/>
                      <a:gd name="connsiteY1" fmla="*/ 1393953 h 1479039"/>
                      <a:gd name="connsiteX2" fmla="*/ 2226734 w 2226828"/>
                      <a:gd name="connsiteY2" fmla="*/ 653120 h 1479039"/>
                      <a:gd name="connsiteX3" fmla="*/ 1083734 w 2226828"/>
                      <a:gd name="connsiteY3" fmla="*/ 111253 h 1479039"/>
                      <a:gd name="connsiteX4" fmla="*/ 0 w 2226828"/>
                      <a:gd name="connsiteY4" fmla="*/ 733553 h 1479039"/>
                      <a:gd name="connsiteX0" fmla="*/ 0 w 2226842"/>
                      <a:gd name="connsiteY0" fmla="*/ 733553 h 1479039"/>
                      <a:gd name="connsiteX1" fmla="*/ 1121834 w 2226842"/>
                      <a:gd name="connsiteY1" fmla="*/ 1393953 h 1479039"/>
                      <a:gd name="connsiteX2" fmla="*/ 2226734 w 2226842"/>
                      <a:gd name="connsiteY2" fmla="*/ 653120 h 1479039"/>
                      <a:gd name="connsiteX3" fmla="*/ 1083734 w 2226842"/>
                      <a:gd name="connsiteY3" fmla="*/ 111253 h 1479039"/>
                      <a:gd name="connsiteX4" fmla="*/ 0 w 2226842"/>
                      <a:gd name="connsiteY4" fmla="*/ 733553 h 1479039"/>
                      <a:gd name="connsiteX0" fmla="*/ 0 w 2226854"/>
                      <a:gd name="connsiteY0" fmla="*/ 733553 h 1486754"/>
                      <a:gd name="connsiteX1" fmla="*/ 1121834 w 2226854"/>
                      <a:gd name="connsiteY1" fmla="*/ 1393953 h 1486754"/>
                      <a:gd name="connsiteX2" fmla="*/ 2226734 w 2226854"/>
                      <a:gd name="connsiteY2" fmla="*/ 653120 h 1486754"/>
                      <a:gd name="connsiteX3" fmla="*/ 1083734 w 2226854"/>
                      <a:gd name="connsiteY3" fmla="*/ 111253 h 1486754"/>
                      <a:gd name="connsiteX4" fmla="*/ 0 w 2226854"/>
                      <a:gd name="connsiteY4" fmla="*/ 733553 h 1486754"/>
                      <a:gd name="connsiteX0" fmla="*/ 0 w 2231026"/>
                      <a:gd name="connsiteY0" fmla="*/ 733553 h 1484680"/>
                      <a:gd name="connsiteX1" fmla="*/ 1121834 w 2231026"/>
                      <a:gd name="connsiteY1" fmla="*/ 1393953 h 1484680"/>
                      <a:gd name="connsiteX2" fmla="*/ 2226734 w 2231026"/>
                      <a:gd name="connsiteY2" fmla="*/ 653120 h 1484680"/>
                      <a:gd name="connsiteX3" fmla="*/ 1083734 w 2231026"/>
                      <a:gd name="connsiteY3" fmla="*/ 111253 h 1484680"/>
                      <a:gd name="connsiteX4" fmla="*/ 0 w 2231026"/>
                      <a:gd name="connsiteY4" fmla="*/ 733553 h 1484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31026" h="1484680">
                        <a:moveTo>
                          <a:pt x="0" y="733553"/>
                        </a:moveTo>
                        <a:lnTo>
                          <a:pt x="1121834" y="1393953"/>
                        </a:lnTo>
                        <a:cubicBezTo>
                          <a:pt x="1795911" y="1693109"/>
                          <a:pt x="2282094" y="1202259"/>
                          <a:pt x="2226734" y="653120"/>
                        </a:cubicBezTo>
                        <a:cubicBezTo>
                          <a:pt x="2173112" y="162054"/>
                          <a:pt x="1611490" y="-189314"/>
                          <a:pt x="1083734" y="111253"/>
                        </a:cubicBezTo>
                        <a:lnTo>
                          <a:pt x="0" y="73355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9F9F9"/>
                      </a:gs>
                      <a:gs pos="100000">
                        <a:srgbClr val="E0E0E0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solidFill>
                      <a:schemeClr val="bg1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20000"/>
                      </a:prstClr>
                    </a:outerShdw>
                  </a:effectLst>
                  <a:scene3d>
                    <a:camera prst="orthographicFront">
                      <a:rot lat="0" lon="0" rev="1296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none" lIns="1116000" tIns="288000" rIns="1080000" bIns="0" numCol="1" spcCol="0" rtlCol="0" fromWordArt="0" anchor="b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12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ZA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1A25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5" name="Freeform 94"/>
                  <p:cNvSpPr/>
                  <p:nvPr/>
                </p:nvSpPr>
                <p:spPr>
                  <a:xfrm rot="5400000">
                    <a:off x="1411079" y="1613569"/>
                    <a:ext cx="3549879" cy="2742273"/>
                  </a:xfrm>
                  <a:custGeom>
                    <a:avLst/>
                    <a:gdLst>
                      <a:gd name="connsiteX0" fmla="*/ 0 w 2226734"/>
                      <a:gd name="connsiteY0" fmla="*/ 592666 h 1253066"/>
                      <a:gd name="connsiteX1" fmla="*/ 1121834 w 2226734"/>
                      <a:gd name="connsiteY1" fmla="*/ 1253066 h 1253066"/>
                      <a:gd name="connsiteX2" fmla="*/ 2226734 w 2226734"/>
                      <a:gd name="connsiteY2" fmla="*/ 512233 h 1253066"/>
                      <a:gd name="connsiteX3" fmla="*/ 1109134 w 2226734"/>
                      <a:gd name="connsiteY3" fmla="*/ 0 h 1253066"/>
                      <a:gd name="connsiteX4" fmla="*/ 0 w 2226734"/>
                      <a:gd name="connsiteY4" fmla="*/ 592666 h 1253066"/>
                      <a:gd name="connsiteX0" fmla="*/ 0 w 2226734"/>
                      <a:gd name="connsiteY0" fmla="*/ 613833 h 1274233"/>
                      <a:gd name="connsiteX1" fmla="*/ 1121834 w 2226734"/>
                      <a:gd name="connsiteY1" fmla="*/ 1274233 h 1274233"/>
                      <a:gd name="connsiteX2" fmla="*/ 2226734 w 2226734"/>
                      <a:gd name="connsiteY2" fmla="*/ 533400 h 1274233"/>
                      <a:gd name="connsiteX3" fmla="*/ 1100667 w 2226734"/>
                      <a:gd name="connsiteY3" fmla="*/ 0 h 1274233"/>
                      <a:gd name="connsiteX4" fmla="*/ 0 w 2226734"/>
                      <a:gd name="connsiteY4" fmla="*/ 613833 h 1274233"/>
                      <a:gd name="connsiteX0" fmla="*/ 0 w 2226734"/>
                      <a:gd name="connsiteY0" fmla="*/ 663283 h 1323683"/>
                      <a:gd name="connsiteX1" fmla="*/ 1121834 w 2226734"/>
                      <a:gd name="connsiteY1" fmla="*/ 1323683 h 1323683"/>
                      <a:gd name="connsiteX2" fmla="*/ 2226734 w 2226734"/>
                      <a:gd name="connsiteY2" fmla="*/ 582850 h 1323683"/>
                      <a:gd name="connsiteX3" fmla="*/ 1100667 w 2226734"/>
                      <a:gd name="connsiteY3" fmla="*/ 49450 h 1323683"/>
                      <a:gd name="connsiteX4" fmla="*/ 0 w 2226734"/>
                      <a:gd name="connsiteY4" fmla="*/ 663283 h 1323683"/>
                      <a:gd name="connsiteX0" fmla="*/ 0 w 2226734"/>
                      <a:gd name="connsiteY0" fmla="*/ 689687 h 1350087"/>
                      <a:gd name="connsiteX1" fmla="*/ 1121834 w 2226734"/>
                      <a:gd name="connsiteY1" fmla="*/ 1350087 h 1350087"/>
                      <a:gd name="connsiteX2" fmla="*/ 2226734 w 2226734"/>
                      <a:gd name="connsiteY2" fmla="*/ 609254 h 1350087"/>
                      <a:gd name="connsiteX3" fmla="*/ 1100667 w 2226734"/>
                      <a:gd name="connsiteY3" fmla="*/ 75854 h 1350087"/>
                      <a:gd name="connsiteX4" fmla="*/ 0 w 2226734"/>
                      <a:gd name="connsiteY4" fmla="*/ 689687 h 1350087"/>
                      <a:gd name="connsiteX0" fmla="*/ 0 w 2226734"/>
                      <a:gd name="connsiteY0" fmla="*/ 732369 h 1392769"/>
                      <a:gd name="connsiteX1" fmla="*/ 1121834 w 2226734"/>
                      <a:gd name="connsiteY1" fmla="*/ 1392769 h 1392769"/>
                      <a:gd name="connsiteX2" fmla="*/ 2226734 w 2226734"/>
                      <a:gd name="connsiteY2" fmla="*/ 651936 h 1392769"/>
                      <a:gd name="connsiteX3" fmla="*/ 1100667 w 2226734"/>
                      <a:gd name="connsiteY3" fmla="*/ 118536 h 1392769"/>
                      <a:gd name="connsiteX4" fmla="*/ 0 w 2226734"/>
                      <a:gd name="connsiteY4" fmla="*/ 732369 h 1392769"/>
                      <a:gd name="connsiteX0" fmla="*/ 0 w 2226734"/>
                      <a:gd name="connsiteY0" fmla="*/ 734171 h 1394571"/>
                      <a:gd name="connsiteX1" fmla="*/ 1121834 w 2226734"/>
                      <a:gd name="connsiteY1" fmla="*/ 1394571 h 1394571"/>
                      <a:gd name="connsiteX2" fmla="*/ 2226734 w 2226734"/>
                      <a:gd name="connsiteY2" fmla="*/ 653738 h 1394571"/>
                      <a:gd name="connsiteX3" fmla="*/ 1100667 w 2226734"/>
                      <a:gd name="connsiteY3" fmla="*/ 120338 h 1394571"/>
                      <a:gd name="connsiteX4" fmla="*/ 0 w 2226734"/>
                      <a:gd name="connsiteY4" fmla="*/ 734171 h 1394571"/>
                      <a:gd name="connsiteX0" fmla="*/ 0 w 2226734"/>
                      <a:gd name="connsiteY0" fmla="*/ 741260 h 1401660"/>
                      <a:gd name="connsiteX1" fmla="*/ 1121834 w 2226734"/>
                      <a:gd name="connsiteY1" fmla="*/ 1401660 h 1401660"/>
                      <a:gd name="connsiteX2" fmla="*/ 2226734 w 2226734"/>
                      <a:gd name="connsiteY2" fmla="*/ 660827 h 1401660"/>
                      <a:gd name="connsiteX3" fmla="*/ 1083734 w 2226734"/>
                      <a:gd name="connsiteY3" fmla="*/ 118960 h 1401660"/>
                      <a:gd name="connsiteX4" fmla="*/ 0 w 2226734"/>
                      <a:gd name="connsiteY4" fmla="*/ 741260 h 1401660"/>
                      <a:gd name="connsiteX0" fmla="*/ 0 w 2226734"/>
                      <a:gd name="connsiteY0" fmla="*/ 730515 h 1390915"/>
                      <a:gd name="connsiteX1" fmla="*/ 1121834 w 2226734"/>
                      <a:gd name="connsiteY1" fmla="*/ 1390915 h 1390915"/>
                      <a:gd name="connsiteX2" fmla="*/ 2226734 w 2226734"/>
                      <a:gd name="connsiteY2" fmla="*/ 650082 h 1390915"/>
                      <a:gd name="connsiteX3" fmla="*/ 1083734 w 2226734"/>
                      <a:gd name="connsiteY3" fmla="*/ 108215 h 1390915"/>
                      <a:gd name="connsiteX4" fmla="*/ 0 w 2226734"/>
                      <a:gd name="connsiteY4" fmla="*/ 730515 h 1390915"/>
                      <a:gd name="connsiteX0" fmla="*/ 0 w 2226734"/>
                      <a:gd name="connsiteY0" fmla="*/ 730515 h 1390915"/>
                      <a:gd name="connsiteX1" fmla="*/ 1121834 w 2226734"/>
                      <a:gd name="connsiteY1" fmla="*/ 1390915 h 1390915"/>
                      <a:gd name="connsiteX2" fmla="*/ 2226734 w 2226734"/>
                      <a:gd name="connsiteY2" fmla="*/ 650082 h 1390915"/>
                      <a:gd name="connsiteX3" fmla="*/ 1083734 w 2226734"/>
                      <a:gd name="connsiteY3" fmla="*/ 108215 h 1390915"/>
                      <a:gd name="connsiteX4" fmla="*/ 0 w 2226734"/>
                      <a:gd name="connsiteY4" fmla="*/ 730515 h 1390915"/>
                      <a:gd name="connsiteX0" fmla="*/ 0 w 2226734"/>
                      <a:gd name="connsiteY0" fmla="*/ 730515 h 1460201"/>
                      <a:gd name="connsiteX1" fmla="*/ 1121834 w 2226734"/>
                      <a:gd name="connsiteY1" fmla="*/ 1390915 h 1460201"/>
                      <a:gd name="connsiteX2" fmla="*/ 2226734 w 2226734"/>
                      <a:gd name="connsiteY2" fmla="*/ 650082 h 1460201"/>
                      <a:gd name="connsiteX3" fmla="*/ 1083734 w 2226734"/>
                      <a:gd name="connsiteY3" fmla="*/ 108215 h 1460201"/>
                      <a:gd name="connsiteX4" fmla="*/ 0 w 2226734"/>
                      <a:gd name="connsiteY4" fmla="*/ 730515 h 1460201"/>
                      <a:gd name="connsiteX0" fmla="*/ 0 w 2226734"/>
                      <a:gd name="connsiteY0" fmla="*/ 730515 h 1466809"/>
                      <a:gd name="connsiteX1" fmla="*/ 1121834 w 2226734"/>
                      <a:gd name="connsiteY1" fmla="*/ 1390915 h 1466809"/>
                      <a:gd name="connsiteX2" fmla="*/ 2226734 w 2226734"/>
                      <a:gd name="connsiteY2" fmla="*/ 650082 h 1466809"/>
                      <a:gd name="connsiteX3" fmla="*/ 1083734 w 2226734"/>
                      <a:gd name="connsiteY3" fmla="*/ 108215 h 1466809"/>
                      <a:gd name="connsiteX4" fmla="*/ 0 w 2226734"/>
                      <a:gd name="connsiteY4" fmla="*/ 730515 h 1466809"/>
                      <a:gd name="connsiteX0" fmla="*/ 0 w 2226734"/>
                      <a:gd name="connsiteY0" fmla="*/ 733553 h 1469847"/>
                      <a:gd name="connsiteX1" fmla="*/ 1121834 w 2226734"/>
                      <a:gd name="connsiteY1" fmla="*/ 1393953 h 1469847"/>
                      <a:gd name="connsiteX2" fmla="*/ 2226734 w 2226734"/>
                      <a:gd name="connsiteY2" fmla="*/ 653120 h 1469847"/>
                      <a:gd name="connsiteX3" fmla="*/ 1083734 w 2226734"/>
                      <a:gd name="connsiteY3" fmla="*/ 111253 h 1469847"/>
                      <a:gd name="connsiteX4" fmla="*/ 0 w 2226734"/>
                      <a:gd name="connsiteY4" fmla="*/ 733553 h 1469847"/>
                      <a:gd name="connsiteX0" fmla="*/ 0 w 2226834"/>
                      <a:gd name="connsiteY0" fmla="*/ 733553 h 1466871"/>
                      <a:gd name="connsiteX1" fmla="*/ 1121834 w 2226834"/>
                      <a:gd name="connsiteY1" fmla="*/ 1393953 h 1466871"/>
                      <a:gd name="connsiteX2" fmla="*/ 2226734 w 2226834"/>
                      <a:gd name="connsiteY2" fmla="*/ 653120 h 1466871"/>
                      <a:gd name="connsiteX3" fmla="*/ 1083734 w 2226834"/>
                      <a:gd name="connsiteY3" fmla="*/ 111253 h 1466871"/>
                      <a:gd name="connsiteX4" fmla="*/ 0 w 2226834"/>
                      <a:gd name="connsiteY4" fmla="*/ 733553 h 1466871"/>
                      <a:gd name="connsiteX0" fmla="*/ 0 w 2226828"/>
                      <a:gd name="connsiteY0" fmla="*/ 733553 h 1479039"/>
                      <a:gd name="connsiteX1" fmla="*/ 1121834 w 2226828"/>
                      <a:gd name="connsiteY1" fmla="*/ 1393953 h 1479039"/>
                      <a:gd name="connsiteX2" fmla="*/ 2226734 w 2226828"/>
                      <a:gd name="connsiteY2" fmla="*/ 653120 h 1479039"/>
                      <a:gd name="connsiteX3" fmla="*/ 1083734 w 2226828"/>
                      <a:gd name="connsiteY3" fmla="*/ 111253 h 1479039"/>
                      <a:gd name="connsiteX4" fmla="*/ 0 w 2226828"/>
                      <a:gd name="connsiteY4" fmla="*/ 733553 h 1479039"/>
                      <a:gd name="connsiteX0" fmla="*/ 0 w 2226842"/>
                      <a:gd name="connsiteY0" fmla="*/ 733553 h 1479039"/>
                      <a:gd name="connsiteX1" fmla="*/ 1121834 w 2226842"/>
                      <a:gd name="connsiteY1" fmla="*/ 1393953 h 1479039"/>
                      <a:gd name="connsiteX2" fmla="*/ 2226734 w 2226842"/>
                      <a:gd name="connsiteY2" fmla="*/ 653120 h 1479039"/>
                      <a:gd name="connsiteX3" fmla="*/ 1083734 w 2226842"/>
                      <a:gd name="connsiteY3" fmla="*/ 111253 h 1479039"/>
                      <a:gd name="connsiteX4" fmla="*/ 0 w 2226842"/>
                      <a:gd name="connsiteY4" fmla="*/ 733553 h 1479039"/>
                      <a:gd name="connsiteX0" fmla="*/ 0 w 2226854"/>
                      <a:gd name="connsiteY0" fmla="*/ 733553 h 1486754"/>
                      <a:gd name="connsiteX1" fmla="*/ 1121834 w 2226854"/>
                      <a:gd name="connsiteY1" fmla="*/ 1393953 h 1486754"/>
                      <a:gd name="connsiteX2" fmla="*/ 2226734 w 2226854"/>
                      <a:gd name="connsiteY2" fmla="*/ 653120 h 1486754"/>
                      <a:gd name="connsiteX3" fmla="*/ 1083734 w 2226854"/>
                      <a:gd name="connsiteY3" fmla="*/ 111253 h 1486754"/>
                      <a:gd name="connsiteX4" fmla="*/ 0 w 2226854"/>
                      <a:gd name="connsiteY4" fmla="*/ 733553 h 1486754"/>
                      <a:gd name="connsiteX0" fmla="*/ 0 w 2231026"/>
                      <a:gd name="connsiteY0" fmla="*/ 733553 h 1484680"/>
                      <a:gd name="connsiteX1" fmla="*/ 1121834 w 2231026"/>
                      <a:gd name="connsiteY1" fmla="*/ 1393953 h 1484680"/>
                      <a:gd name="connsiteX2" fmla="*/ 2226734 w 2231026"/>
                      <a:gd name="connsiteY2" fmla="*/ 653120 h 1484680"/>
                      <a:gd name="connsiteX3" fmla="*/ 1083734 w 2231026"/>
                      <a:gd name="connsiteY3" fmla="*/ 111253 h 1484680"/>
                      <a:gd name="connsiteX4" fmla="*/ 0 w 2231026"/>
                      <a:gd name="connsiteY4" fmla="*/ 733553 h 14846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31026" h="1484680">
                        <a:moveTo>
                          <a:pt x="0" y="733553"/>
                        </a:moveTo>
                        <a:lnTo>
                          <a:pt x="1121834" y="1393953"/>
                        </a:lnTo>
                        <a:cubicBezTo>
                          <a:pt x="1795911" y="1693109"/>
                          <a:pt x="2282094" y="1202259"/>
                          <a:pt x="2226734" y="653120"/>
                        </a:cubicBezTo>
                        <a:cubicBezTo>
                          <a:pt x="2173112" y="162054"/>
                          <a:pt x="1611490" y="-189314"/>
                          <a:pt x="1083734" y="111253"/>
                        </a:cubicBezTo>
                        <a:lnTo>
                          <a:pt x="0" y="73355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0">
                        <a:srgbClr val="F9F9F9"/>
                      </a:gs>
                      <a:gs pos="100000">
                        <a:srgbClr val="E0E0E0"/>
                      </a:gs>
                    </a:gsLst>
                    <a:path path="circle">
                      <a:fillToRect t="100000" r="100000"/>
                    </a:path>
                    <a:tileRect l="-100000" b="-100000"/>
                  </a:gradFill>
                  <a:ln>
                    <a:solidFill>
                      <a:schemeClr val="bg1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20000"/>
                      </a:prstClr>
                    </a:outerShdw>
                  </a:effectLst>
                  <a:scene3d>
                    <a:camera prst="orthographicFront">
                      <a:rot lat="0" lon="0" rev="17280000"/>
                    </a:camera>
                    <a:lightRig rig="threePt" dir="t"/>
                  </a:scene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none" lIns="1116000" tIns="288000" rIns="1080000" bIns="0" numCol="1" spcCol="0" rtlCol="0" fromWordArt="0" anchor="b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600"/>
                      </a:spcBef>
                      <a:spcAft>
                        <a:spcPts val="12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ZA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A1A250"/>
                      </a:solidFill>
                      <a:effectLst/>
                      <a:uLnTx/>
                      <a:uFillTx/>
                      <a:latin typeface="Tahoma"/>
                      <a:ea typeface="+mn-ea"/>
                      <a:cs typeface="+mn-cs"/>
                    </a:endParaRPr>
                  </a:p>
                </p:txBody>
              </p:sp>
            </p:grpSp>
            <p:graphicFrame>
              <p:nvGraphicFramePr>
                <p:cNvPr id="89" name="Chart 88"/>
                <p:cNvGraphicFramePr>
                  <a:graphicFrameLocks noChangeAspect="1"/>
                </p:cNvGraphicFramePr>
                <p:nvPr/>
              </p:nvGraphicFramePr>
              <p:xfrm>
                <a:off x="2901861" y="2839894"/>
                <a:ext cx="2775696" cy="2232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sp>
              <p:nvSpPr>
                <p:cNvPr id="90" name="Oval 89"/>
                <p:cNvSpPr>
                  <a:spLocks noChangeAspect="1"/>
                </p:cNvSpPr>
                <p:nvPr/>
              </p:nvSpPr>
              <p:spPr>
                <a:xfrm>
                  <a:off x="3785709" y="3451894"/>
                  <a:ext cx="1008000" cy="100800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innerShdw blurRad="114300">
                    <a:prstClr val="black"/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ZA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endParaRPr>
                </a:p>
              </p:txBody>
            </p:sp>
          </p:grpSp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FD0567A0-C0A7-4B1B-AE7B-212F10FDF1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555774" y="3712116"/>
                <a:ext cx="651190" cy="447693"/>
              </a:xfrm>
              <a:prstGeom prst="rect">
                <a:avLst/>
              </a:prstGeom>
            </p:spPr>
          </p:pic>
          <p:sp>
            <p:nvSpPr>
              <p:cNvPr id="97" name="TextBox 96"/>
              <p:cNvSpPr txBox="1">
                <a:spLocks noChangeAspect="1"/>
              </p:cNvSpPr>
              <p:nvPr/>
            </p:nvSpPr>
            <p:spPr>
              <a:xfrm>
                <a:off x="8274300" y="4031773"/>
                <a:ext cx="145526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2000" b="1" i="1" u="none" strike="noStrike" kern="1200" cap="none" spc="0" normalizeH="0" baseline="0" noProof="0" dirty="0">
                    <a:ln>
                      <a:noFill/>
                    </a:ln>
                    <a:solidFill>
                      <a:srgbClr val="95C11F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BD</a:t>
                </a:r>
              </a:p>
            </p:txBody>
          </p:sp>
          <p:sp>
            <p:nvSpPr>
              <p:cNvPr id="98" name="TextBox 97"/>
              <p:cNvSpPr txBox="1"/>
              <p:nvPr/>
            </p:nvSpPr>
            <p:spPr>
              <a:xfrm>
                <a:off x="7113439" y="1412747"/>
                <a:ext cx="145526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9474E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Regional Integration</a:t>
                </a:r>
              </a:p>
            </p:txBody>
          </p:sp>
          <p:sp>
            <p:nvSpPr>
              <p:cNvPr id="99" name="TextBox 98"/>
              <p:cNvSpPr txBox="1"/>
              <p:nvPr/>
            </p:nvSpPr>
            <p:spPr>
              <a:xfrm>
                <a:off x="9322845" y="1521217"/>
                <a:ext cx="145526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9614E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Partnering</a:t>
                </a:r>
              </a:p>
            </p:txBody>
          </p:sp>
          <p:sp>
            <p:nvSpPr>
              <p:cNvPr id="100" name="TextBox 99"/>
              <p:cNvSpPr txBox="1"/>
              <p:nvPr/>
            </p:nvSpPr>
            <p:spPr>
              <a:xfrm>
                <a:off x="9971415" y="3581203"/>
                <a:ext cx="145526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F90A7">
                        <a:lumMod val="50000"/>
                      </a:srgbClr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Asset Utilisation</a:t>
                </a: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8139077" y="4970063"/>
                <a:ext cx="145526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42313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Reducing Cost</a:t>
                </a: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6246551" y="3462006"/>
                <a:ext cx="145526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12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Z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16130"/>
                    </a:solidFill>
                    <a:effectLst/>
                    <a:uLnTx/>
                    <a:uFillTx/>
                    <a:latin typeface="Tahoma"/>
                    <a:ea typeface="+mn-ea"/>
                    <a:cs typeface="+mn-cs"/>
                  </a:rPr>
                  <a:t>Modal Shift</a:t>
                </a:r>
              </a:p>
            </p:txBody>
          </p:sp>
          <p:sp>
            <p:nvSpPr>
              <p:cNvPr id="105" name="Freeform 43"/>
              <p:cNvSpPr>
                <a:spLocks noChangeAspect="1" noEditPoints="1"/>
              </p:cNvSpPr>
              <p:nvPr/>
            </p:nvSpPr>
            <p:spPr bwMode="auto">
              <a:xfrm>
                <a:off x="9147919" y="3314714"/>
                <a:ext cx="326986" cy="327903"/>
              </a:xfrm>
              <a:custGeom>
                <a:avLst/>
                <a:gdLst>
                  <a:gd name="T0" fmla="*/ 311 w 453"/>
                  <a:gd name="T1" fmla="*/ 43 h 454"/>
                  <a:gd name="T2" fmla="*/ 354 w 453"/>
                  <a:gd name="T3" fmla="*/ 77 h 454"/>
                  <a:gd name="T4" fmla="*/ 448 w 453"/>
                  <a:gd name="T5" fmla="*/ 177 h 454"/>
                  <a:gd name="T6" fmla="*/ 304 w 453"/>
                  <a:gd name="T7" fmla="*/ 122 h 454"/>
                  <a:gd name="T8" fmla="*/ 185 w 453"/>
                  <a:gd name="T9" fmla="*/ 185 h 454"/>
                  <a:gd name="T10" fmla="*/ 97 w 453"/>
                  <a:gd name="T11" fmla="*/ 96 h 454"/>
                  <a:gd name="T12" fmla="*/ 4 w 453"/>
                  <a:gd name="T13" fmla="*/ 204 h 454"/>
                  <a:gd name="T14" fmla="*/ 51 w 453"/>
                  <a:gd name="T15" fmla="*/ 436 h 454"/>
                  <a:gd name="T16" fmla="*/ 100 w 453"/>
                  <a:gd name="T17" fmla="*/ 342 h 454"/>
                  <a:gd name="T18" fmla="*/ 149 w 453"/>
                  <a:gd name="T19" fmla="*/ 437 h 454"/>
                  <a:gd name="T20" fmla="*/ 157 w 453"/>
                  <a:gd name="T21" fmla="*/ 219 h 454"/>
                  <a:gd name="T22" fmla="*/ 237 w 453"/>
                  <a:gd name="T23" fmla="*/ 252 h 454"/>
                  <a:gd name="T24" fmla="*/ 303 w 453"/>
                  <a:gd name="T25" fmla="*/ 436 h 454"/>
                  <a:gd name="T26" fmla="*/ 353 w 453"/>
                  <a:gd name="T27" fmla="*/ 342 h 454"/>
                  <a:gd name="T28" fmla="*/ 402 w 453"/>
                  <a:gd name="T29" fmla="*/ 437 h 454"/>
                  <a:gd name="T30" fmla="*/ 418 w 453"/>
                  <a:gd name="T31" fmla="*/ 277 h 454"/>
                  <a:gd name="T32" fmla="*/ 220 w 453"/>
                  <a:gd name="T33" fmla="*/ 243 h 454"/>
                  <a:gd name="T34" fmla="*/ 137 w 453"/>
                  <a:gd name="T35" fmla="*/ 145 h 454"/>
                  <a:gd name="T36" fmla="*/ 133 w 453"/>
                  <a:gd name="T37" fmla="*/ 185 h 454"/>
                  <a:gd name="T38" fmla="*/ 140 w 453"/>
                  <a:gd name="T39" fmla="*/ 436 h 454"/>
                  <a:gd name="T40" fmla="*/ 105 w 453"/>
                  <a:gd name="T41" fmla="*/ 281 h 454"/>
                  <a:gd name="T42" fmla="*/ 72 w 453"/>
                  <a:gd name="T43" fmla="*/ 444 h 454"/>
                  <a:gd name="T44" fmla="*/ 61 w 453"/>
                  <a:gd name="T45" fmla="*/ 386 h 454"/>
                  <a:gd name="T46" fmla="*/ 62 w 453"/>
                  <a:gd name="T47" fmla="*/ 249 h 454"/>
                  <a:gd name="T48" fmla="*/ 35 w 453"/>
                  <a:gd name="T49" fmla="*/ 193 h 454"/>
                  <a:gd name="T50" fmla="*/ 53 w 453"/>
                  <a:gd name="T51" fmla="*/ 252 h 454"/>
                  <a:gd name="T52" fmla="*/ 53 w 453"/>
                  <a:gd name="T53" fmla="*/ 276 h 454"/>
                  <a:gd name="T54" fmla="*/ 47 w 453"/>
                  <a:gd name="T55" fmla="*/ 128 h 454"/>
                  <a:gd name="T56" fmla="*/ 141 w 453"/>
                  <a:gd name="T57" fmla="*/ 127 h 454"/>
                  <a:gd name="T58" fmla="*/ 222 w 453"/>
                  <a:gd name="T59" fmla="*/ 225 h 454"/>
                  <a:gd name="T60" fmla="*/ 53 w 453"/>
                  <a:gd name="T61" fmla="*/ 183 h 454"/>
                  <a:gd name="T62" fmla="*/ 440 w 453"/>
                  <a:gd name="T63" fmla="*/ 201 h 454"/>
                  <a:gd name="T64" fmla="*/ 394 w 453"/>
                  <a:gd name="T65" fmla="*/ 267 h 454"/>
                  <a:gd name="T66" fmla="*/ 407 w 453"/>
                  <a:gd name="T67" fmla="*/ 232 h 454"/>
                  <a:gd name="T68" fmla="*/ 393 w 453"/>
                  <a:gd name="T69" fmla="*/ 165 h 454"/>
                  <a:gd name="T70" fmla="*/ 385 w 453"/>
                  <a:gd name="T71" fmla="*/ 265 h 454"/>
                  <a:gd name="T72" fmla="*/ 392 w 453"/>
                  <a:gd name="T73" fmla="*/ 436 h 454"/>
                  <a:gd name="T74" fmla="*/ 357 w 453"/>
                  <a:gd name="T75" fmla="*/ 281 h 454"/>
                  <a:gd name="T76" fmla="*/ 325 w 453"/>
                  <a:gd name="T77" fmla="*/ 444 h 454"/>
                  <a:gd name="T78" fmla="*/ 314 w 453"/>
                  <a:gd name="T79" fmla="*/ 392 h 454"/>
                  <a:gd name="T80" fmla="*/ 320 w 453"/>
                  <a:gd name="T81" fmla="*/ 150 h 454"/>
                  <a:gd name="T82" fmla="*/ 310 w 453"/>
                  <a:gd name="T83" fmla="*/ 183 h 454"/>
                  <a:gd name="T84" fmla="*/ 236 w 453"/>
                  <a:gd name="T85" fmla="*/ 223 h 454"/>
                  <a:gd name="T86" fmla="*/ 312 w 453"/>
                  <a:gd name="T87" fmla="*/ 127 h 454"/>
                  <a:gd name="T88" fmla="*/ 406 w 453"/>
                  <a:gd name="T89" fmla="*/ 128 h 454"/>
                  <a:gd name="T90" fmla="*/ 409 w 453"/>
                  <a:gd name="T91" fmla="*/ 196 h 454"/>
                  <a:gd name="T92" fmla="*/ 142 w 453"/>
                  <a:gd name="T93" fmla="*/ 43 h 454"/>
                  <a:gd name="T94" fmla="*/ 99 w 453"/>
                  <a:gd name="T95" fmla="*/ 9 h 454"/>
                  <a:gd name="T96" fmla="*/ 99 w 453"/>
                  <a:gd name="T97" fmla="*/ 9 h 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53" h="454">
                    <a:moveTo>
                      <a:pt x="354" y="86"/>
                    </a:moveTo>
                    <a:cubicBezTo>
                      <a:pt x="378" y="86"/>
                      <a:pt x="398" y="67"/>
                      <a:pt x="398" y="43"/>
                    </a:cubicBezTo>
                    <a:cubicBezTo>
                      <a:pt x="398" y="19"/>
                      <a:pt x="378" y="0"/>
                      <a:pt x="354" y="0"/>
                    </a:cubicBezTo>
                    <a:cubicBezTo>
                      <a:pt x="330" y="0"/>
                      <a:pt x="311" y="19"/>
                      <a:pt x="311" y="43"/>
                    </a:cubicBezTo>
                    <a:cubicBezTo>
                      <a:pt x="311" y="67"/>
                      <a:pt x="330" y="86"/>
                      <a:pt x="354" y="86"/>
                    </a:cubicBezTo>
                    <a:close/>
                    <a:moveTo>
                      <a:pt x="354" y="9"/>
                    </a:moveTo>
                    <a:cubicBezTo>
                      <a:pt x="373" y="9"/>
                      <a:pt x="388" y="24"/>
                      <a:pt x="388" y="43"/>
                    </a:cubicBezTo>
                    <a:cubicBezTo>
                      <a:pt x="388" y="62"/>
                      <a:pt x="373" y="77"/>
                      <a:pt x="354" y="77"/>
                    </a:cubicBezTo>
                    <a:cubicBezTo>
                      <a:pt x="336" y="77"/>
                      <a:pt x="320" y="62"/>
                      <a:pt x="320" y="43"/>
                    </a:cubicBezTo>
                    <a:cubicBezTo>
                      <a:pt x="320" y="24"/>
                      <a:pt x="336" y="9"/>
                      <a:pt x="354" y="9"/>
                    </a:cubicBezTo>
                    <a:close/>
                    <a:moveTo>
                      <a:pt x="448" y="177"/>
                    </a:moveTo>
                    <a:cubicBezTo>
                      <a:pt x="448" y="177"/>
                      <a:pt x="448" y="177"/>
                      <a:pt x="448" y="177"/>
                    </a:cubicBezTo>
                    <a:cubicBezTo>
                      <a:pt x="414" y="123"/>
                      <a:pt x="414" y="123"/>
                      <a:pt x="414" y="123"/>
                    </a:cubicBezTo>
                    <a:cubicBezTo>
                      <a:pt x="401" y="104"/>
                      <a:pt x="393" y="96"/>
                      <a:pt x="356" y="96"/>
                    </a:cubicBezTo>
                    <a:cubicBezTo>
                      <a:pt x="356" y="96"/>
                      <a:pt x="356" y="96"/>
                      <a:pt x="356" y="96"/>
                    </a:cubicBezTo>
                    <a:cubicBezTo>
                      <a:pt x="319" y="96"/>
                      <a:pt x="309" y="113"/>
                      <a:pt x="304" y="122"/>
                    </a:cubicBezTo>
                    <a:cubicBezTo>
                      <a:pt x="304" y="122"/>
                      <a:pt x="304" y="122"/>
                      <a:pt x="304" y="122"/>
                    </a:cubicBezTo>
                    <a:cubicBezTo>
                      <a:pt x="297" y="136"/>
                      <a:pt x="272" y="179"/>
                      <a:pt x="268" y="185"/>
                    </a:cubicBezTo>
                    <a:cubicBezTo>
                      <a:pt x="263" y="188"/>
                      <a:pt x="240" y="206"/>
                      <a:pt x="226" y="217"/>
                    </a:cubicBezTo>
                    <a:cubicBezTo>
                      <a:pt x="216" y="209"/>
                      <a:pt x="198" y="195"/>
                      <a:pt x="185" y="185"/>
                    </a:cubicBezTo>
                    <a:cubicBezTo>
                      <a:pt x="181" y="179"/>
                      <a:pt x="156" y="136"/>
                      <a:pt x="149" y="122"/>
                    </a:cubicBezTo>
                    <a:cubicBezTo>
                      <a:pt x="148" y="122"/>
                      <a:pt x="148" y="122"/>
                      <a:pt x="148" y="122"/>
                    </a:cubicBezTo>
                    <a:cubicBezTo>
                      <a:pt x="143" y="113"/>
                      <a:pt x="134" y="96"/>
                      <a:pt x="97" y="96"/>
                    </a:cubicBezTo>
                    <a:cubicBezTo>
                      <a:pt x="97" y="96"/>
                      <a:pt x="97" y="96"/>
                      <a:pt x="97" y="96"/>
                    </a:cubicBezTo>
                    <a:cubicBezTo>
                      <a:pt x="60" y="96"/>
                      <a:pt x="52" y="104"/>
                      <a:pt x="39" y="123"/>
                    </a:cubicBezTo>
                    <a:cubicBezTo>
                      <a:pt x="5" y="177"/>
                      <a:pt x="5" y="177"/>
                      <a:pt x="5" y="177"/>
                    </a:cubicBezTo>
                    <a:cubicBezTo>
                      <a:pt x="5" y="177"/>
                      <a:pt x="5" y="177"/>
                      <a:pt x="5" y="177"/>
                    </a:cubicBezTo>
                    <a:cubicBezTo>
                      <a:pt x="0" y="186"/>
                      <a:pt x="0" y="195"/>
                      <a:pt x="4" y="204"/>
                    </a:cubicBezTo>
                    <a:cubicBezTo>
                      <a:pt x="35" y="277"/>
                      <a:pt x="35" y="277"/>
                      <a:pt x="35" y="277"/>
                    </a:cubicBezTo>
                    <a:cubicBezTo>
                      <a:pt x="38" y="282"/>
                      <a:pt x="44" y="286"/>
                      <a:pt x="50" y="286"/>
                    </a:cubicBezTo>
                    <a:cubicBezTo>
                      <a:pt x="51" y="286"/>
                      <a:pt x="52" y="286"/>
                      <a:pt x="52" y="286"/>
                    </a:cubicBezTo>
                    <a:cubicBezTo>
                      <a:pt x="52" y="404"/>
                      <a:pt x="51" y="433"/>
                      <a:pt x="51" y="436"/>
                    </a:cubicBezTo>
                    <a:cubicBezTo>
                      <a:pt x="51" y="436"/>
                      <a:pt x="51" y="436"/>
                      <a:pt x="51" y="437"/>
                    </a:cubicBezTo>
                    <a:cubicBezTo>
                      <a:pt x="52" y="447"/>
                      <a:pt x="62" y="454"/>
                      <a:pt x="72" y="454"/>
                    </a:cubicBezTo>
                    <a:cubicBezTo>
                      <a:pt x="83" y="454"/>
                      <a:pt x="92" y="446"/>
                      <a:pt x="93" y="436"/>
                    </a:cubicBezTo>
                    <a:cubicBezTo>
                      <a:pt x="100" y="342"/>
                      <a:pt x="100" y="342"/>
                      <a:pt x="100" y="342"/>
                    </a:cubicBezTo>
                    <a:cubicBezTo>
                      <a:pt x="108" y="436"/>
                      <a:pt x="108" y="436"/>
                      <a:pt x="108" y="436"/>
                    </a:cubicBezTo>
                    <a:cubicBezTo>
                      <a:pt x="108" y="446"/>
                      <a:pt x="117" y="454"/>
                      <a:pt x="128" y="454"/>
                    </a:cubicBezTo>
                    <a:cubicBezTo>
                      <a:pt x="128" y="454"/>
                      <a:pt x="128" y="454"/>
                      <a:pt x="129" y="454"/>
                    </a:cubicBezTo>
                    <a:cubicBezTo>
                      <a:pt x="139" y="454"/>
                      <a:pt x="148" y="446"/>
                      <a:pt x="149" y="437"/>
                    </a:cubicBezTo>
                    <a:cubicBezTo>
                      <a:pt x="149" y="436"/>
                      <a:pt x="149" y="436"/>
                      <a:pt x="149" y="436"/>
                    </a:cubicBezTo>
                    <a:cubicBezTo>
                      <a:pt x="149" y="430"/>
                      <a:pt x="146" y="298"/>
                      <a:pt x="143" y="200"/>
                    </a:cubicBezTo>
                    <a:cubicBezTo>
                      <a:pt x="156" y="218"/>
                      <a:pt x="156" y="218"/>
                      <a:pt x="156" y="218"/>
                    </a:cubicBezTo>
                    <a:cubicBezTo>
                      <a:pt x="156" y="218"/>
                      <a:pt x="157" y="219"/>
                      <a:pt x="157" y="219"/>
                    </a:cubicBezTo>
                    <a:cubicBezTo>
                      <a:pt x="215" y="251"/>
                      <a:pt x="215" y="251"/>
                      <a:pt x="215" y="251"/>
                    </a:cubicBezTo>
                    <a:cubicBezTo>
                      <a:pt x="219" y="254"/>
                      <a:pt x="223" y="254"/>
                      <a:pt x="226" y="253"/>
                    </a:cubicBezTo>
                    <a:cubicBezTo>
                      <a:pt x="227" y="254"/>
                      <a:pt x="229" y="254"/>
                      <a:pt x="230" y="254"/>
                    </a:cubicBezTo>
                    <a:cubicBezTo>
                      <a:pt x="232" y="254"/>
                      <a:pt x="235" y="253"/>
                      <a:pt x="237" y="252"/>
                    </a:cubicBezTo>
                    <a:cubicBezTo>
                      <a:pt x="295" y="219"/>
                      <a:pt x="295" y="219"/>
                      <a:pt x="295" y="219"/>
                    </a:cubicBezTo>
                    <a:cubicBezTo>
                      <a:pt x="296" y="219"/>
                      <a:pt x="297" y="218"/>
                      <a:pt x="297" y="218"/>
                    </a:cubicBezTo>
                    <a:cubicBezTo>
                      <a:pt x="310" y="200"/>
                      <a:pt x="310" y="200"/>
                      <a:pt x="310" y="200"/>
                    </a:cubicBezTo>
                    <a:cubicBezTo>
                      <a:pt x="307" y="298"/>
                      <a:pt x="304" y="430"/>
                      <a:pt x="303" y="436"/>
                    </a:cubicBezTo>
                    <a:cubicBezTo>
                      <a:pt x="303" y="436"/>
                      <a:pt x="303" y="436"/>
                      <a:pt x="303" y="437"/>
                    </a:cubicBezTo>
                    <a:cubicBezTo>
                      <a:pt x="305" y="447"/>
                      <a:pt x="314" y="454"/>
                      <a:pt x="325" y="454"/>
                    </a:cubicBezTo>
                    <a:cubicBezTo>
                      <a:pt x="336" y="454"/>
                      <a:pt x="345" y="446"/>
                      <a:pt x="345" y="436"/>
                    </a:cubicBezTo>
                    <a:cubicBezTo>
                      <a:pt x="353" y="342"/>
                      <a:pt x="353" y="342"/>
                      <a:pt x="353" y="342"/>
                    </a:cubicBezTo>
                    <a:cubicBezTo>
                      <a:pt x="360" y="436"/>
                      <a:pt x="360" y="436"/>
                      <a:pt x="360" y="436"/>
                    </a:cubicBezTo>
                    <a:cubicBezTo>
                      <a:pt x="361" y="446"/>
                      <a:pt x="369" y="454"/>
                      <a:pt x="380" y="454"/>
                    </a:cubicBezTo>
                    <a:cubicBezTo>
                      <a:pt x="381" y="454"/>
                      <a:pt x="381" y="454"/>
                      <a:pt x="381" y="454"/>
                    </a:cubicBezTo>
                    <a:cubicBezTo>
                      <a:pt x="392" y="454"/>
                      <a:pt x="401" y="446"/>
                      <a:pt x="402" y="437"/>
                    </a:cubicBezTo>
                    <a:cubicBezTo>
                      <a:pt x="402" y="436"/>
                      <a:pt x="402" y="436"/>
                      <a:pt x="402" y="436"/>
                    </a:cubicBezTo>
                    <a:cubicBezTo>
                      <a:pt x="402" y="433"/>
                      <a:pt x="401" y="404"/>
                      <a:pt x="400" y="286"/>
                    </a:cubicBezTo>
                    <a:cubicBezTo>
                      <a:pt x="401" y="286"/>
                      <a:pt x="402" y="286"/>
                      <a:pt x="403" y="286"/>
                    </a:cubicBezTo>
                    <a:cubicBezTo>
                      <a:pt x="409" y="286"/>
                      <a:pt x="415" y="282"/>
                      <a:pt x="418" y="277"/>
                    </a:cubicBezTo>
                    <a:cubicBezTo>
                      <a:pt x="449" y="204"/>
                      <a:pt x="449" y="204"/>
                      <a:pt x="449" y="204"/>
                    </a:cubicBezTo>
                    <a:cubicBezTo>
                      <a:pt x="453" y="195"/>
                      <a:pt x="452" y="186"/>
                      <a:pt x="448" y="177"/>
                    </a:cubicBezTo>
                    <a:close/>
                    <a:moveTo>
                      <a:pt x="230" y="241"/>
                    </a:moveTo>
                    <a:cubicBezTo>
                      <a:pt x="227" y="244"/>
                      <a:pt x="223" y="245"/>
                      <a:pt x="220" y="243"/>
                    </a:cubicBezTo>
                    <a:cubicBezTo>
                      <a:pt x="163" y="211"/>
                      <a:pt x="163" y="211"/>
                      <a:pt x="163" y="211"/>
                    </a:cubicBezTo>
                    <a:cubicBezTo>
                      <a:pt x="143" y="183"/>
                      <a:pt x="143" y="183"/>
                      <a:pt x="143" y="183"/>
                    </a:cubicBezTo>
                    <a:cubicBezTo>
                      <a:pt x="142" y="171"/>
                      <a:pt x="142" y="160"/>
                      <a:pt x="142" y="150"/>
                    </a:cubicBezTo>
                    <a:cubicBezTo>
                      <a:pt x="142" y="147"/>
                      <a:pt x="140" y="145"/>
                      <a:pt x="137" y="145"/>
                    </a:cubicBezTo>
                    <a:cubicBezTo>
                      <a:pt x="137" y="145"/>
                      <a:pt x="137" y="145"/>
                      <a:pt x="137" y="145"/>
                    </a:cubicBezTo>
                    <a:cubicBezTo>
                      <a:pt x="134" y="145"/>
                      <a:pt x="132" y="148"/>
                      <a:pt x="132" y="150"/>
                    </a:cubicBezTo>
                    <a:cubicBezTo>
                      <a:pt x="132" y="150"/>
                      <a:pt x="133" y="164"/>
                      <a:pt x="133" y="185"/>
                    </a:cubicBezTo>
                    <a:cubicBezTo>
                      <a:pt x="133" y="185"/>
                      <a:pt x="133" y="185"/>
                      <a:pt x="133" y="185"/>
                    </a:cubicBezTo>
                    <a:cubicBezTo>
                      <a:pt x="134" y="213"/>
                      <a:pt x="135" y="253"/>
                      <a:pt x="136" y="293"/>
                    </a:cubicBezTo>
                    <a:cubicBezTo>
                      <a:pt x="137" y="329"/>
                      <a:pt x="138" y="365"/>
                      <a:pt x="139" y="392"/>
                    </a:cubicBezTo>
                    <a:cubicBezTo>
                      <a:pt x="139" y="405"/>
                      <a:pt x="139" y="416"/>
                      <a:pt x="140" y="424"/>
                    </a:cubicBezTo>
                    <a:cubicBezTo>
                      <a:pt x="140" y="430"/>
                      <a:pt x="140" y="433"/>
                      <a:pt x="140" y="436"/>
                    </a:cubicBezTo>
                    <a:cubicBezTo>
                      <a:pt x="140" y="436"/>
                      <a:pt x="140" y="436"/>
                      <a:pt x="140" y="436"/>
                    </a:cubicBezTo>
                    <a:cubicBezTo>
                      <a:pt x="140" y="441"/>
                      <a:pt x="134" y="445"/>
                      <a:pt x="128" y="444"/>
                    </a:cubicBezTo>
                    <a:cubicBezTo>
                      <a:pt x="122" y="444"/>
                      <a:pt x="117" y="440"/>
                      <a:pt x="117" y="435"/>
                    </a:cubicBezTo>
                    <a:cubicBezTo>
                      <a:pt x="105" y="281"/>
                      <a:pt x="105" y="281"/>
                      <a:pt x="105" y="281"/>
                    </a:cubicBezTo>
                    <a:cubicBezTo>
                      <a:pt x="105" y="279"/>
                      <a:pt x="103" y="277"/>
                      <a:pt x="100" y="277"/>
                    </a:cubicBezTo>
                    <a:cubicBezTo>
                      <a:pt x="98" y="277"/>
                      <a:pt x="96" y="279"/>
                      <a:pt x="96" y="281"/>
                    </a:cubicBezTo>
                    <a:cubicBezTo>
                      <a:pt x="84" y="435"/>
                      <a:pt x="84" y="435"/>
                      <a:pt x="84" y="435"/>
                    </a:cubicBezTo>
                    <a:cubicBezTo>
                      <a:pt x="83" y="440"/>
                      <a:pt x="78" y="444"/>
                      <a:pt x="72" y="444"/>
                    </a:cubicBezTo>
                    <a:cubicBezTo>
                      <a:pt x="66" y="445"/>
                      <a:pt x="61" y="441"/>
                      <a:pt x="60" y="436"/>
                    </a:cubicBezTo>
                    <a:cubicBezTo>
                      <a:pt x="60" y="436"/>
                      <a:pt x="60" y="436"/>
                      <a:pt x="60" y="436"/>
                    </a:cubicBezTo>
                    <a:cubicBezTo>
                      <a:pt x="61" y="433"/>
                      <a:pt x="61" y="429"/>
                      <a:pt x="61" y="422"/>
                    </a:cubicBezTo>
                    <a:cubicBezTo>
                      <a:pt x="61" y="413"/>
                      <a:pt x="61" y="401"/>
                      <a:pt x="61" y="386"/>
                    </a:cubicBezTo>
                    <a:cubicBezTo>
                      <a:pt x="61" y="357"/>
                      <a:pt x="62" y="318"/>
                      <a:pt x="62" y="281"/>
                    </a:cubicBezTo>
                    <a:cubicBezTo>
                      <a:pt x="67" y="277"/>
                      <a:pt x="69" y="271"/>
                      <a:pt x="67" y="265"/>
                    </a:cubicBezTo>
                    <a:cubicBezTo>
                      <a:pt x="67" y="265"/>
                      <a:pt x="67" y="265"/>
                      <a:pt x="67" y="264"/>
                    </a:cubicBezTo>
                    <a:cubicBezTo>
                      <a:pt x="67" y="263"/>
                      <a:pt x="65" y="258"/>
                      <a:pt x="62" y="249"/>
                    </a:cubicBezTo>
                    <a:cubicBezTo>
                      <a:pt x="63" y="197"/>
                      <a:pt x="63" y="169"/>
                      <a:pt x="63" y="169"/>
                    </a:cubicBezTo>
                    <a:cubicBezTo>
                      <a:pt x="63" y="167"/>
                      <a:pt x="61" y="165"/>
                      <a:pt x="59" y="165"/>
                    </a:cubicBezTo>
                    <a:cubicBezTo>
                      <a:pt x="58" y="164"/>
                      <a:pt x="55" y="165"/>
                      <a:pt x="54" y="166"/>
                    </a:cubicBezTo>
                    <a:cubicBezTo>
                      <a:pt x="35" y="193"/>
                      <a:pt x="35" y="193"/>
                      <a:pt x="35" y="193"/>
                    </a:cubicBezTo>
                    <a:cubicBezTo>
                      <a:pt x="34" y="194"/>
                      <a:pt x="34" y="195"/>
                      <a:pt x="34" y="197"/>
                    </a:cubicBezTo>
                    <a:cubicBezTo>
                      <a:pt x="34" y="197"/>
                      <a:pt x="40" y="215"/>
                      <a:pt x="46" y="232"/>
                    </a:cubicBezTo>
                    <a:cubicBezTo>
                      <a:pt x="49" y="239"/>
                      <a:pt x="51" y="246"/>
                      <a:pt x="53" y="252"/>
                    </a:cubicBezTo>
                    <a:cubicBezTo>
                      <a:pt x="53" y="252"/>
                      <a:pt x="53" y="252"/>
                      <a:pt x="53" y="252"/>
                    </a:cubicBezTo>
                    <a:cubicBezTo>
                      <a:pt x="54" y="254"/>
                      <a:pt x="54" y="255"/>
                      <a:pt x="55" y="257"/>
                    </a:cubicBezTo>
                    <a:cubicBezTo>
                      <a:pt x="56" y="262"/>
                      <a:pt x="58" y="265"/>
                      <a:pt x="59" y="267"/>
                    </a:cubicBezTo>
                    <a:cubicBezTo>
                      <a:pt x="58" y="267"/>
                      <a:pt x="58" y="267"/>
                      <a:pt x="58" y="267"/>
                    </a:cubicBezTo>
                    <a:cubicBezTo>
                      <a:pt x="59" y="271"/>
                      <a:pt x="57" y="274"/>
                      <a:pt x="53" y="276"/>
                    </a:cubicBezTo>
                    <a:cubicBezTo>
                      <a:pt x="49" y="277"/>
                      <a:pt x="45" y="276"/>
                      <a:pt x="44" y="273"/>
                    </a:cubicBezTo>
                    <a:cubicBezTo>
                      <a:pt x="12" y="201"/>
                      <a:pt x="12" y="201"/>
                      <a:pt x="12" y="201"/>
                    </a:cubicBezTo>
                    <a:cubicBezTo>
                      <a:pt x="10" y="194"/>
                      <a:pt x="10" y="188"/>
                      <a:pt x="13" y="182"/>
                    </a:cubicBezTo>
                    <a:cubicBezTo>
                      <a:pt x="47" y="128"/>
                      <a:pt x="47" y="128"/>
                      <a:pt x="47" y="128"/>
                    </a:cubicBezTo>
                    <a:cubicBezTo>
                      <a:pt x="58" y="112"/>
                      <a:pt x="63" y="105"/>
                      <a:pt x="97" y="105"/>
                    </a:cubicBezTo>
                    <a:cubicBezTo>
                      <a:pt x="97" y="105"/>
                      <a:pt x="97" y="105"/>
                      <a:pt x="97" y="105"/>
                    </a:cubicBezTo>
                    <a:cubicBezTo>
                      <a:pt x="128" y="105"/>
                      <a:pt x="136" y="118"/>
                      <a:pt x="140" y="126"/>
                    </a:cubicBezTo>
                    <a:cubicBezTo>
                      <a:pt x="141" y="127"/>
                      <a:pt x="141" y="127"/>
                      <a:pt x="141" y="127"/>
                    </a:cubicBezTo>
                    <a:cubicBezTo>
                      <a:pt x="149" y="141"/>
                      <a:pt x="177" y="190"/>
                      <a:pt x="177" y="191"/>
                    </a:cubicBezTo>
                    <a:cubicBezTo>
                      <a:pt x="178" y="191"/>
                      <a:pt x="178" y="192"/>
                      <a:pt x="178" y="192"/>
                    </a:cubicBezTo>
                    <a:cubicBezTo>
                      <a:pt x="178" y="192"/>
                      <a:pt x="191" y="202"/>
                      <a:pt x="204" y="212"/>
                    </a:cubicBezTo>
                    <a:cubicBezTo>
                      <a:pt x="211" y="217"/>
                      <a:pt x="217" y="221"/>
                      <a:pt x="222" y="225"/>
                    </a:cubicBezTo>
                    <a:cubicBezTo>
                      <a:pt x="226" y="228"/>
                      <a:pt x="228" y="230"/>
                      <a:pt x="230" y="231"/>
                    </a:cubicBezTo>
                    <a:cubicBezTo>
                      <a:pt x="230" y="231"/>
                      <a:pt x="230" y="231"/>
                      <a:pt x="230" y="231"/>
                    </a:cubicBezTo>
                    <a:cubicBezTo>
                      <a:pt x="232" y="233"/>
                      <a:pt x="232" y="238"/>
                      <a:pt x="230" y="241"/>
                    </a:cubicBezTo>
                    <a:close/>
                    <a:moveTo>
                      <a:pt x="53" y="183"/>
                    </a:moveTo>
                    <a:cubicBezTo>
                      <a:pt x="53" y="192"/>
                      <a:pt x="53" y="206"/>
                      <a:pt x="53" y="223"/>
                    </a:cubicBezTo>
                    <a:cubicBezTo>
                      <a:pt x="50" y="214"/>
                      <a:pt x="47" y="204"/>
                      <a:pt x="44" y="196"/>
                    </a:cubicBezTo>
                    <a:lnTo>
                      <a:pt x="53" y="183"/>
                    </a:lnTo>
                    <a:close/>
                    <a:moveTo>
                      <a:pt x="440" y="201"/>
                    </a:moveTo>
                    <a:cubicBezTo>
                      <a:pt x="409" y="273"/>
                      <a:pt x="409" y="273"/>
                      <a:pt x="409" y="273"/>
                    </a:cubicBezTo>
                    <a:cubicBezTo>
                      <a:pt x="408" y="276"/>
                      <a:pt x="404" y="277"/>
                      <a:pt x="400" y="276"/>
                    </a:cubicBezTo>
                    <a:cubicBezTo>
                      <a:pt x="396" y="274"/>
                      <a:pt x="394" y="271"/>
                      <a:pt x="394" y="267"/>
                    </a:cubicBezTo>
                    <a:cubicBezTo>
                      <a:pt x="394" y="267"/>
                      <a:pt x="394" y="267"/>
                      <a:pt x="394" y="267"/>
                    </a:cubicBezTo>
                    <a:cubicBezTo>
                      <a:pt x="395" y="265"/>
                      <a:pt x="396" y="262"/>
                      <a:pt x="398" y="257"/>
                    </a:cubicBezTo>
                    <a:cubicBezTo>
                      <a:pt x="399" y="255"/>
                      <a:pt x="399" y="254"/>
                      <a:pt x="400" y="252"/>
                    </a:cubicBezTo>
                    <a:cubicBezTo>
                      <a:pt x="400" y="252"/>
                      <a:pt x="400" y="252"/>
                      <a:pt x="400" y="252"/>
                    </a:cubicBezTo>
                    <a:cubicBezTo>
                      <a:pt x="402" y="246"/>
                      <a:pt x="404" y="239"/>
                      <a:pt x="407" y="232"/>
                    </a:cubicBezTo>
                    <a:cubicBezTo>
                      <a:pt x="413" y="215"/>
                      <a:pt x="419" y="197"/>
                      <a:pt x="419" y="197"/>
                    </a:cubicBezTo>
                    <a:cubicBezTo>
                      <a:pt x="419" y="195"/>
                      <a:pt x="419" y="194"/>
                      <a:pt x="418" y="193"/>
                    </a:cubicBezTo>
                    <a:cubicBezTo>
                      <a:pt x="399" y="166"/>
                      <a:pt x="399" y="166"/>
                      <a:pt x="399" y="166"/>
                    </a:cubicBezTo>
                    <a:cubicBezTo>
                      <a:pt x="397" y="165"/>
                      <a:pt x="395" y="164"/>
                      <a:pt x="393" y="165"/>
                    </a:cubicBezTo>
                    <a:cubicBezTo>
                      <a:pt x="391" y="165"/>
                      <a:pt x="390" y="167"/>
                      <a:pt x="390" y="169"/>
                    </a:cubicBezTo>
                    <a:cubicBezTo>
                      <a:pt x="390" y="169"/>
                      <a:pt x="390" y="197"/>
                      <a:pt x="391" y="249"/>
                    </a:cubicBezTo>
                    <a:cubicBezTo>
                      <a:pt x="388" y="258"/>
                      <a:pt x="386" y="263"/>
                      <a:pt x="386" y="264"/>
                    </a:cubicBezTo>
                    <a:cubicBezTo>
                      <a:pt x="386" y="265"/>
                      <a:pt x="385" y="265"/>
                      <a:pt x="385" y="265"/>
                    </a:cubicBezTo>
                    <a:cubicBezTo>
                      <a:pt x="384" y="271"/>
                      <a:pt x="386" y="277"/>
                      <a:pt x="391" y="281"/>
                    </a:cubicBezTo>
                    <a:cubicBezTo>
                      <a:pt x="391" y="318"/>
                      <a:pt x="392" y="357"/>
                      <a:pt x="392" y="386"/>
                    </a:cubicBezTo>
                    <a:cubicBezTo>
                      <a:pt x="392" y="401"/>
                      <a:pt x="392" y="413"/>
                      <a:pt x="392" y="422"/>
                    </a:cubicBezTo>
                    <a:cubicBezTo>
                      <a:pt x="392" y="429"/>
                      <a:pt x="392" y="433"/>
                      <a:pt x="392" y="436"/>
                    </a:cubicBezTo>
                    <a:cubicBezTo>
                      <a:pt x="392" y="436"/>
                      <a:pt x="392" y="436"/>
                      <a:pt x="392" y="436"/>
                    </a:cubicBezTo>
                    <a:cubicBezTo>
                      <a:pt x="392" y="441"/>
                      <a:pt x="387" y="445"/>
                      <a:pt x="381" y="444"/>
                    </a:cubicBezTo>
                    <a:cubicBezTo>
                      <a:pt x="375" y="444"/>
                      <a:pt x="370" y="440"/>
                      <a:pt x="369" y="435"/>
                    </a:cubicBezTo>
                    <a:cubicBezTo>
                      <a:pt x="357" y="281"/>
                      <a:pt x="357" y="281"/>
                      <a:pt x="357" y="281"/>
                    </a:cubicBezTo>
                    <a:cubicBezTo>
                      <a:pt x="357" y="279"/>
                      <a:pt x="355" y="277"/>
                      <a:pt x="353" y="277"/>
                    </a:cubicBezTo>
                    <a:cubicBezTo>
                      <a:pt x="350" y="277"/>
                      <a:pt x="348" y="279"/>
                      <a:pt x="348" y="281"/>
                    </a:cubicBezTo>
                    <a:cubicBezTo>
                      <a:pt x="336" y="435"/>
                      <a:pt x="336" y="435"/>
                      <a:pt x="336" y="435"/>
                    </a:cubicBezTo>
                    <a:cubicBezTo>
                      <a:pt x="336" y="440"/>
                      <a:pt x="331" y="444"/>
                      <a:pt x="325" y="444"/>
                    </a:cubicBezTo>
                    <a:cubicBezTo>
                      <a:pt x="319" y="445"/>
                      <a:pt x="313" y="441"/>
                      <a:pt x="313" y="436"/>
                    </a:cubicBezTo>
                    <a:cubicBezTo>
                      <a:pt x="313" y="436"/>
                      <a:pt x="313" y="436"/>
                      <a:pt x="313" y="436"/>
                    </a:cubicBezTo>
                    <a:cubicBezTo>
                      <a:pt x="313" y="433"/>
                      <a:pt x="313" y="430"/>
                      <a:pt x="313" y="424"/>
                    </a:cubicBezTo>
                    <a:cubicBezTo>
                      <a:pt x="313" y="416"/>
                      <a:pt x="314" y="405"/>
                      <a:pt x="314" y="392"/>
                    </a:cubicBezTo>
                    <a:cubicBezTo>
                      <a:pt x="315" y="365"/>
                      <a:pt x="316" y="329"/>
                      <a:pt x="317" y="293"/>
                    </a:cubicBezTo>
                    <a:cubicBezTo>
                      <a:pt x="318" y="253"/>
                      <a:pt x="319" y="213"/>
                      <a:pt x="320" y="185"/>
                    </a:cubicBezTo>
                    <a:cubicBezTo>
                      <a:pt x="320" y="185"/>
                      <a:pt x="320" y="185"/>
                      <a:pt x="320" y="185"/>
                    </a:cubicBezTo>
                    <a:cubicBezTo>
                      <a:pt x="320" y="164"/>
                      <a:pt x="320" y="150"/>
                      <a:pt x="320" y="150"/>
                    </a:cubicBezTo>
                    <a:cubicBezTo>
                      <a:pt x="321" y="148"/>
                      <a:pt x="318" y="145"/>
                      <a:pt x="316" y="145"/>
                    </a:cubicBezTo>
                    <a:cubicBezTo>
                      <a:pt x="316" y="145"/>
                      <a:pt x="316" y="145"/>
                      <a:pt x="316" y="145"/>
                    </a:cubicBezTo>
                    <a:cubicBezTo>
                      <a:pt x="313" y="145"/>
                      <a:pt x="311" y="147"/>
                      <a:pt x="311" y="150"/>
                    </a:cubicBezTo>
                    <a:cubicBezTo>
                      <a:pt x="311" y="160"/>
                      <a:pt x="310" y="171"/>
                      <a:pt x="310" y="183"/>
                    </a:cubicBezTo>
                    <a:cubicBezTo>
                      <a:pt x="290" y="211"/>
                      <a:pt x="290" y="211"/>
                      <a:pt x="290" y="211"/>
                    </a:cubicBezTo>
                    <a:cubicBezTo>
                      <a:pt x="241" y="239"/>
                      <a:pt x="241" y="239"/>
                      <a:pt x="241" y="239"/>
                    </a:cubicBezTo>
                    <a:cubicBezTo>
                      <a:pt x="242" y="233"/>
                      <a:pt x="240" y="228"/>
                      <a:pt x="236" y="224"/>
                    </a:cubicBezTo>
                    <a:cubicBezTo>
                      <a:pt x="236" y="224"/>
                      <a:pt x="236" y="224"/>
                      <a:pt x="236" y="223"/>
                    </a:cubicBezTo>
                    <a:cubicBezTo>
                      <a:pt x="235" y="223"/>
                      <a:pt x="235" y="223"/>
                      <a:pt x="234" y="222"/>
                    </a:cubicBezTo>
                    <a:cubicBezTo>
                      <a:pt x="249" y="211"/>
                      <a:pt x="274" y="192"/>
                      <a:pt x="274" y="192"/>
                    </a:cubicBezTo>
                    <a:cubicBezTo>
                      <a:pt x="275" y="192"/>
                      <a:pt x="275" y="191"/>
                      <a:pt x="276" y="191"/>
                    </a:cubicBezTo>
                    <a:cubicBezTo>
                      <a:pt x="276" y="190"/>
                      <a:pt x="304" y="141"/>
                      <a:pt x="312" y="127"/>
                    </a:cubicBezTo>
                    <a:cubicBezTo>
                      <a:pt x="313" y="126"/>
                      <a:pt x="313" y="126"/>
                      <a:pt x="313" y="126"/>
                    </a:cubicBezTo>
                    <a:cubicBezTo>
                      <a:pt x="317" y="118"/>
                      <a:pt x="324" y="105"/>
                      <a:pt x="356" y="105"/>
                    </a:cubicBezTo>
                    <a:cubicBezTo>
                      <a:pt x="356" y="105"/>
                      <a:pt x="356" y="105"/>
                      <a:pt x="356" y="105"/>
                    </a:cubicBezTo>
                    <a:cubicBezTo>
                      <a:pt x="390" y="105"/>
                      <a:pt x="395" y="112"/>
                      <a:pt x="406" y="128"/>
                    </a:cubicBezTo>
                    <a:cubicBezTo>
                      <a:pt x="440" y="182"/>
                      <a:pt x="440" y="182"/>
                      <a:pt x="440" y="182"/>
                    </a:cubicBezTo>
                    <a:cubicBezTo>
                      <a:pt x="443" y="188"/>
                      <a:pt x="443" y="194"/>
                      <a:pt x="440" y="201"/>
                    </a:cubicBezTo>
                    <a:close/>
                    <a:moveTo>
                      <a:pt x="400" y="183"/>
                    </a:moveTo>
                    <a:cubicBezTo>
                      <a:pt x="409" y="196"/>
                      <a:pt x="409" y="196"/>
                      <a:pt x="409" y="196"/>
                    </a:cubicBezTo>
                    <a:cubicBezTo>
                      <a:pt x="406" y="204"/>
                      <a:pt x="403" y="214"/>
                      <a:pt x="400" y="223"/>
                    </a:cubicBezTo>
                    <a:cubicBezTo>
                      <a:pt x="400" y="206"/>
                      <a:pt x="400" y="192"/>
                      <a:pt x="400" y="183"/>
                    </a:cubicBezTo>
                    <a:close/>
                    <a:moveTo>
                      <a:pt x="99" y="86"/>
                    </a:moveTo>
                    <a:cubicBezTo>
                      <a:pt x="122" y="86"/>
                      <a:pt x="142" y="67"/>
                      <a:pt x="142" y="43"/>
                    </a:cubicBezTo>
                    <a:cubicBezTo>
                      <a:pt x="142" y="19"/>
                      <a:pt x="122" y="0"/>
                      <a:pt x="99" y="0"/>
                    </a:cubicBezTo>
                    <a:cubicBezTo>
                      <a:pt x="75" y="0"/>
                      <a:pt x="55" y="19"/>
                      <a:pt x="55" y="43"/>
                    </a:cubicBezTo>
                    <a:cubicBezTo>
                      <a:pt x="55" y="67"/>
                      <a:pt x="75" y="86"/>
                      <a:pt x="99" y="86"/>
                    </a:cubicBezTo>
                    <a:close/>
                    <a:moveTo>
                      <a:pt x="99" y="9"/>
                    </a:moveTo>
                    <a:cubicBezTo>
                      <a:pt x="117" y="9"/>
                      <a:pt x="132" y="24"/>
                      <a:pt x="132" y="43"/>
                    </a:cubicBezTo>
                    <a:cubicBezTo>
                      <a:pt x="132" y="62"/>
                      <a:pt x="117" y="77"/>
                      <a:pt x="99" y="77"/>
                    </a:cubicBezTo>
                    <a:cubicBezTo>
                      <a:pt x="80" y="77"/>
                      <a:pt x="65" y="62"/>
                      <a:pt x="65" y="43"/>
                    </a:cubicBezTo>
                    <a:cubicBezTo>
                      <a:pt x="65" y="24"/>
                      <a:pt x="80" y="9"/>
                      <a:pt x="99" y="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6" name="Freeform 20"/>
              <p:cNvSpPr>
                <a:spLocks noChangeAspect="1" noEditPoints="1"/>
              </p:cNvSpPr>
              <p:nvPr/>
            </p:nvSpPr>
            <p:spPr bwMode="auto">
              <a:xfrm>
                <a:off x="8051716" y="4005531"/>
                <a:ext cx="295798" cy="472509"/>
              </a:xfrm>
              <a:custGeom>
                <a:avLst/>
                <a:gdLst>
                  <a:gd name="T0" fmla="*/ 417 w 424"/>
                  <a:gd name="T1" fmla="*/ 0 h 677"/>
                  <a:gd name="T2" fmla="*/ 410 w 424"/>
                  <a:gd name="T3" fmla="*/ 38 h 677"/>
                  <a:gd name="T4" fmla="*/ 280 w 424"/>
                  <a:gd name="T5" fmla="*/ 47 h 677"/>
                  <a:gd name="T6" fmla="*/ 275 w 424"/>
                  <a:gd name="T7" fmla="*/ 0 h 677"/>
                  <a:gd name="T8" fmla="*/ 157 w 424"/>
                  <a:gd name="T9" fmla="*/ 250 h 677"/>
                  <a:gd name="T10" fmla="*/ 150 w 424"/>
                  <a:gd name="T11" fmla="*/ 0 h 677"/>
                  <a:gd name="T12" fmla="*/ 143 w 424"/>
                  <a:gd name="T13" fmla="*/ 47 h 677"/>
                  <a:gd name="T14" fmla="*/ 14 w 424"/>
                  <a:gd name="T15" fmla="*/ 7 h 677"/>
                  <a:gd name="T16" fmla="*/ 0 w 424"/>
                  <a:gd name="T17" fmla="*/ 7 h 677"/>
                  <a:gd name="T18" fmla="*/ 7 w 424"/>
                  <a:gd name="T19" fmla="*/ 677 h 677"/>
                  <a:gd name="T20" fmla="*/ 14 w 424"/>
                  <a:gd name="T21" fmla="*/ 646 h 677"/>
                  <a:gd name="T22" fmla="*/ 143 w 424"/>
                  <a:gd name="T23" fmla="*/ 670 h 677"/>
                  <a:gd name="T24" fmla="*/ 157 w 424"/>
                  <a:gd name="T25" fmla="*/ 670 h 677"/>
                  <a:gd name="T26" fmla="*/ 244 w 424"/>
                  <a:gd name="T27" fmla="*/ 392 h 677"/>
                  <a:gd name="T28" fmla="*/ 424 w 424"/>
                  <a:gd name="T29" fmla="*/ 57 h 677"/>
                  <a:gd name="T30" fmla="*/ 424 w 424"/>
                  <a:gd name="T31" fmla="*/ 52 h 677"/>
                  <a:gd name="T32" fmla="*/ 424 w 424"/>
                  <a:gd name="T33" fmla="*/ 7 h 677"/>
                  <a:gd name="T34" fmla="*/ 398 w 424"/>
                  <a:gd name="T35" fmla="*/ 131 h 677"/>
                  <a:gd name="T36" fmla="*/ 278 w 424"/>
                  <a:gd name="T37" fmla="*/ 61 h 677"/>
                  <a:gd name="T38" fmla="*/ 361 w 424"/>
                  <a:gd name="T39" fmla="*/ 214 h 677"/>
                  <a:gd name="T40" fmla="*/ 252 w 424"/>
                  <a:gd name="T41" fmla="*/ 145 h 677"/>
                  <a:gd name="T42" fmla="*/ 361 w 424"/>
                  <a:gd name="T43" fmla="*/ 214 h 677"/>
                  <a:gd name="T44" fmla="*/ 195 w 424"/>
                  <a:gd name="T45" fmla="*/ 228 h 677"/>
                  <a:gd name="T46" fmla="*/ 300 w 424"/>
                  <a:gd name="T47" fmla="*/ 298 h 677"/>
                  <a:gd name="T48" fmla="*/ 157 w 424"/>
                  <a:gd name="T49" fmla="*/ 271 h 677"/>
                  <a:gd name="T50" fmla="*/ 234 w 424"/>
                  <a:gd name="T51" fmla="*/ 382 h 677"/>
                  <a:gd name="T52" fmla="*/ 157 w 424"/>
                  <a:gd name="T53" fmla="*/ 312 h 677"/>
                  <a:gd name="T54" fmla="*/ 234 w 424"/>
                  <a:gd name="T55" fmla="*/ 382 h 677"/>
                  <a:gd name="T56" fmla="*/ 68 w 424"/>
                  <a:gd name="T57" fmla="*/ 382 h 677"/>
                  <a:gd name="T58" fmla="*/ 143 w 424"/>
                  <a:gd name="T59" fmla="*/ 382 h 677"/>
                  <a:gd name="T60" fmla="*/ 32 w 424"/>
                  <a:gd name="T61" fmla="*/ 465 h 677"/>
                  <a:gd name="T62" fmla="*/ 143 w 424"/>
                  <a:gd name="T63" fmla="*/ 396 h 677"/>
                  <a:gd name="T64" fmla="*/ 14 w 424"/>
                  <a:gd name="T65" fmla="*/ 465 h 677"/>
                  <a:gd name="T66" fmla="*/ 44 w 424"/>
                  <a:gd name="T67" fmla="*/ 396 h 677"/>
                  <a:gd name="T68" fmla="*/ 14 w 424"/>
                  <a:gd name="T69" fmla="*/ 465 h 677"/>
                  <a:gd name="T70" fmla="*/ 14 w 424"/>
                  <a:gd name="T71" fmla="*/ 312 h 677"/>
                  <a:gd name="T72" fmla="*/ 52 w 424"/>
                  <a:gd name="T73" fmla="*/ 382 h 677"/>
                  <a:gd name="T74" fmla="*/ 113 w 424"/>
                  <a:gd name="T75" fmla="*/ 298 h 677"/>
                  <a:gd name="T76" fmla="*/ 14 w 424"/>
                  <a:gd name="T77" fmla="*/ 228 h 677"/>
                  <a:gd name="T78" fmla="*/ 143 w 424"/>
                  <a:gd name="T79" fmla="*/ 265 h 677"/>
                  <a:gd name="T80" fmla="*/ 143 w 424"/>
                  <a:gd name="T81" fmla="*/ 214 h 677"/>
                  <a:gd name="T82" fmla="*/ 14 w 424"/>
                  <a:gd name="T83" fmla="*/ 145 h 677"/>
                  <a:gd name="T84" fmla="*/ 143 w 424"/>
                  <a:gd name="T85" fmla="*/ 214 h 677"/>
                  <a:gd name="T86" fmla="*/ 143 w 424"/>
                  <a:gd name="T87" fmla="*/ 479 h 677"/>
                  <a:gd name="T88" fmla="*/ 16 w 424"/>
                  <a:gd name="T89" fmla="*/ 549 h 677"/>
                  <a:gd name="T90" fmla="*/ 157 w 424"/>
                  <a:gd name="T91" fmla="*/ 396 h 677"/>
                  <a:gd name="T92" fmla="*/ 157 w 424"/>
                  <a:gd name="T93" fmla="*/ 545 h 677"/>
                  <a:gd name="T94" fmla="*/ 143 w 424"/>
                  <a:gd name="T95" fmla="*/ 61 h 677"/>
                  <a:gd name="T96" fmla="*/ 14 w 424"/>
                  <a:gd name="T97" fmla="*/ 131 h 677"/>
                  <a:gd name="T98" fmla="*/ 143 w 424"/>
                  <a:gd name="T99" fmla="*/ 61 h 677"/>
                  <a:gd name="T100" fmla="*/ 14 w 424"/>
                  <a:gd name="T101" fmla="*/ 596 h 677"/>
                  <a:gd name="T102" fmla="*/ 143 w 424"/>
                  <a:gd name="T103" fmla="*/ 563 h 677"/>
                  <a:gd name="T104" fmla="*/ 14 w 424"/>
                  <a:gd name="T105" fmla="*/ 632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24" h="677">
                    <a:moveTo>
                      <a:pt x="424" y="7"/>
                    </a:moveTo>
                    <a:cubicBezTo>
                      <a:pt x="424" y="3"/>
                      <a:pt x="421" y="0"/>
                      <a:pt x="417" y="0"/>
                    </a:cubicBezTo>
                    <a:cubicBezTo>
                      <a:pt x="413" y="0"/>
                      <a:pt x="410" y="3"/>
                      <a:pt x="410" y="7"/>
                    </a:cubicBezTo>
                    <a:cubicBezTo>
                      <a:pt x="410" y="38"/>
                      <a:pt x="410" y="38"/>
                      <a:pt x="410" y="38"/>
                    </a:cubicBezTo>
                    <a:cubicBezTo>
                      <a:pt x="410" y="41"/>
                      <a:pt x="410" y="44"/>
                      <a:pt x="410" y="47"/>
                    </a:cubicBezTo>
                    <a:cubicBezTo>
                      <a:pt x="280" y="47"/>
                      <a:pt x="280" y="47"/>
                      <a:pt x="280" y="47"/>
                    </a:cubicBezTo>
                    <a:cubicBezTo>
                      <a:pt x="281" y="35"/>
                      <a:pt x="282" y="21"/>
                      <a:pt x="282" y="7"/>
                    </a:cubicBezTo>
                    <a:cubicBezTo>
                      <a:pt x="282" y="3"/>
                      <a:pt x="279" y="0"/>
                      <a:pt x="275" y="0"/>
                    </a:cubicBezTo>
                    <a:cubicBezTo>
                      <a:pt x="271" y="0"/>
                      <a:pt x="268" y="3"/>
                      <a:pt x="268" y="7"/>
                    </a:cubicBezTo>
                    <a:cubicBezTo>
                      <a:pt x="268" y="123"/>
                      <a:pt x="215" y="187"/>
                      <a:pt x="157" y="250"/>
                    </a:cubicBezTo>
                    <a:cubicBezTo>
                      <a:pt x="157" y="7"/>
                      <a:pt x="157" y="7"/>
                      <a:pt x="157" y="7"/>
                    </a:cubicBezTo>
                    <a:cubicBezTo>
                      <a:pt x="157" y="3"/>
                      <a:pt x="154" y="0"/>
                      <a:pt x="150" y="0"/>
                    </a:cubicBezTo>
                    <a:cubicBezTo>
                      <a:pt x="146" y="0"/>
                      <a:pt x="143" y="3"/>
                      <a:pt x="143" y="7"/>
                    </a:cubicBezTo>
                    <a:cubicBezTo>
                      <a:pt x="143" y="47"/>
                      <a:pt x="143" y="47"/>
                      <a:pt x="143" y="47"/>
                    </a:cubicBezTo>
                    <a:cubicBezTo>
                      <a:pt x="14" y="47"/>
                      <a:pt x="14" y="47"/>
                      <a:pt x="14" y="47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4" y="3"/>
                      <a:pt x="11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670"/>
                      <a:pt x="0" y="670"/>
                      <a:pt x="0" y="670"/>
                    </a:cubicBezTo>
                    <a:cubicBezTo>
                      <a:pt x="0" y="674"/>
                      <a:pt x="3" y="677"/>
                      <a:pt x="7" y="677"/>
                    </a:cubicBezTo>
                    <a:cubicBezTo>
                      <a:pt x="11" y="677"/>
                      <a:pt x="14" y="674"/>
                      <a:pt x="14" y="670"/>
                    </a:cubicBezTo>
                    <a:cubicBezTo>
                      <a:pt x="14" y="646"/>
                      <a:pt x="14" y="646"/>
                      <a:pt x="14" y="646"/>
                    </a:cubicBezTo>
                    <a:cubicBezTo>
                      <a:pt x="143" y="646"/>
                      <a:pt x="143" y="646"/>
                      <a:pt x="143" y="646"/>
                    </a:cubicBezTo>
                    <a:cubicBezTo>
                      <a:pt x="143" y="670"/>
                      <a:pt x="143" y="670"/>
                      <a:pt x="143" y="670"/>
                    </a:cubicBezTo>
                    <a:cubicBezTo>
                      <a:pt x="143" y="674"/>
                      <a:pt x="146" y="677"/>
                      <a:pt x="150" y="677"/>
                    </a:cubicBezTo>
                    <a:cubicBezTo>
                      <a:pt x="154" y="677"/>
                      <a:pt x="157" y="674"/>
                      <a:pt x="157" y="670"/>
                    </a:cubicBezTo>
                    <a:cubicBezTo>
                      <a:pt x="157" y="543"/>
                      <a:pt x="195" y="461"/>
                      <a:pt x="243" y="393"/>
                    </a:cubicBezTo>
                    <a:cubicBezTo>
                      <a:pt x="244" y="393"/>
                      <a:pt x="244" y="392"/>
                      <a:pt x="244" y="392"/>
                    </a:cubicBezTo>
                    <a:cubicBezTo>
                      <a:pt x="262" y="367"/>
                      <a:pt x="281" y="343"/>
                      <a:pt x="300" y="320"/>
                    </a:cubicBezTo>
                    <a:cubicBezTo>
                      <a:pt x="361" y="246"/>
                      <a:pt x="418" y="175"/>
                      <a:pt x="424" y="57"/>
                    </a:cubicBezTo>
                    <a:cubicBezTo>
                      <a:pt x="424" y="56"/>
                      <a:pt x="424" y="55"/>
                      <a:pt x="424" y="54"/>
                    </a:cubicBezTo>
                    <a:cubicBezTo>
                      <a:pt x="424" y="54"/>
                      <a:pt x="424" y="53"/>
                      <a:pt x="424" y="52"/>
                    </a:cubicBezTo>
                    <a:cubicBezTo>
                      <a:pt x="424" y="47"/>
                      <a:pt x="424" y="43"/>
                      <a:pt x="424" y="38"/>
                    </a:cubicBezTo>
                    <a:lnTo>
                      <a:pt x="424" y="7"/>
                    </a:lnTo>
                    <a:close/>
                    <a:moveTo>
                      <a:pt x="410" y="61"/>
                    </a:moveTo>
                    <a:cubicBezTo>
                      <a:pt x="408" y="86"/>
                      <a:pt x="404" y="109"/>
                      <a:pt x="398" y="131"/>
                    </a:cubicBezTo>
                    <a:cubicBezTo>
                      <a:pt x="258" y="131"/>
                      <a:pt x="258" y="131"/>
                      <a:pt x="258" y="131"/>
                    </a:cubicBezTo>
                    <a:cubicBezTo>
                      <a:pt x="267" y="110"/>
                      <a:pt x="274" y="87"/>
                      <a:pt x="278" y="61"/>
                    </a:cubicBezTo>
                    <a:lnTo>
                      <a:pt x="410" y="61"/>
                    </a:lnTo>
                    <a:close/>
                    <a:moveTo>
                      <a:pt x="361" y="214"/>
                    </a:moveTo>
                    <a:cubicBezTo>
                      <a:pt x="207" y="214"/>
                      <a:pt x="207" y="214"/>
                      <a:pt x="207" y="214"/>
                    </a:cubicBezTo>
                    <a:cubicBezTo>
                      <a:pt x="224" y="193"/>
                      <a:pt x="239" y="170"/>
                      <a:pt x="252" y="145"/>
                    </a:cubicBezTo>
                    <a:cubicBezTo>
                      <a:pt x="394" y="145"/>
                      <a:pt x="394" y="145"/>
                      <a:pt x="394" y="145"/>
                    </a:cubicBezTo>
                    <a:cubicBezTo>
                      <a:pt x="385" y="170"/>
                      <a:pt x="374" y="193"/>
                      <a:pt x="361" y="214"/>
                    </a:cubicBezTo>
                    <a:close/>
                    <a:moveTo>
                      <a:pt x="157" y="271"/>
                    </a:moveTo>
                    <a:cubicBezTo>
                      <a:pt x="170" y="257"/>
                      <a:pt x="183" y="243"/>
                      <a:pt x="195" y="228"/>
                    </a:cubicBezTo>
                    <a:cubicBezTo>
                      <a:pt x="352" y="228"/>
                      <a:pt x="352" y="228"/>
                      <a:pt x="352" y="228"/>
                    </a:cubicBezTo>
                    <a:cubicBezTo>
                      <a:pt x="336" y="252"/>
                      <a:pt x="318" y="275"/>
                      <a:pt x="300" y="298"/>
                    </a:cubicBezTo>
                    <a:cubicBezTo>
                      <a:pt x="157" y="298"/>
                      <a:pt x="157" y="298"/>
                      <a:pt x="157" y="298"/>
                    </a:cubicBezTo>
                    <a:cubicBezTo>
                      <a:pt x="157" y="271"/>
                      <a:pt x="157" y="271"/>
                      <a:pt x="157" y="271"/>
                    </a:cubicBezTo>
                    <a:cubicBezTo>
                      <a:pt x="157" y="271"/>
                      <a:pt x="157" y="271"/>
                      <a:pt x="157" y="271"/>
                    </a:cubicBezTo>
                    <a:close/>
                    <a:moveTo>
                      <a:pt x="234" y="382"/>
                    </a:moveTo>
                    <a:cubicBezTo>
                      <a:pt x="157" y="382"/>
                      <a:pt x="157" y="382"/>
                      <a:pt x="157" y="382"/>
                    </a:cubicBezTo>
                    <a:cubicBezTo>
                      <a:pt x="157" y="312"/>
                      <a:pt x="157" y="312"/>
                      <a:pt x="157" y="312"/>
                    </a:cubicBezTo>
                    <a:cubicBezTo>
                      <a:pt x="289" y="312"/>
                      <a:pt x="289" y="312"/>
                      <a:pt x="289" y="312"/>
                    </a:cubicBezTo>
                    <a:cubicBezTo>
                      <a:pt x="270" y="334"/>
                      <a:pt x="252" y="357"/>
                      <a:pt x="234" y="382"/>
                    </a:cubicBezTo>
                    <a:close/>
                    <a:moveTo>
                      <a:pt x="143" y="382"/>
                    </a:moveTo>
                    <a:cubicBezTo>
                      <a:pt x="68" y="382"/>
                      <a:pt x="68" y="382"/>
                      <a:pt x="68" y="382"/>
                    </a:cubicBezTo>
                    <a:cubicBezTo>
                      <a:pt x="90" y="345"/>
                      <a:pt x="116" y="315"/>
                      <a:pt x="143" y="286"/>
                    </a:cubicBezTo>
                    <a:lnTo>
                      <a:pt x="143" y="382"/>
                    </a:lnTo>
                    <a:close/>
                    <a:moveTo>
                      <a:pt x="143" y="465"/>
                    </a:moveTo>
                    <a:cubicBezTo>
                      <a:pt x="32" y="465"/>
                      <a:pt x="32" y="465"/>
                      <a:pt x="32" y="465"/>
                    </a:cubicBezTo>
                    <a:cubicBezTo>
                      <a:pt x="39" y="439"/>
                      <a:pt x="49" y="416"/>
                      <a:pt x="60" y="396"/>
                    </a:cubicBezTo>
                    <a:cubicBezTo>
                      <a:pt x="143" y="396"/>
                      <a:pt x="143" y="396"/>
                      <a:pt x="143" y="396"/>
                    </a:cubicBezTo>
                    <a:lnTo>
                      <a:pt x="143" y="465"/>
                    </a:lnTo>
                    <a:close/>
                    <a:moveTo>
                      <a:pt x="14" y="465"/>
                    </a:moveTo>
                    <a:cubicBezTo>
                      <a:pt x="14" y="396"/>
                      <a:pt x="14" y="396"/>
                      <a:pt x="14" y="396"/>
                    </a:cubicBezTo>
                    <a:cubicBezTo>
                      <a:pt x="44" y="396"/>
                      <a:pt x="44" y="396"/>
                      <a:pt x="44" y="396"/>
                    </a:cubicBezTo>
                    <a:cubicBezTo>
                      <a:pt x="33" y="416"/>
                      <a:pt x="24" y="439"/>
                      <a:pt x="17" y="465"/>
                    </a:cubicBezTo>
                    <a:lnTo>
                      <a:pt x="14" y="465"/>
                    </a:lnTo>
                    <a:close/>
                    <a:moveTo>
                      <a:pt x="14" y="382"/>
                    </a:moveTo>
                    <a:cubicBezTo>
                      <a:pt x="14" y="312"/>
                      <a:pt x="14" y="312"/>
                      <a:pt x="14" y="312"/>
                    </a:cubicBezTo>
                    <a:cubicBezTo>
                      <a:pt x="101" y="312"/>
                      <a:pt x="101" y="312"/>
                      <a:pt x="101" y="312"/>
                    </a:cubicBezTo>
                    <a:cubicBezTo>
                      <a:pt x="83" y="333"/>
                      <a:pt x="67" y="356"/>
                      <a:pt x="52" y="382"/>
                    </a:cubicBezTo>
                    <a:lnTo>
                      <a:pt x="14" y="382"/>
                    </a:lnTo>
                    <a:close/>
                    <a:moveTo>
                      <a:pt x="113" y="298"/>
                    </a:moveTo>
                    <a:cubicBezTo>
                      <a:pt x="14" y="298"/>
                      <a:pt x="14" y="298"/>
                      <a:pt x="14" y="298"/>
                    </a:cubicBezTo>
                    <a:cubicBezTo>
                      <a:pt x="14" y="228"/>
                      <a:pt x="14" y="228"/>
                      <a:pt x="14" y="228"/>
                    </a:cubicBezTo>
                    <a:cubicBezTo>
                      <a:pt x="143" y="228"/>
                      <a:pt x="143" y="228"/>
                      <a:pt x="143" y="228"/>
                    </a:cubicBezTo>
                    <a:cubicBezTo>
                      <a:pt x="143" y="265"/>
                      <a:pt x="143" y="265"/>
                      <a:pt x="143" y="265"/>
                    </a:cubicBezTo>
                    <a:cubicBezTo>
                      <a:pt x="133" y="276"/>
                      <a:pt x="123" y="287"/>
                      <a:pt x="113" y="298"/>
                    </a:cubicBezTo>
                    <a:close/>
                    <a:moveTo>
                      <a:pt x="143" y="214"/>
                    </a:moveTo>
                    <a:cubicBezTo>
                      <a:pt x="14" y="214"/>
                      <a:pt x="14" y="214"/>
                      <a:pt x="14" y="214"/>
                    </a:cubicBezTo>
                    <a:cubicBezTo>
                      <a:pt x="14" y="145"/>
                      <a:pt x="14" y="145"/>
                      <a:pt x="14" y="145"/>
                    </a:cubicBezTo>
                    <a:cubicBezTo>
                      <a:pt x="143" y="145"/>
                      <a:pt x="143" y="145"/>
                      <a:pt x="143" y="145"/>
                    </a:cubicBezTo>
                    <a:lnTo>
                      <a:pt x="143" y="214"/>
                    </a:lnTo>
                    <a:close/>
                    <a:moveTo>
                      <a:pt x="28" y="479"/>
                    </a:moveTo>
                    <a:cubicBezTo>
                      <a:pt x="143" y="479"/>
                      <a:pt x="143" y="479"/>
                      <a:pt x="143" y="479"/>
                    </a:cubicBezTo>
                    <a:cubicBezTo>
                      <a:pt x="143" y="549"/>
                      <a:pt x="143" y="549"/>
                      <a:pt x="143" y="549"/>
                    </a:cubicBezTo>
                    <a:cubicBezTo>
                      <a:pt x="16" y="549"/>
                      <a:pt x="16" y="549"/>
                      <a:pt x="16" y="549"/>
                    </a:cubicBezTo>
                    <a:cubicBezTo>
                      <a:pt x="18" y="523"/>
                      <a:pt x="22" y="500"/>
                      <a:pt x="28" y="479"/>
                    </a:cubicBezTo>
                    <a:close/>
                    <a:moveTo>
                      <a:pt x="157" y="396"/>
                    </a:moveTo>
                    <a:cubicBezTo>
                      <a:pt x="224" y="396"/>
                      <a:pt x="224" y="396"/>
                      <a:pt x="224" y="396"/>
                    </a:cubicBezTo>
                    <a:cubicBezTo>
                      <a:pt x="196" y="438"/>
                      <a:pt x="171" y="485"/>
                      <a:pt x="157" y="545"/>
                    </a:cubicBezTo>
                    <a:lnTo>
                      <a:pt x="157" y="396"/>
                    </a:lnTo>
                    <a:close/>
                    <a:moveTo>
                      <a:pt x="143" y="61"/>
                    </a:moveTo>
                    <a:cubicBezTo>
                      <a:pt x="143" y="131"/>
                      <a:pt x="143" y="131"/>
                      <a:pt x="143" y="131"/>
                    </a:cubicBezTo>
                    <a:cubicBezTo>
                      <a:pt x="14" y="131"/>
                      <a:pt x="14" y="131"/>
                      <a:pt x="14" y="131"/>
                    </a:cubicBezTo>
                    <a:cubicBezTo>
                      <a:pt x="14" y="61"/>
                      <a:pt x="14" y="61"/>
                      <a:pt x="14" y="61"/>
                    </a:cubicBezTo>
                    <a:lnTo>
                      <a:pt x="143" y="61"/>
                    </a:lnTo>
                    <a:close/>
                    <a:moveTo>
                      <a:pt x="14" y="632"/>
                    </a:moveTo>
                    <a:cubicBezTo>
                      <a:pt x="14" y="596"/>
                      <a:pt x="14" y="596"/>
                      <a:pt x="14" y="596"/>
                    </a:cubicBezTo>
                    <a:cubicBezTo>
                      <a:pt x="14" y="585"/>
                      <a:pt x="14" y="573"/>
                      <a:pt x="15" y="563"/>
                    </a:cubicBezTo>
                    <a:cubicBezTo>
                      <a:pt x="143" y="563"/>
                      <a:pt x="143" y="563"/>
                      <a:pt x="143" y="563"/>
                    </a:cubicBezTo>
                    <a:cubicBezTo>
                      <a:pt x="143" y="632"/>
                      <a:pt x="143" y="632"/>
                      <a:pt x="143" y="632"/>
                    </a:cubicBezTo>
                    <a:lnTo>
                      <a:pt x="14" y="63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8" name="Freeform 103"/>
              <p:cNvSpPr>
                <a:spLocks noChangeAspect="1" noEditPoints="1"/>
              </p:cNvSpPr>
              <p:nvPr/>
            </p:nvSpPr>
            <p:spPr bwMode="auto">
              <a:xfrm>
                <a:off x="8685832" y="4604295"/>
                <a:ext cx="398261" cy="328702"/>
              </a:xfrm>
              <a:custGeom>
                <a:avLst/>
                <a:gdLst>
                  <a:gd name="T0" fmla="*/ 466 w 675"/>
                  <a:gd name="T1" fmla="*/ 403 h 557"/>
                  <a:gd name="T2" fmla="*/ 270 w 675"/>
                  <a:gd name="T3" fmla="*/ 403 h 557"/>
                  <a:gd name="T4" fmla="*/ 368 w 675"/>
                  <a:gd name="T5" fmla="*/ 304 h 557"/>
                  <a:gd name="T6" fmla="*/ 368 w 675"/>
                  <a:gd name="T7" fmla="*/ 502 h 557"/>
                  <a:gd name="T8" fmla="*/ 368 w 675"/>
                  <a:gd name="T9" fmla="*/ 304 h 557"/>
                  <a:gd name="T10" fmla="*/ 598 w 675"/>
                  <a:gd name="T11" fmla="*/ 406 h 557"/>
                  <a:gd name="T12" fmla="*/ 514 w 675"/>
                  <a:gd name="T13" fmla="*/ 406 h 557"/>
                  <a:gd name="T14" fmla="*/ 556 w 675"/>
                  <a:gd name="T15" fmla="*/ 378 h 557"/>
                  <a:gd name="T16" fmla="*/ 556 w 675"/>
                  <a:gd name="T17" fmla="*/ 435 h 557"/>
                  <a:gd name="T18" fmla="*/ 556 w 675"/>
                  <a:gd name="T19" fmla="*/ 378 h 557"/>
                  <a:gd name="T20" fmla="*/ 226 w 675"/>
                  <a:gd name="T21" fmla="*/ 406 h 557"/>
                  <a:gd name="T22" fmla="*/ 142 w 675"/>
                  <a:gd name="T23" fmla="*/ 406 h 557"/>
                  <a:gd name="T24" fmla="*/ 184 w 675"/>
                  <a:gd name="T25" fmla="*/ 378 h 557"/>
                  <a:gd name="T26" fmla="*/ 184 w 675"/>
                  <a:gd name="T27" fmla="*/ 435 h 557"/>
                  <a:gd name="T28" fmla="*/ 184 w 675"/>
                  <a:gd name="T29" fmla="*/ 378 h 557"/>
                  <a:gd name="T30" fmla="*/ 659 w 675"/>
                  <a:gd name="T31" fmla="*/ 249 h 557"/>
                  <a:gd name="T32" fmla="*/ 613 w 675"/>
                  <a:gd name="T33" fmla="*/ 93 h 557"/>
                  <a:gd name="T34" fmla="*/ 587 w 675"/>
                  <a:gd name="T35" fmla="*/ 6 h 557"/>
                  <a:gd name="T36" fmla="*/ 579 w 675"/>
                  <a:gd name="T37" fmla="*/ 1 h 557"/>
                  <a:gd name="T38" fmla="*/ 492 w 675"/>
                  <a:gd name="T39" fmla="*/ 26 h 557"/>
                  <a:gd name="T40" fmla="*/ 93 w 675"/>
                  <a:gd name="T41" fmla="*/ 143 h 557"/>
                  <a:gd name="T42" fmla="*/ 93 w 675"/>
                  <a:gd name="T43" fmla="*/ 143 h 557"/>
                  <a:gd name="T44" fmla="*/ 1 w 675"/>
                  <a:gd name="T45" fmla="*/ 177 h 557"/>
                  <a:gd name="T46" fmla="*/ 64 w 675"/>
                  <a:gd name="T47" fmla="*/ 550 h 557"/>
                  <a:gd name="T48" fmla="*/ 668 w 675"/>
                  <a:gd name="T49" fmla="*/ 557 h 557"/>
                  <a:gd name="T50" fmla="*/ 675 w 675"/>
                  <a:gd name="T51" fmla="*/ 256 h 557"/>
                  <a:gd name="T52" fmla="*/ 64 w 675"/>
                  <a:gd name="T53" fmla="*/ 344 h 557"/>
                  <a:gd name="T54" fmla="*/ 64 w 675"/>
                  <a:gd name="T55" fmla="*/ 255 h 557"/>
                  <a:gd name="T56" fmla="*/ 64 w 675"/>
                  <a:gd name="T57" fmla="*/ 344 h 557"/>
                  <a:gd name="T58" fmla="*/ 169 w 675"/>
                  <a:gd name="T59" fmla="*/ 263 h 557"/>
                  <a:gd name="T60" fmla="*/ 661 w 675"/>
                  <a:gd name="T61" fmla="*/ 354 h 557"/>
                  <a:gd name="T62" fmla="*/ 593 w 675"/>
                  <a:gd name="T63" fmla="*/ 543 h 557"/>
                  <a:gd name="T64" fmla="*/ 78 w 675"/>
                  <a:gd name="T65" fmla="*/ 475 h 557"/>
                  <a:gd name="T66" fmla="*/ 78 w 675"/>
                  <a:gd name="T67" fmla="*/ 340 h 557"/>
                  <a:gd name="T68" fmla="*/ 155 w 675"/>
                  <a:gd name="T69" fmla="*/ 263 h 557"/>
                  <a:gd name="T70" fmla="*/ 306 w 675"/>
                  <a:gd name="T71" fmla="*/ 138 h 557"/>
                  <a:gd name="T72" fmla="*/ 419 w 675"/>
                  <a:gd name="T73" fmla="*/ 249 h 557"/>
                  <a:gd name="T74" fmla="*/ 306 w 675"/>
                  <a:gd name="T75" fmla="*/ 138 h 557"/>
                  <a:gd name="T76" fmla="*/ 585 w 675"/>
                  <a:gd name="T77" fmla="*/ 263 h 557"/>
                  <a:gd name="T78" fmla="*/ 654 w 675"/>
                  <a:gd name="T79" fmla="*/ 263 h 557"/>
                  <a:gd name="T80" fmla="*/ 661 w 675"/>
                  <a:gd name="T81" fmla="*/ 340 h 557"/>
                  <a:gd name="T82" fmla="*/ 428 w 675"/>
                  <a:gd name="T83" fmla="*/ 206 h 557"/>
                  <a:gd name="T84" fmla="*/ 237 w 675"/>
                  <a:gd name="T85" fmla="*/ 249 h 557"/>
                  <a:gd name="T86" fmla="*/ 103 w 675"/>
                  <a:gd name="T87" fmla="*/ 155 h 557"/>
                  <a:gd name="T88" fmla="*/ 534 w 675"/>
                  <a:gd name="T89" fmla="*/ 93 h 557"/>
                  <a:gd name="T90" fmla="*/ 601 w 675"/>
                  <a:gd name="T91" fmla="*/ 103 h 557"/>
                  <a:gd name="T92" fmla="*/ 433 w 675"/>
                  <a:gd name="T93" fmla="*/ 249 h 557"/>
                  <a:gd name="T94" fmla="*/ 541 w 675"/>
                  <a:gd name="T95" fmla="*/ 81 h 557"/>
                  <a:gd name="T96" fmla="*/ 576 w 675"/>
                  <a:gd name="T97" fmla="*/ 16 h 557"/>
                  <a:gd name="T98" fmla="*/ 90 w 675"/>
                  <a:gd name="T99" fmla="*/ 159 h 557"/>
                  <a:gd name="T100" fmla="*/ 16 w 675"/>
                  <a:gd name="T101" fmla="*/ 180 h 557"/>
                  <a:gd name="T102" fmla="*/ 78 w 675"/>
                  <a:gd name="T103" fmla="*/ 489 h 557"/>
                  <a:gd name="T104" fmla="*/ 78 w 675"/>
                  <a:gd name="T105" fmla="*/ 543 h 557"/>
                  <a:gd name="T106" fmla="*/ 607 w 675"/>
                  <a:gd name="T107" fmla="*/ 543 h 557"/>
                  <a:gd name="T108" fmla="*/ 661 w 675"/>
                  <a:gd name="T109" fmla="*/ 543 h 557"/>
                  <a:gd name="T110" fmla="*/ 515 w 675"/>
                  <a:gd name="T111" fmla="*/ 141 h 557"/>
                  <a:gd name="T112" fmla="*/ 478 w 675"/>
                  <a:gd name="T113" fmla="*/ 163 h 557"/>
                  <a:gd name="T114" fmla="*/ 515 w 675"/>
                  <a:gd name="T115" fmla="*/ 226 h 557"/>
                  <a:gd name="T116" fmla="*/ 555 w 675"/>
                  <a:gd name="T117" fmla="*/ 172 h 557"/>
                  <a:gd name="T118" fmla="*/ 523 w 675"/>
                  <a:gd name="T119" fmla="*/ 210 h 557"/>
                  <a:gd name="T120" fmla="*/ 488 w 675"/>
                  <a:gd name="T121" fmla="*/ 191 h 557"/>
                  <a:gd name="T122" fmla="*/ 507 w 675"/>
                  <a:gd name="T123" fmla="*/ 157 h 557"/>
                  <a:gd name="T124" fmla="*/ 542 w 675"/>
                  <a:gd name="T125" fmla="*/ 176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675" h="557">
                    <a:moveTo>
                      <a:pt x="368" y="516"/>
                    </a:moveTo>
                    <a:cubicBezTo>
                      <a:pt x="422" y="516"/>
                      <a:pt x="466" y="465"/>
                      <a:pt x="466" y="403"/>
                    </a:cubicBezTo>
                    <a:cubicBezTo>
                      <a:pt x="466" y="341"/>
                      <a:pt x="422" y="290"/>
                      <a:pt x="368" y="290"/>
                    </a:cubicBezTo>
                    <a:cubicBezTo>
                      <a:pt x="314" y="290"/>
                      <a:pt x="270" y="341"/>
                      <a:pt x="270" y="403"/>
                    </a:cubicBezTo>
                    <a:cubicBezTo>
                      <a:pt x="270" y="465"/>
                      <a:pt x="314" y="516"/>
                      <a:pt x="368" y="516"/>
                    </a:cubicBezTo>
                    <a:close/>
                    <a:moveTo>
                      <a:pt x="368" y="304"/>
                    </a:moveTo>
                    <a:cubicBezTo>
                      <a:pt x="414" y="304"/>
                      <a:pt x="452" y="349"/>
                      <a:pt x="452" y="403"/>
                    </a:cubicBezTo>
                    <a:cubicBezTo>
                      <a:pt x="452" y="458"/>
                      <a:pt x="414" y="502"/>
                      <a:pt x="368" y="502"/>
                    </a:cubicBezTo>
                    <a:cubicBezTo>
                      <a:pt x="322" y="502"/>
                      <a:pt x="284" y="458"/>
                      <a:pt x="284" y="403"/>
                    </a:cubicBezTo>
                    <a:cubicBezTo>
                      <a:pt x="284" y="349"/>
                      <a:pt x="322" y="304"/>
                      <a:pt x="368" y="304"/>
                    </a:cubicBezTo>
                    <a:close/>
                    <a:moveTo>
                      <a:pt x="556" y="449"/>
                    </a:moveTo>
                    <a:cubicBezTo>
                      <a:pt x="579" y="449"/>
                      <a:pt x="598" y="430"/>
                      <a:pt x="598" y="406"/>
                    </a:cubicBezTo>
                    <a:cubicBezTo>
                      <a:pt x="598" y="383"/>
                      <a:pt x="579" y="364"/>
                      <a:pt x="556" y="364"/>
                    </a:cubicBezTo>
                    <a:cubicBezTo>
                      <a:pt x="533" y="364"/>
                      <a:pt x="514" y="383"/>
                      <a:pt x="514" y="406"/>
                    </a:cubicBezTo>
                    <a:cubicBezTo>
                      <a:pt x="514" y="430"/>
                      <a:pt x="533" y="449"/>
                      <a:pt x="556" y="449"/>
                    </a:cubicBezTo>
                    <a:close/>
                    <a:moveTo>
                      <a:pt x="556" y="378"/>
                    </a:moveTo>
                    <a:cubicBezTo>
                      <a:pt x="571" y="378"/>
                      <a:pt x="584" y="391"/>
                      <a:pt x="584" y="406"/>
                    </a:cubicBezTo>
                    <a:cubicBezTo>
                      <a:pt x="584" y="422"/>
                      <a:pt x="571" y="435"/>
                      <a:pt x="556" y="435"/>
                    </a:cubicBezTo>
                    <a:cubicBezTo>
                      <a:pt x="540" y="435"/>
                      <a:pt x="528" y="422"/>
                      <a:pt x="528" y="406"/>
                    </a:cubicBezTo>
                    <a:cubicBezTo>
                      <a:pt x="528" y="391"/>
                      <a:pt x="540" y="378"/>
                      <a:pt x="556" y="378"/>
                    </a:cubicBezTo>
                    <a:close/>
                    <a:moveTo>
                      <a:pt x="184" y="449"/>
                    </a:moveTo>
                    <a:cubicBezTo>
                      <a:pt x="207" y="449"/>
                      <a:pt x="226" y="430"/>
                      <a:pt x="226" y="406"/>
                    </a:cubicBezTo>
                    <a:cubicBezTo>
                      <a:pt x="226" y="383"/>
                      <a:pt x="207" y="364"/>
                      <a:pt x="184" y="364"/>
                    </a:cubicBezTo>
                    <a:cubicBezTo>
                      <a:pt x="161" y="364"/>
                      <a:pt x="142" y="383"/>
                      <a:pt x="142" y="406"/>
                    </a:cubicBezTo>
                    <a:cubicBezTo>
                      <a:pt x="142" y="430"/>
                      <a:pt x="161" y="449"/>
                      <a:pt x="184" y="449"/>
                    </a:cubicBezTo>
                    <a:close/>
                    <a:moveTo>
                      <a:pt x="184" y="378"/>
                    </a:moveTo>
                    <a:cubicBezTo>
                      <a:pt x="199" y="378"/>
                      <a:pt x="212" y="391"/>
                      <a:pt x="212" y="406"/>
                    </a:cubicBezTo>
                    <a:cubicBezTo>
                      <a:pt x="212" y="422"/>
                      <a:pt x="199" y="435"/>
                      <a:pt x="184" y="435"/>
                    </a:cubicBezTo>
                    <a:cubicBezTo>
                      <a:pt x="168" y="435"/>
                      <a:pt x="156" y="422"/>
                      <a:pt x="156" y="406"/>
                    </a:cubicBezTo>
                    <a:cubicBezTo>
                      <a:pt x="156" y="391"/>
                      <a:pt x="168" y="378"/>
                      <a:pt x="184" y="378"/>
                    </a:cubicBezTo>
                    <a:close/>
                    <a:moveTo>
                      <a:pt x="668" y="249"/>
                    </a:moveTo>
                    <a:cubicBezTo>
                      <a:pt x="659" y="249"/>
                      <a:pt x="659" y="249"/>
                      <a:pt x="659" y="249"/>
                    </a:cubicBezTo>
                    <a:cubicBezTo>
                      <a:pt x="613" y="93"/>
                      <a:pt x="613" y="93"/>
                      <a:pt x="613" y="93"/>
                    </a:cubicBezTo>
                    <a:cubicBezTo>
                      <a:pt x="613" y="93"/>
                      <a:pt x="613" y="93"/>
                      <a:pt x="613" y="93"/>
                    </a:cubicBezTo>
                    <a:cubicBezTo>
                      <a:pt x="613" y="93"/>
                      <a:pt x="613" y="93"/>
                      <a:pt x="613" y="93"/>
                    </a:cubicBezTo>
                    <a:cubicBezTo>
                      <a:pt x="587" y="6"/>
                      <a:pt x="587" y="6"/>
                      <a:pt x="587" y="6"/>
                    </a:cubicBezTo>
                    <a:cubicBezTo>
                      <a:pt x="587" y="4"/>
                      <a:pt x="586" y="2"/>
                      <a:pt x="584" y="1"/>
                    </a:cubicBezTo>
                    <a:cubicBezTo>
                      <a:pt x="582" y="1"/>
                      <a:pt x="581" y="0"/>
                      <a:pt x="579" y="1"/>
                    </a:cubicBezTo>
                    <a:cubicBezTo>
                      <a:pt x="492" y="26"/>
                      <a:pt x="492" y="26"/>
                      <a:pt x="492" y="26"/>
                    </a:cubicBezTo>
                    <a:cubicBezTo>
                      <a:pt x="492" y="26"/>
                      <a:pt x="492" y="26"/>
                      <a:pt x="492" y="26"/>
                    </a:cubicBezTo>
                    <a:cubicBezTo>
                      <a:pt x="492" y="26"/>
                      <a:pt x="492" y="26"/>
                      <a:pt x="492" y="26"/>
                    </a:cubicBezTo>
                    <a:cubicBezTo>
                      <a:pt x="93" y="143"/>
                      <a:pt x="93" y="143"/>
                      <a:pt x="93" y="143"/>
                    </a:cubicBezTo>
                    <a:cubicBezTo>
                      <a:pt x="93" y="143"/>
                      <a:pt x="93" y="143"/>
                      <a:pt x="93" y="143"/>
                    </a:cubicBezTo>
                    <a:cubicBezTo>
                      <a:pt x="93" y="143"/>
                      <a:pt x="93" y="143"/>
                      <a:pt x="93" y="143"/>
                    </a:cubicBezTo>
                    <a:cubicBezTo>
                      <a:pt x="6" y="169"/>
                      <a:pt x="6" y="169"/>
                      <a:pt x="6" y="169"/>
                    </a:cubicBezTo>
                    <a:cubicBezTo>
                      <a:pt x="2" y="170"/>
                      <a:pt x="0" y="173"/>
                      <a:pt x="1" y="177"/>
                    </a:cubicBezTo>
                    <a:cubicBezTo>
                      <a:pt x="64" y="394"/>
                      <a:pt x="64" y="394"/>
                      <a:pt x="64" y="394"/>
                    </a:cubicBezTo>
                    <a:cubicBezTo>
                      <a:pt x="64" y="550"/>
                      <a:pt x="64" y="550"/>
                      <a:pt x="64" y="550"/>
                    </a:cubicBezTo>
                    <a:cubicBezTo>
                      <a:pt x="64" y="554"/>
                      <a:pt x="67" y="557"/>
                      <a:pt x="71" y="557"/>
                    </a:cubicBezTo>
                    <a:cubicBezTo>
                      <a:pt x="668" y="557"/>
                      <a:pt x="668" y="557"/>
                      <a:pt x="668" y="557"/>
                    </a:cubicBezTo>
                    <a:cubicBezTo>
                      <a:pt x="672" y="557"/>
                      <a:pt x="675" y="554"/>
                      <a:pt x="675" y="550"/>
                    </a:cubicBezTo>
                    <a:cubicBezTo>
                      <a:pt x="675" y="256"/>
                      <a:pt x="675" y="256"/>
                      <a:pt x="675" y="256"/>
                    </a:cubicBezTo>
                    <a:cubicBezTo>
                      <a:pt x="675" y="252"/>
                      <a:pt x="672" y="249"/>
                      <a:pt x="668" y="249"/>
                    </a:cubicBezTo>
                    <a:close/>
                    <a:moveTo>
                      <a:pt x="64" y="344"/>
                    </a:moveTo>
                    <a:cubicBezTo>
                      <a:pt x="42" y="267"/>
                      <a:pt x="42" y="267"/>
                      <a:pt x="42" y="267"/>
                    </a:cubicBezTo>
                    <a:cubicBezTo>
                      <a:pt x="50" y="264"/>
                      <a:pt x="58" y="260"/>
                      <a:pt x="64" y="255"/>
                    </a:cubicBezTo>
                    <a:cubicBezTo>
                      <a:pt x="64" y="255"/>
                      <a:pt x="64" y="256"/>
                      <a:pt x="64" y="256"/>
                    </a:cubicBezTo>
                    <a:lnTo>
                      <a:pt x="64" y="344"/>
                    </a:lnTo>
                    <a:close/>
                    <a:moveTo>
                      <a:pt x="78" y="354"/>
                    </a:moveTo>
                    <a:cubicBezTo>
                      <a:pt x="127" y="350"/>
                      <a:pt x="165" y="311"/>
                      <a:pt x="169" y="263"/>
                    </a:cubicBezTo>
                    <a:cubicBezTo>
                      <a:pt x="571" y="263"/>
                      <a:pt x="571" y="263"/>
                      <a:pt x="571" y="263"/>
                    </a:cubicBezTo>
                    <a:cubicBezTo>
                      <a:pt x="574" y="311"/>
                      <a:pt x="613" y="350"/>
                      <a:pt x="661" y="354"/>
                    </a:cubicBezTo>
                    <a:cubicBezTo>
                      <a:pt x="661" y="475"/>
                      <a:pt x="661" y="475"/>
                      <a:pt x="661" y="475"/>
                    </a:cubicBezTo>
                    <a:cubicBezTo>
                      <a:pt x="625" y="478"/>
                      <a:pt x="596" y="507"/>
                      <a:pt x="593" y="543"/>
                    </a:cubicBezTo>
                    <a:cubicBezTo>
                      <a:pt x="147" y="543"/>
                      <a:pt x="147" y="543"/>
                      <a:pt x="147" y="543"/>
                    </a:cubicBezTo>
                    <a:cubicBezTo>
                      <a:pt x="143" y="507"/>
                      <a:pt x="114" y="478"/>
                      <a:pt x="78" y="475"/>
                    </a:cubicBezTo>
                    <a:lnTo>
                      <a:pt x="78" y="354"/>
                    </a:lnTo>
                    <a:close/>
                    <a:moveTo>
                      <a:pt x="78" y="340"/>
                    </a:moveTo>
                    <a:cubicBezTo>
                      <a:pt x="78" y="263"/>
                      <a:pt x="78" y="263"/>
                      <a:pt x="78" y="263"/>
                    </a:cubicBezTo>
                    <a:cubicBezTo>
                      <a:pt x="155" y="263"/>
                      <a:pt x="155" y="263"/>
                      <a:pt x="155" y="263"/>
                    </a:cubicBezTo>
                    <a:cubicBezTo>
                      <a:pt x="151" y="304"/>
                      <a:pt x="119" y="336"/>
                      <a:pt x="78" y="340"/>
                    </a:cubicBezTo>
                    <a:close/>
                    <a:moveTo>
                      <a:pt x="306" y="138"/>
                    </a:moveTo>
                    <a:cubicBezTo>
                      <a:pt x="351" y="125"/>
                      <a:pt x="399" y="157"/>
                      <a:pt x="414" y="210"/>
                    </a:cubicBezTo>
                    <a:cubicBezTo>
                      <a:pt x="418" y="223"/>
                      <a:pt x="420" y="236"/>
                      <a:pt x="419" y="249"/>
                    </a:cubicBezTo>
                    <a:cubicBezTo>
                      <a:pt x="252" y="249"/>
                      <a:pt x="252" y="249"/>
                      <a:pt x="252" y="249"/>
                    </a:cubicBezTo>
                    <a:cubicBezTo>
                      <a:pt x="241" y="200"/>
                      <a:pt x="264" y="150"/>
                      <a:pt x="306" y="138"/>
                    </a:cubicBezTo>
                    <a:close/>
                    <a:moveTo>
                      <a:pt x="661" y="340"/>
                    </a:moveTo>
                    <a:cubicBezTo>
                      <a:pt x="621" y="336"/>
                      <a:pt x="588" y="304"/>
                      <a:pt x="585" y="263"/>
                    </a:cubicBezTo>
                    <a:cubicBezTo>
                      <a:pt x="654" y="263"/>
                      <a:pt x="654" y="263"/>
                      <a:pt x="654" y="263"/>
                    </a:cubicBezTo>
                    <a:cubicBezTo>
                      <a:pt x="654" y="263"/>
                      <a:pt x="654" y="263"/>
                      <a:pt x="654" y="263"/>
                    </a:cubicBezTo>
                    <a:cubicBezTo>
                      <a:pt x="661" y="263"/>
                      <a:pt x="661" y="263"/>
                      <a:pt x="661" y="263"/>
                    </a:cubicBezTo>
                    <a:lnTo>
                      <a:pt x="661" y="340"/>
                    </a:lnTo>
                    <a:close/>
                    <a:moveTo>
                      <a:pt x="433" y="249"/>
                    </a:moveTo>
                    <a:cubicBezTo>
                      <a:pt x="434" y="235"/>
                      <a:pt x="432" y="220"/>
                      <a:pt x="428" y="206"/>
                    </a:cubicBezTo>
                    <a:cubicBezTo>
                      <a:pt x="410" y="146"/>
                      <a:pt x="354" y="110"/>
                      <a:pt x="302" y="125"/>
                    </a:cubicBezTo>
                    <a:cubicBezTo>
                      <a:pt x="253" y="139"/>
                      <a:pt x="226" y="193"/>
                      <a:pt x="237" y="249"/>
                    </a:cubicBezTo>
                    <a:cubicBezTo>
                      <a:pt x="72" y="249"/>
                      <a:pt x="72" y="249"/>
                      <a:pt x="72" y="249"/>
                    </a:cubicBezTo>
                    <a:cubicBezTo>
                      <a:pt x="98" y="226"/>
                      <a:pt x="111" y="190"/>
                      <a:pt x="103" y="155"/>
                    </a:cubicBezTo>
                    <a:cubicBezTo>
                      <a:pt x="489" y="42"/>
                      <a:pt x="489" y="42"/>
                      <a:pt x="489" y="42"/>
                    </a:cubicBezTo>
                    <a:cubicBezTo>
                      <a:pt x="497" y="64"/>
                      <a:pt x="513" y="82"/>
                      <a:pt x="534" y="93"/>
                    </a:cubicBezTo>
                    <a:cubicBezTo>
                      <a:pt x="548" y="101"/>
                      <a:pt x="564" y="105"/>
                      <a:pt x="581" y="105"/>
                    </a:cubicBezTo>
                    <a:cubicBezTo>
                      <a:pt x="588" y="105"/>
                      <a:pt x="595" y="105"/>
                      <a:pt x="601" y="103"/>
                    </a:cubicBezTo>
                    <a:cubicBezTo>
                      <a:pt x="644" y="249"/>
                      <a:pt x="644" y="249"/>
                      <a:pt x="644" y="249"/>
                    </a:cubicBezTo>
                    <a:lnTo>
                      <a:pt x="433" y="249"/>
                    </a:lnTo>
                    <a:close/>
                    <a:moveTo>
                      <a:pt x="597" y="90"/>
                    </a:moveTo>
                    <a:cubicBezTo>
                      <a:pt x="578" y="94"/>
                      <a:pt x="558" y="91"/>
                      <a:pt x="541" y="81"/>
                    </a:cubicBezTo>
                    <a:cubicBezTo>
                      <a:pt x="523" y="71"/>
                      <a:pt x="510" y="56"/>
                      <a:pt x="503" y="38"/>
                    </a:cubicBezTo>
                    <a:cubicBezTo>
                      <a:pt x="576" y="16"/>
                      <a:pt x="576" y="16"/>
                      <a:pt x="576" y="16"/>
                    </a:cubicBezTo>
                    <a:lnTo>
                      <a:pt x="597" y="90"/>
                    </a:lnTo>
                    <a:close/>
                    <a:moveTo>
                      <a:pt x="90" y="159"/>
                    </a:moveTo>
                    <a:cubicBezTo>
                      <a:pt x="98" y="198"/>
                      <a:pt x="76" y="239"/>
                      <a:pt x="38" y="253"/>
                    </a:cubicBezTo>
                    <a:cubicBezTo>
                      <a:pt x="16" y="180"/>
                      <a:pt x="16" y="180"/>
                      <a:pt x="16" y="180"/>
                    </a:cubicBezTo>
                    <a:lnTo>
                      <a:pt x="90" y="159"/>
                    </a:lnTo>
                    <a:close/>
                    <a:moveTo>
                      <a:pt x="78" y="489"/>
                    </a:moveTo>
                    <a:cubicBezTo>
                      <a:pt x="107" y="492"/>
                      <a:pt x="129" y="515"/>
                      <a:pt x="133" y="543"/>
                    </a:cubicBezTo>
                    <a:cubicBezTo>
                      <a:pt x="78" y="543"/>
                      <a:pt x="78" y="543"/>
                      <a:pt x="78" y="543"/>
                    </a:cubicBezTo>
                    <a:lnTo>
                      <a:pt x="78" y="489"/>
                    </a:lnTo>
                    <a:close/>
                    <a:moveTo>
                      <a:pt x="607" y="543"/>
                    </a:moveTo>
                    <a:cubicBezTo>
                      <a:pt x="610" y="515"/>
                      <a:pt x="633" y="492"/>
                      <a:pt x="661" y="489"/>
                    </a:cubicBezTo>
                    <a:cubicBezTo>
                      <a:pt x="661" y="543"/>
                      <a:pt x="661" y="543"/>
                      <a:pt x="661" y="543"/>
                    </a:cubicBezTo>
                    <a:lnTo>
                      <a:pt x="607" y="543"/>
                    </a:lnTo>
                    <a:close/>
                    <a:moveTo>
                      <a:pt x="515" y="141"/>
                    </a:moveTo>
                    <a:cubicBezTo>
                      <a:pt x="511" y="141"/>
                      <a:pt x="507" y="142"/>
                      <a:pt x="503" y="143"/>
                    </a:cubicBezTo>
                    <a:cubicBezTo>
                      <a:pt x="492" y="146"/>
                      <a:pt x="484" y="153"/>
                      <a:pt x="478" y="163"/>
                    </a:cubicBezTo>
                    <a:cubicBezTo>
                      <a:pt x="473" y="173"/>
                      <a:pt x="471" y="185"/>
                      <a:pt x="475" y="195"/>
                    </a:cubicBezTo>
                    <a:cubicBezTo>
                      <a:pt x="480" y="213"/>
                      <a:pt x="496" y="226"/>
                      <a:pt x="515" y="226"/>
                    </a:cubicBezTo>
                    <a:cubicBezTo>
                      <a:pt x="519" y="226"/>
                      <a:pt x="523" y="225"/>
                      <a:pt x="527" y="224"/>
                    </a:cubicBezTo>
                    <a:cubicBezTo>
                      <a:pt x="549" y="217"/>
                      <a:pt x="562" y="194"/>
                      <a:pt x="555" y="172"/>
                    </a:cubicBezTo>
                    <a:cubicBezTo>
                      <a:pt x="550" y="154"/>
                      <a:pt x="534" y="141"/>
                      <a:pt x="515" y="141"/>
                    </a:cubicBezTo>
                    <a:close/>
                    <a:moveTo>
                      <a:pt x="523" y="210"/>
                    </a:moveTo>
                    <a:cubicBezTo>
                      <a:pt x="520" y="211"/>
                      <a:pt x="518" y="212"/>
                      <a:pt x="515" y="212"/>
                    </a:cubicBezTo>
                    <a:cubicBezTo>
                      <a:pt x="503" y="212"/>
                      <a:pt x="492" y="203"/>
                      <a:pt x="488" y="191"/>
                    </a:cubicBezTo>
                    <a:cubicBezTo>
                      <a:pt x="486" y="184"/>
                      <a:pt x="487" y="177"/>
                      <a:pt x="490" y="170"/>
                    </a:cubicBezTo>
                    <a:cubicBezTo>
                      <a:pt x="494" y="163"/>
                      <a:pt x="500" y="159"/>
                      <a:pt x="507" y="157"/>
                    </a:cubicBezTo>
                    <a:cubicBezTo>
                      <a:pt x="510" y="156"/>
                      <a:pt x="512" y="155"/>
                      <a:pt x="515" y="155"/>
                    </a:cubicBezTo>
                    <a:cubicBezTo>
                      <a:pt x="527" y="155"/>
                      <a:pt x="538" y="164"/>
                      <a:pt x="542" y="176"/>
                    </a:cubicBezTo>
                    <a:cubicBezTo>
                      <a:pt x="546" y="190"/>
                      <a:pt x="538" y="206"/>
                      <a:pt x="523" y="21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09" name="Freeform 140"/>
              <p:cNvSpPr>
                <a:spLocks noChangeAspect="1" noEditPoints="1"/>
              </p:cNvSpPr>
              <p:nvPr/>
            </p:nvSpPr>
            <p:spPr bwMode="auto">
              <a:xfrm>
                <a:off x="8180430" y="3311559"/>
                <a:ext cx="382610" cy="384146"/>
              </a:xfrm>
              <a:custGeom>
                <a:avLst/>
                <a:gdLst>
                  <a:gd name="T0" fmla="*/ 418 w 791"/>
                  <a:gd name="T1" fmla="*/ 262 h 792"/>
                  <a:gd name="T2" fmla="*/ 402 w 791"/>
                  <a:gd name="T3" fmla="*/ 292 h 792"/>
                  <a:gd name="T4" fmla="*/ 527 w 791"/>
                  <a:gd name="T5" fmla="*/ 280 h 792"/>
                  <a:gd name="T6" fmla="*/ 370 w 791"/>
                  <a:gd name="T7" fmla="*/ 236 h 792"/>
                  <a:gd name="T8" fmla="*/ 453 w 791"/>
                  <a:gd name="T9" fmla="*/ 288 h 792"/>
                  <a:gd name="T10" fmla="*/ 494 w 791"/>
                  <a:gd name="T11" fmla="*/ 281 h 792"/>
                  <a:gd name="T12" fmla="*/ 757 w 791"/>
                  <a:gd name="T13" fmla="*/ 235 h 792"/>
                  <a:gd name="T14" fmla="*/ 467 w 791"/>
                  <a:gd name="T15" fmla="*/ 7 h 792"/>
                  <a:gd name="T16" fmla="*/ 395 w 791"/>
                  <a:gd name="T17" fmla="*/ 0 h 792"/>
                  <a:gd name="T18" fmla="*/ 225 w 791"/>
                  <a:gd name="T19" fmla="*/ 39 h 792"/>
                  <a:gd name="T20" fmla="*/ 15 w 791"/>
                  <a:gd name="T21" fmla="*/ 285 h 792"/>
                  <a:gd name="T22" fmla="*/ 2 w 791"/>
                  <a:gd name="T23" fmla="*/ 350 h 792"/>
                  <a:gd name="T24" fmla="*/ 0 w 791"/>
                  <a:gd name="T25" fmla="*/ 419 h 792"/>
                  <a:gd name="T26" fmla="*/ 167 w 791"/>
                  <a:gd name="T27" fmla="*/ 719 h 792"/>
                  <a:gd name="T28" fmla="*/ 71 w 791"/>
                  <a:gd name="T29" fmla="*/ 597 h 792"/>
                  <a:gd name="T30" fmla="*/ 14 w 791"/>
                  <a:gd name="T31" fmla="*/ 382 h 792"/>
                  <a:gd name="T32" fmla="*/ 18 w 791"/>
                  <a:gd name="T33" fmla="*/ 336 h 792"/>
                  <a:gd name="T34" fmla="*/ 122 w 791"/>
                  <a:gd name="T35" fmla="*/ 524 h 792"/>
                  <a:gd name="T36" fmla="*/ 117 w 791"/>
                  <a:gd name="T37" fmla="*/ 177 h 792"/>
                  <a:gd name="T38" fmla="*/ 101 w 791"/>
                  <a:gd name="T39" fmla="*/ 153 h 792"/>
                  <a:gd name="T40" fmla="*/ 198 w 791"/>
                  <a:gd name="T41" fmla="*/ 69 h 792"/>
                  <a:gd name="T42" fmla="*/ 248 w 791"/>
                  <a:gd name="T43" fmla="*/ 68 h 792"/>
                  <a:gd name="T44" fmla="*/ 221 w 791"/>
                  <a:gd name="T45" fmla="*/ 77 h 792"/>
                  <a:gd name="T46" fmla="*/ 443 w 791"/>
                  <a:gd name="T47" fmla="*/ 17 h 792"/>
                  <a:gd name="T48" fmla="*/ 300 w 791"/>
                  <a:gd name="T49" fmla="*/ 86 h 792"/>
                  <a:gd name="T50" fmla="*/ 263 w 791"/>
                  <a:gd name="T51" fmla="*/ 64 h 792"/>
                  <a:gd name="T52" fmla="*/ 757 w 791"/>
                  <a:gd name="T53" fmla="*/ 519 h 792"/>
                  <a:gd name="T54" fmla="*/ 732 w 791"/>
                  <a:gd name="T55" fmla="*/ 273 h 792"/>
                  <a:gd name="T56" fmla="*/ 725 w 791"/>
                  <a:gd name="T57" fmla="*/ 259 h 792"/>
                  <a:gd name="T58" fmla="*/ 642 w 791"/>
                  <a:gd name="T59" fmla="*/ 315 h 792"/>
                  <a:gd name="T60" fmla="*/ 602 w 791"/>
                  <a:gd name="T61" fmla="*/ 392 h 792"/>
                  <a:gd name="T62" fmla="*/ 591 w 791"/>
                  <a:gd name="T63" fmla="*/ 419 h 792"/>
                  <a:gd name="T64" fmla="*/ 454 w 791"/>
                  <a:gd name="T65" fmla="*/ 677 h 792"/>
                  <a:gd name="T66" fmla="*/ 323 w 791"/>
                  <a:gd name="T67" fmla="*/ 460 h 792"/>
                  <a:gd name="T68" fmla="*/ 310 w 791"/>
                  <a:gd name="T69" fmla="*/ 240 h 792"/>
                  <a:gd name="T70" fmla="*/ 434 w 791"/>
                  <a:gd name="T71" fmla="*/ 180 h 792"/>
                  <a:gd name="T72" fmla="*/ 400 w 791"/>
                  <a:gd name="T73" fmla="*/ 104 h 792"/>
                  <a:gd name="T74" fmla="*/ 79 w 791"/>
                  <a:gd name="T75" fmla="*/ 444 h 792"/>
                  <a:gd name="T76" fmla="*/ 322 w 791"/>
                  <a:gd name="T77" fmla="*/ 97 h 792"/>
                  <a:gd name="T78" fmla="*/ 305 w 791"/>
                  <a:gd name="T79" fmla="*/ 115 h 792"/>
                  <a:gd name="T80" fmla="*/ 479 w 791"/>
                  <a:gd name="T81" fmla="*/ 76 h 792"/>
                  <a:gd name="T82" fmla="*/ 327 w 791"/>
                  <a:gd name="T83" fmla="*/ 122 h 792"/>
                  <a:gd name="T84" fmla="*/ 381 w 791"/>
                  <a:gd name="T85" fmla="*/ 164 h 792"/>
                  <a:gd name="T86" fmla="*/ 337 w 791"/>
                  <a:gd name="T87" fmla="*/ 189 h 792"/>
                  <a:gd name="T88" fmla="*/ 255 w 791"/>
                  <a:gd name="T89" fmla="*/ 144 h 792"/>
                  <a:gd name="T90" fmla="*/ 360 w 791"/>
                  <a:gd name="T91" fmla="*/ 168 h 792"/>
                  <a:gd name="T92" fmla="*/ 330 w 791"/>
                  <a:gd name="T93" fmla="*/ 176 h 792"/>
                  <a:gd name="T94" fmla="*/ 229 w 791"/>
                  <a:gd name="T95" fmla="*/ 389 h 792"/>
                  <a:gd name="T96" fmla="*/ 325 w 791"/>
                  <a:gd name="T97" fmla="*/ 474 h 792"/>
                  <a:gd name="T98" fmla="*/ 402 w 791"/>
                  <a:gd name="T99" fmla="*/ 567 h 792"/>
                  <a:gd name="T100" fmla="*/ 423 w 791"/>
                  <a:gd name="T101" fmla="*/ 165 h 792"/>
                  <a:gd name="T102" fmla="*/ 240 w 791"/>
                  <a:gd name="T103" fmla="*/ 648 h 792"/>
                  <a:gd name="T104" fmla="*/ 220 w 791"/>
                  <a:gd name="T105" fmla="*/ 533 h 792"/>
                  <a:gd name="T106" fmla="*/ 458 w 791"/>
                  <a:gd name="T107" fmla="*/ 691 h 792"/>
                  <a:gd name="T108" fmla="*/ 536 w 791"/>
                  <a:gd name="T109" fmla="*/ 648 h 792"/>
                  <a:gd name="T110" fmla="*/ 570 w 791"/>
                  <a:gd name="T111" fmla="*/ 592 h 792"/>
                  <a:gd name="T112" fmla="*/ 669 w 791"/>
                  <a:gd name="T113" fmla="*/ 66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91" h="792">
                    <a:moveTo>
                      <a:pt x="495" y="267"/>
                    </a:moveTo>
                    <a:cubicBezTo>
                      <a:pt x="495" y="267"/>
                      <a:pt x="495" y="267"/>
                      <a:pt x="494" y="267"/>
                    </a:cubicBezTo>
                    <a:cubicBezTo>
                      <a:pt x="489" y="267"/>
                      <a:pt x="472" y="265"/>
                      <a:pt x="463" y="264"/>
                    </a:cubicBezTo>
                    <a:cubicBezTo>
                      <a:pt x="453" y="252"/>
                      <a:pt x="430" y="223"/>
                      <a:pt x="413" y="223"/>
                    </a:cubicBezTo>
                    <a:cubicBezTo>
                      <a:pt x="413" y="223"/>
                      <a:pt x="412" y="223"/>
                      <a:pt x="411" y="223"/>
                    </a:cubicBezTo>
                    <a:cubicBezTo>
                      <a:pt x="404" y="224"/>
                      <a:pt x="402" y="228"/>
                      <a:pt x="402" y="230"/>
                    </a:cubicBezTo>
                    <a:cubicBezTo>
                      <a:pt x="400" y="238"/>
                      <a:pt x="407" y="244"/>
                      <a:pt x="417" y="252"/>
                    </a:cubicBezTo>
                    <a:cubicBezTo>
                      <a:pt x="419" y="254"/>
                      <a:pt x="422" y="256"/>
                      <a:pt x="424" y="258"/>
                    </a:cubicBezTo>
                    <a:cubicBezTo>
                      <a:pt x="423" y="259"/>
                      <a:pt x="420" y="261"/>
                      <a:pt x="418" y="262"/>
                    </a:cubicBezTo>
                    <a:cubicBezTo>
                      <a:pt x="413" y="249"/>
                      <a:pt x="392" y="233"/>
                      <a:pt x="379" y="224"/>
                    </a:cubicBezTo>
                    <a:cubicBezTo>
                      <a:pt x="376" y="223"/>
                      <a:pt x="373" y="222"/>
                      <a:pt x="370" y="222"/>
                    </a:cubicBezTo>
                    <a:cubicBezTo>
                      <a:pt x="351" y="222"/>
                      <a:pt x="330" y="258"/>
                      <a:pt x="324" y="269"/>
                    </a:cubicBezTo>
                    <a:cubicBezTo>
                      <a:pt x="323" y="270"/>
                      <a:pt x="323" y="272"/>
                      <a:pt x="323" y="273"/>
                    </a:cubicBezTo>
                    <a:cubicBezTo>
                      <a:pt x="323" y="278"/>
                      <a:pt x="327" y="290"/>
                      <a:pt x="346" y="290"/>
                    </a:cubicBezTo>
                    <a:cubicBezTo>
                      <a:pt x="361" y="290"/>
                      <a:pt x="381" y="283"/>
                      <a:pt x="391" y="279"/>
                    </a:cubicBezTo>
                    <a:cubicBezTo>
                      <a:pt x="391" y="279"/>
                      <a:pt x="391" y="279"/>
                      <a:pt x="391" y="279"/>
                    </a:cubicBezTo>
                    <a:cubicBezTo>
                      <a:pt x="391" y="279"/>
                      <a:pt x="392" y="279"/>
                      <a:pt x="392" y="279"/>
                    </a:cubicBezTo>
                    <a:cubicBezTo>
                      <a:pt x="394" y="279"/>
                      <a:pt x="399" y="287"/>
                      <a:pt x="402" y="292"/>
                    </a:cubicBezTo>
                    <a:cubicBezTo>
                      <a:pt x="407" y="301"/>
                      <a:pt x="412" y="310"/>
                      <a:pt x="421" y="315"/>
                    </a:cubicBezTo>
                    <a:cubicBezTo>
                      <a:pt x="424" y="317"/>
                      <a:pt x="428" y="318"/>
                      <a:pt x="432" y="318"/>
                    </a:cubicBezTo>
                    <a:cubicBezTo>
                      <a:pt x="432" y="318"/>
                      <a:pt x="432" y="318"/>
                      <a:pt x="432" y="318"/>
                    </a:cubicBezTo>
                    <a:cubicBezTo>
                      <a:pt x="445" y="318"/>
                      <a:pt x="455" y="308"/>
                      <a:pt x="463" y="299"/>
                    </a:cubicBezTo>
                    <a:cubicBezTo>
                      <a:pt x="465" y="300"/>
                      <a:pt x="468" y="301"/>
                      <a:pt x="471" y="302"/>
                    </a:cubicBezTo>
                    <a:cubicBezTo>
                      <a:pt x="480" y="306"/>
                      <a:pt x="492" y="310"/>
                      <a:pt x="503" y="310"/>
                    </a:cubicBezTo>
                    <a:cubicBezTo>
                      <a:pt x="503" y="310"/>
                      <a:pt x="503" y="310"/>
                      <a:pt x="503" y="310"/>
                    </a:cubicBezTo>
                    <a:cubicBezTo>
                      <a:pt x="514" y="310"/>
                      <a:pt x="521" y="305"/>
                      <a:pt x="524" y="300"/>
                    </a:cubicBezTo>
                    <a:cubicBezTo>
                      <a:pt x="531" y="291"/>
                      <a:pt x="529" y="284"/>
                      <a:pt x="527" y="280"/>
                    </a:cubicBezTo>
                    <a:cubicBezTo>
                      <a:pt x="521" y="267"/>
                      <a:pt x="498" y="266"/>
                      <a:pt x="497" y="266"/>
                    </a:cubicBezTo>
                    <a:cubicBezTo>
                      <a:pt x="496" y="266"/>
                      <a:pt x="495" y="267"/>
                      <a:pt x="495" y="267"/>
                    </a:cubicBezTo>
                    <a:close/>
                    <a:moveTo>
                      <a:pt x="403" y="269"/>
                    </a:moveTo>
                    <a:cubicBezTo>
                      <a:pt x="400" y="267"/>
                      <a:pt x="396" y="265"/>
                      <a:pt x="392" y="265"/>
                    </a:cubicBezTo>
                    <a:cubicBezTo>
                      <a:pt x="390" y="265"/>
                      <a:pt x="388" y="265"/>
                      <a:pt x="387" y="266"/>
                    </a:cubicBezTo>
                    <a:cubicBezTo>
                      <a:pt x="386" y="266"/>
                      <a:pt x="386" y="266"/>
                      <a:pt x="386" y="266"/>
                    </a:cubicBezTo>
                    <a:cubicBezTo>
                      <a:pt x="377" y="269"/>
                      <a:pt x="358" y="276"/>
                      <a:pt x="346" y="276"/>
                    </a:cubicBezTo>
                    <a:cubicBezTo>
                      <a:pt x="340" y="276"/>
                      <a:pt x="338" y="274"/>
                      <a:pt x="337" y="273"/>
                    </a:cubicBezTo>
                    <a:cubicBezTo>
                      <a:pt x="348" y="255"/>
                      <a:pt x="363" y="236"/>
                      <a:pt x="370" y="236"/>
                    </a:cubicBezTo>
                    <a:cubicBezTo>
                      <a:pt x="370" y="236"/>
                      <a:pt x="371" y="236"/>
                      <a:pt x="371" y="236"/>
                    </a:cubicBezTo>
                    <a:cubicBezTo>
                      <a:pt x="391" y="250"/>
                      <a:pt x="403" y="262"/>
                      <a:pt x="405" y="267"/>
                    </a:cubicBezTo>
                    <a:cubicBezTo>
                      <a:pt x="404" y="268"/>
                      <a:pt x="404" y="268"/>
                      <a:pt x="403" y="269"/>
                    </a:cubicBezTo>
                    <a:close/>
                    <a:moveTo>
                      <a:pt x="515" y="286"/>
                    </a:moveTo>
                    <a:cubicBezTo>
                      <a:pt x="515" y="287"/>
                      <a:pt x="515" y="289"/>
                      <a:pt x="513" y="292"/>
                    </a:cubicBezTo>
                    <a:cubicBezTo>
                      <a:pt x="511" y="294"/>
                      <a:pt x="509" y="296"/>
                      <a:pt x="503" y="296"/>
                    </a:cubicBezTo>
                    <a:cubicBezTo>
                      <a:pt x="494" y="296"/>
                      <a:pt x="484" y="292"/>
                      <a:pt x="476" y="289"/>
                    </a:cubicBezTo>
                    <a:cubicBezTo>
                      <a:pt x="469" y="286"/>
                      <a:pt x="465" y="285"/>
                      <a:pt x="461" y="285"/>
                    </a:cubicBezTo>
                    <a:cubicBezTo>
                      <a:pt x="456" y="285"/>
                      <a:pt x="454" y="287"/>
                      <a:pt x="453" y="288"/>
                    </a:cubicBezTo>
                    <a:cubicBezTo>
                      <a:pt x="446" y="298"/>
                      <a:pt x="438" y="304"/>
                      <a:pt x="432" y="304"/>
                    </a:cubicBezTo>
                    <a:cubicBezTo>
                      <a:pt x="431" y="304"/>
                      <a:pt x="429" y="304"/>
                      <a:pt x="428" y="303"/>
                    </a:cubicBezTo>
                    <a:cubicBezTo>
                      <a:pt x="422" y="300"/>
                      <a:pt x="418" y="292"/>
                      <a:pt x="414" y="285"/>
                    </a:cubicBezTo>
                    <a:cubicBezTo>
                      <a:pt x="413" y="284"/>
                      <a:pt x="412" y="282"/>
                      <a:pt x="411" y="281"/>
                    </a:cubicBezTo>
                    <a:cubicBezTo>
                      <a:pt x="418" y="279"/>
                      <a:pt x="432" y="271"/>
                      <a:pt x="436" y="266"/>
                    </a:cubicBezTo>
                    <a:cubicBezTo>
                      <a:pt x="438" y="263"/>
                      <a:pt x="440" y="261"/>
                      <a:pt x="439" y="258"/>
                    </a:cubicBezTo>
                    <a:cubicBezTo>
                      <a:pt x="444" y="263"/>
                      <a:pt x="449" y="269"/>
                      <a:pt x="453" y="275"/>
                    </a:cubicBezTo>
                    <a:cubicBezTo>
                      <a:pt x="454" y="276"/>
                      <a:pt x="456" y="277"/>
                      <a:pt x="458" y="278"/>
                    </a:cubicBezTo>
                    <a:cubicBezTo>
                      <a:pt x="459" y="278"/>
                      <a:pt x="487" y="281"/>
                      <a:pt x="494" y="281"/>
                    </a:cubicBezTo>
                    <a:cubicBezTo>
                      <a:pt x="496" y="281"/>
                      <a:pt x="496" y="281"/>
                      <a:pt x="497" y="280"/>
                    </a:cubicBezTo>
                    <a:cubicBezTo>
                      <a:pt x="497" y="280"/>
                      <a:pt x="497" y="280"/>
                      <a:pt x="497" y="280"/>
                    </a:cubicBezTo>
                    <a:cubicBezTo>
                      <a:pt x="504" y="280"/>
                      <a:pt x="513" y="283"/>
                      <a:pt x="515" y="286"/>
                    </a:cubicBezTo>
                    <a:close/>
                    <a:moveTo>
                      <a:pt x="691" y="658"/>
                    </a:moveTo>
                    <a:cubicBezTo>
                      <a:pt x="724" y="621"/>
                      <a:pt x="751" y="577"/>
                      <a:pt x="768" y="529"/>
                    </a:cubicBezTo>
                    <a:cubicBezTo>
                      <a:pt x="768" y="528"/>
                      <a:pt x="769" y="527"/>
                      <a:pt x="769" y="527"/>
                    </a:cubicBezTo>
                    <a:cubicBezTo>
                      <a:pt x="783" y="486"/>
                      <a:pt x="791" y="442"/>
                      <a:pt x="791" y="396"/>
                    </a:cubicBezTo>
                    <a:cubicBezTo>
                      <a:pt x="791" y="339"/>
                      <a:pt x="779" y="285"/>
                      <a:pt x="757" y="236"/>
                    </a:cubicBezTo>
                    <a:cubicBezTo>
                      <a:pt x="757" y="236"/>
                      <a:pt x="757" y="235"/>
                      <a:pt x="757" y="235"/>
                    </a:cubicBezTo>
                    <a:cubicBezTo>
                      <a:pt x="709" y="128"/>
                      <a:pt x="616" y="48"/>
                      <a:pt x="505" y="16"/>
                    </a:cubicBezTo>
                    <a:cubicBezTo>
                      <a:pt x="504" y="16"/>
                      <a:pt x="504" y="15"/>
                      <a:pt x="503" y="15"/>
                    </a:cubicBezTo>
                    <a:cubicBezTo>
                      <a:pt x="501" y="15"/>
                      <a:pt x="498" y="14"/>
                      <a:pt x="496" y="13"/>
                    </a:cubicBezTo>
                    <a:cubicBezTo>
                      <a:pt x="495" y="13"/>
                      <a:pt x="494" y="13"/>
                      <a:pt x="493" y="12"/>
                    </a:cubicBezTo>
                    <a:cubicBezTo>
                      <a:pt x="490" y="12"/>
                      <a:pt x="488" y="11"/>
                      <a:pt x="486" y="11"/>
                    </a:cubicBezTo>
                    <a:cubicBezTo>
                      <a:pt x="484" y="10"/>
                      <a:pt x="483" y="10"/>
                      <a:pt x="482" y="10"/>
                    </a:cubicBezTo>
                    <a:cubicBezTo>
                      <a:pt x="480" y="10"/>
                      <a:pt x="479" y="9"/>
                      <a:pt x="477" y="9"/>
                    </a:cubicBezTo>
                    <a:cubicBezTo>
                      <a:pt x="477" y="9"/>
                      <a:pt x="477" y="9"/>
                      <a:pt x="477" y="9"/>
                    </a:cubicBezTo>
                    <a:cubicBezTo>
                      <a:pt x="474" y="8"/>
                      <a:pt x="471" y="8"/>
                      <a:pt x="467" y="7"/>
                    </a:cubicBezTo>
                    <a:cubicBezTo>
                      <a:pt x="467" y="7"/>
                      <a:pt x="467" y="7"/>
                      <a:pt x="467" y="7"/>
                    </a:cubicBezTo>
                    <a:cubicBezTo>
                      <a:pt x="467" y="7"/>
                      <a:pt x="466" y="7"/>
                      <a:pt x="466" y="7"/>
                    </a:cubicBezTo>
                    <a:cubicBezTo>
                      <a:pt x="461" y="6"/>
                      <a:pt x="456" y="5"/>
                      <a:pt x="451" y="4"/>
                    </a:cubicBezTo>
                    <a:cubicBezTo>
                      <a:pt x="450" y="4"/>
                      <a:pt x="449" y="4"/>
                      <a:pt x="448" y="4"/>
                    </a:cubicBezTo>
                    <a:cubicBezTo>
                      <a:pt x="443" y="3"/>
                      <a:pt x="438" y="3"/>
                      <a:pt x="432" y="2"/>
                    </a:cubicBezTo>
                    <a:cubicBezTo>
                      <a:pt x="432" y="2"/>
                      <a:pt x="431" y="2"/>
                      <a:pt x="430" y="2"/>
                    </a:cubicBezTo>
                    <a:cubicBezTo>
                      <a:pt x="425" y="1"/>
                      <a:pt x="419" y="1"/>
                      <a:pt x="414" y="1"/>
                    </a:cubicBezTo>
                    <a:cubicBezTo>
                      <a:pt x="413" y="1"/>
                      <a:pt x="413" y="1"/>
                      <a:pt x="412" y="1"/>
                    </a:cubicBezTo>
                    <a:cubicBezTo>
                      <a:pt x="407" y="0"/>
                      <a:pt x="401" y="0"/>
                      <a:pt x="395" y="0"/>
                    </a:cubicBezTo>
                    <a:cubicBezTo>
                      <a:pt x="392" y="0"/>
                      <a:pt x="388" y="0"/>
                      <a:pt x="385" y="0"/>
                    </a:cubicBezTo>
                    <a:cubicBezTo>
                      <a:pt x="383" y="1"/>
                      <a:pt x="381" y="1"/>
                      <a:pt x="379" y="1"/>
                    </a:cubicBezTo>
                    <a:cubicBezTo>
                      <a:pt x="378" y="1"/>
                      <a:pt x="376" y="1"/>
                      <a:pt x="374" y="1"/>
                    </a:cubicBezTo>
                    <a:cubicBezTo>
                      <a:pt x="372" y="1"/>
                      <a:pt x="369" y="1"/>
                      <a:pt x="367" y="1"/>
                    </a:cubicBezTo>
                    <a:cubicBezTo>
                      <a:pt x="366" y="1"/>
                      <a:pt x="365" y="1"/>
                      <a:pt x="364" y="2"/>
                    </a:cubicBezTo>
                    <a:cubicBezTo>
                      <a:pt x="361" y="2"/>
                      <a:pt x="358" y="2"/>
                      <a:pt x="355" y="2"/>
                    </a:cubicBezTo>
                    <a:cubicBezTo>
                      <a:pt x="355" y="2"/>
                      <a:pt x="355" y="2"/>
                      <a:pt x="355" y="2"/>
                    </a:cubicBezTo>
                    <a:cubicBezTo>
                      <a:pt x="310" y="7"/>
                      <a:pt x="267" y="19"/>
                      <a:pt x="226" y="38"/>
                    </a:cubicBezTo>
                    <a:cubicBezTo>
                      <a:pt x="226" y="38"/>
                      <a:pt x="226" y="39"/>
                      <a:pt x="225" y="39"/>
                    </a:cubicBezTo>
                    <a:cubicBezTo>
                      <a:pt x="215" y="44"/>
                      <a:pt x="205" y="49"/>
                      <a:pt x="195" y="55"/>
                    </a:cubicBezTo>
                    <a:cubicBezTo>
                      <a:pt x="195" y="55"/>
                      <a:pt x="195" y="55"/>
                      <a:pt x="194" y="55"/>
                    </a:cubicBezTo>
                    <a:cubicBezTo>
                      <a:pt x="140" y="87"/>
                      <a:pt x="93" y="133"/>
                      <a:pt x="59" y="187"/>
                    </a:cubicBezTo>
                    <a:cubicBezTo>
                      <a:pt x="59" y="187"/>
                      <a:pt x="59" y="187"/>
                      <a:pt x="59" y="188"/>
                    </a:cubicBezTo>
                    <a:cubicBezTo>
                      <a:pt x="44" y="211"/>
                      <a:pt x="32" y="237"/>
                      <a:pt x="23" y="263"/>
                    </a:cubicBezTo>
                    <a:cubicBezTo>
                      <a:pt x="22" y="264"/>
                      <a:pt x="22" y="264"/>
                      <a:pt x="22" y="265"/>
                    </a:cubicBezTo>
                    <a:cubicBezTo>
                      <a:pt x="20" y="270"/>
                      <a:pt x="19" y="275"/>
                      <a:pt x="17" y="280"/>
                    </a:cubicBezTo>
                    <a:cubicBezTo>
                      <a:pt x="17" y="280"/>
                      <a:pt x="17" y="280"/>
                      <a:pt x="17" y="280"/>
                    </a:cubicBezTo>
                    <a:cubicBezTo>
                      <a:pt x="16" y="282"/>
                      <a:pt x="16" y="284"/>
                      <a:pt x="15" y="285"/>
                    </a:cubicBezTo>
                    <a:cubicBezTo>
                      <a:pt x="15" y="287"/>
                      <a:pt x="15" y="288"/>
                      <a:pt x="14" y="290"/>
                    </a:cubicBezTo>
                    <a:cubicBezTo>
                      <a:pt x="13" y="292"/>
                      <a:pt x="13" y="294"/>
                      <a:pt x="12" y="297"/>
                    </a:cubicBezTo>
                    <a:cubicBezTo>
                      <a:pt x="11" y="300"/>
                      <a:pt x="11" y="303"/>
                      <a:pt x="10" y="307"/>
                    </a:cubicBezTo>
                    <a:cubicBezTo>
                      <a:pt x="9" y="309"/>
                      <a:pt x="9" y="310"/>
                      <a:pt x="9" y="312"/>
                    </a:cubicBezTo>
                    <a:cubicBezTo>
                      <a:pt x="8" y="315"/>
                      <a:pt x="8" y="317"/>
                      <a:pt x="7" y="320"/>
                    </a:cubicBezTo>
                    <a:cubicBezTo>
                      <a:pt x="7" y="321"/>
                      <a:pt x="6" y="323"/>
                      <a:pt x="6" y="325"/>
                    </a:cubicBezTo>
                    <a:cubicBezTo>
                      <a:pt x="5" y="328"/>
                      <a:pt x="5" y="332"/>
                      <a:pt x="4" y="336"/>
                    </a:cubicBezTo>
                    <a:cubicBezTo>
                      <a:pt x="4" y="337"/>
                      <a:pt x="4" y="338"/>
                      <a:pt x="4" y="340"/>
                    </a:cubicBezTo>
                    <a:cubicBezTo>
                      <a:pt x="3" y="343"/>
                      <a:pt x="3" y="346"/>
                      <a:pt x="2" y="350"/>
                    </a:cubicBezTo>
                    <a:cubicBezTo>
                      <a:pt x="2" y="351"/>
                      <a:pt x="2" y="352"/>
                      <a:pt x="2" y="353"/>
                    </a:cubicBezTo>
                    <a:cubicBezTo>
                      <a:pt x="1" y="358"/>
                      <a:pt x="1" y="362"/>
                      <a:pt x="1" y="366"/>
                    </a:cubicBezTo>
                    <a:cubicBezTo>
                      <a:pt x="1" y="367"/>
                      <a:pt x="1" y="367"/>
                      <a:pt x="1" y="368"/>
                    </a:cubicBezTo>
                    <a:cubicBezTo>
                      <a:pt x="0" y="372"/>
                      <a:pt x="0" y="375"/>
                      <a:pt x="0" y="379"/>
                    </a:cubicBezTo>
                    <a:cubicBezTo>
                      <a:pt x="0" y="380"/>
                      <a:pt x="0" y="382"/>
                      <a:pt x="0" y="383"/>
                    </a:cubicBezTo>
                    <a:cubicBezTo>
                      <a:pt x="0" y="387"/>
                      <a:pt x="0" y="392"/>
                      <a:pt x="0" y="396"/>
                    </a:cubicBezTo>
                    <a:cubicBezTo>
                      <a:pt x="0" y="400"/>
                      <a:pt x="0" y="404"/>
                      <a:pt x="0" y="407"/>
                    </a:cubicBezTo>
                    <a:cubicBezTo>
                      <a:pt x="0" y="408"/>
                      <a:pt x="0" y="409"/>
                      <a:pt x="0" y="410"/>
                    </a:cubicBezTo>
                    <a:cubicBezTo>
                      <a:pt x="0" y="413"/>
                      <a:pt x="0" y="416"/>
                      <a:pt x="0" y="419"/>
                    </a:cubicBezTo>
                    <a:cubicBezTo>
                      <a:pt x="0" y="420"/>
                      <a:pt x="0" y="420"/>
                      <a:pt x="0" y="421"/>
                    </a:cubicBezTo>
                    <a:cubicBezTo>
                      <a:pt x="1" y="425"/>
                      <a:pt x="1" y="428"/>
                      <a:pt x="1" y="431"/>
                    </a:cubicBezTo>
                    <a:cubicBezTo>
                      <a:pt x="1" y="432"/>
                      <a:pt x="1" y="432"/>
                      <a:pt x="1" y="432"/>
                    </a:cubicBezTo>
                    <a:cubicBezTo>
                      <a:pt x="7" y="492"/>
                      <a:pt x="26" y="548"/>
                      <a:pt x="55" y="598"/>
                    </a:cubicBezTo>
                    <a:cubicBezTo>
                      <a:pt x="55" y="598"/>
                      <a:pt x="55" y="598"/>
                      <a:pt x="55" y="598"/>
                    </a:cubicBezTo>
                    <a:cubicBezTo>
                      <a:pt x="57" y="601"/>
                      <a:pt x="59" y="604"/>
                      <a:pt x="60" y="606"/>
                    </a:cubicBezTo>
                    <a:cubicBezTo>
                      <a:pt x="61" y="607"/>
                      <a:pt x="61" y="608"/>
                      <a:pt x="62" y="609"/>
                    </a:cubicBezTo>
                    <a:cubicBezTo>
                      <a:pt x="63" y="610"/>
                      <a:pt x="64" y="611"/>
                      <a:pt x="64" y="613"/>
                    </a:cubicBezTo>
                    <a:cubicBezTo>
                      <a:pt x="91" y="654"/>
                      <a:pt x="126" y="690"/>
                      <a:pt x="167" y="719"/>
                    </a:cubicBezTo>
                    <a:cubicBezTo>
                      <a:pt x="167" y="719"/>
                      <a:pt x="167" y="719"/>
                      <a:pt x="168" y="719"/>
                    </a:cubicBezTo>
                    <a:cubicBezTo>
                      <a:pt x="232" y="765"/>
                      <a:pt x="311" y="792"/>
                      <a:pt x="395" y="792"/>
                    </a:cubicBezTo>
                    <a:cubicBezTo>
                      <a:pt x="512" y="792"/>
                      <a:pt x="616" y="741"/>
                      <a:pt x="689" y="661"/>
                    </a:cubicBezTo>
                    <a:cubicBezTo>
                      <a:pt x="690" y="660"/>
                      <a:pt x="691" y="659"/>
                      <a:pt x="691" y="658"/>
                    </a:cubicBezTo>
                    <a:close/>
                    <a:moveTo>
                      <a:pt x="79" y="610"/>
                    </a:moveTo>
                    <a:cubicBezTo>
                      <a:pt x="79" y="610"/>
                      <a:pt x="79" y="609"/>
                      <a:pt x="79" y="609"/>
                    </a:cubicBezTo>
                    <a:cubicBezTo>
                      <a:pt x="77" y="607"/>
                      <a:pt x="76" y="605"/>
                      <a:pt x="75" y="604"/>
                    </a:cubicBezTo>
                    <a:cubicBezTo>
                      <a:pt x="74" y="602"/>
                      <a:pt x="73" y="601"/>
                      <a:pt x="73" y="600"/>
                    </a:cubicBezTo>
                    <a:cubicBezTo>
                      <a:pt x="72" y="599"/>
                      <a:pt x="71" y="598"/>
                      <a:pt x="71" y="597"/>
                    </a:cubicBezTo>
                    <a:cubicBezTo>
                      <a:pt x="69" y="594"/>
                      <a:pt x="68" y="592"/>
                      <a:pt x="67" y="590"/>
                    </a:cubicBezTo>
                    <a:cubicBezTo>
                      <a:pt x="67" y="590"/>
                      <a:pt x="66" y="589"/>
                      <a:pt x="66" y="589"/>
                    </a:cubicBezTo>
                    <a:cubicBezTo>
                      <a:pt x="36" y="537"/>
                      <a:pt x="18" y="478"/>
                      <a:pt x="14" y="417"/>
                    </a:cubicBezTo>
                    <a:cubicBezTo>
                      <a:pt x="14" y="417"/>
                      <a:pt x="14" y="417"/>
                      <a:pt x="14" y="417"/>
                    </a:cubicBezTo>
                    <a:cubicBezTo>
                      <a:pt x="14" y="414"/>
                      <a:pt x="14" y="411"/>
                      <a:pt x="14" y="407"/>
                    </a:cubicBezTo>
                    <a:cubicBezTo>
                      <a:pt x="14" y="407"/>
                      <a:pt x="14" y="407"/>
                      <a:pt x="14" y="406"/>
                    </a:cubicBezTo>
                    <a:cubicBezTo>
                      <a:pt x="14" y="403"/>
                      <a:pt x="14" y="399"/>
                      <a:pt x="14" y="396"/>
                    </a:cubicBezTo>
                    <a:cubicBezTo>
                      <a:pt x="14" y="393"/>
                      <a:pt x="14" y="389"/>
                      <a:pt x="14" y="386"/>
                    </a:cubicBezTo>
                    <a:cubicBezTo>
                      <a:pt x="14" y="385"/>
                      <a:pt x="14" y="384"/>
                      <a:pt x="14" y="382"/>
                    </a:cubicBezTo>
                    <a:cubicBezTo>
                      <a:pt x="14" y="380"/>
                      <a:pt x="14" y="378"/>
                      <a:pt x="14" y="376"/>
                    </a:cubicBezTo>
                    <a:cubicBezTo>
                      <a:pt x="14" y="374"/>
                      <a:pt x="14" y="373"/>
                      <a:pt x="14" y="371"/>
                    </a:cubicBezTo>
                    <a:cubicBezTo>
                      <a:pt x="15" y="370"/>
                      <a:pt x="15" y="368"/>
                      <a:pt x="15" y="366"/>
                    </a:cubicBezTo>
                    <a:cubicBezTo>
                      <a:pt x="15" y="364"/>
                      <a:pt x="15" y="362"/>
                      <a:pt x="15" y="361"/>
                    </a:cubicBezTo>
                    <a:cubicBezTo>
                      <a:pt x="15" y="359"/>
                      <a:pt x="16" y="357"/>
                      <a:pt x="16" y="356"/>
                    </a:cubicBezTo>
                    <a:cubicBezTo>
                      <a:pt x="16" y="354"/>
                      <a:pt x="16" y="352"/>
                      <a:pt x="16" y="351"/>
                    </a:cubicBezTo>
                    <a:cubicBezTo>
                      <a:pt x="17" y="349"/>
                      <a:pt x="17" y="347"/>
                      <a:pt x="17" y="346"/>
                    </a:cubicBezTo>
                    <a:cubicBezTo>
                      <a:pt x="17" y="344"/>
                      <a:pt x="17" y="342"/>
                      <a:pt x="18" y="340"/>
                    </a:cubicBezTo>
                    <a:cubicBezTo>
                      <a:pt x="18" y="339"/>
                      <a:pt x="18" y="338"/>
                      <a:pt x="18" y="336"/>
                    </a:cubicBezTo>
                    <a:cubicBezTo>
                      <a:pt x="19" y="334"/>
                      <a:pt x="19" y="332"/>
                      <a:pt x="19" y="330"/>
                    </a:cubicBezTo>
                    <a:cubicBezTo>
                      <a:pt x="19" y="329"/>
                      <a:pt x="20" y="328"/>
                      <a:pt x="20" y="327"/>
                    </a:cubicBezTo>
                    <a:cubicBezTo>
                      <a:pt x="20" y="325"/>
                      <a:pt x="21" y="322"/>
                      <a:pt x="21" y="320"/>
                    </a:cubicBezTo>
                    <a:cubicBezTo>
                      <a:pt x="21" y="319"/>
                      <a:pt x="22" y="319"/>
                      <a:pt x="22" y="318"/>
                    </a:cubicBezTo>
                    <a:cubicBezTo>
                      <a:pt x="22" y="316"/>
                      <a:pt x="22" y="315"/>
                      <a:pt x="23" y="313"/>
                    </a:cubicBezTo>
                    <a:cubicBezTo>
                      <a:pt x="34" y="366"/>
                      <a:pt x="49" y="425"/>
                      <a:pt x="67" y="452"/>
                    </a:cubicBezTo>
                    <a:cubicBezTo>
                      <a:pt x="85" y="479"/>
                      <a:pt x="102" y="487"/>
                      <a:pt x="113" y="492"/>
                    </a:cubicBezTo>
                    <a:cubicBezTo>
                      <a:pt x="123" y="497"/>
                      <a:pt x="125" y="498"/>
                      <a:pt x="124" y="509"/>
                    </a:cubicBezTo>
                    <a:cubicBezTo>
                      <a:pt x="124" y="513"/>
                      <a:pt x="123" y="518"/>
                      <a:pt x="122" y="524"/>
                    </a:cubicBezTo>
                    <a:cubicBezTo>
                      <a:pt x="122" y="524"/>
                      <a:pt x="122" y="524"/>
                      <a:pt x="122" y="524"/>
                    </a:cubicBezTo>
                    <a:cubicBezTo>
                      <a:pt x="121" y="525"/>
                      <a:pt x="121" y="527"/>
                      <a:pt x="121" y="528"/>
                    </a:cubicBezTo>
                    <a:cubicBezTo>
                      <a:pt x="115" y="555"/>
                      <a:pt x="107" y="595"/>
                      <a:pt x="129" y="652"/>
                    </a:cubicBezTo>
                    <a:cubicBezTo>
                      <a:pt x="129" y="653"/>
                      <a:pt x="129" y="654"/>
                      <a:pt x="129" y="655"/>
                    </a:cubicBezTo>
                    <a:cubicBezTo>
                      <a:pt x="129" y="658"/>
                      <a:pt x="131" y="661"/>
                      <a:pt x="133" y="662"/>
                    </a:cubicBezTo>
                    <a:cubicBezTo>
                      <a:pt x="136" y="668"/>
                      <a:pt x="139" y="675"/>
                      <a:pt x="143" y="682"/>
                    </a:cubicBezTo>
                    <a:cubicBezTo>
                      <a:pt x="119" y="661"/>
                      <a:pt x="98" y="637"/>
                      <a:pt x="79" y="610"/>
                    </a:cubicBezTo>
                    <a:close/>
                    <a:moveTo>
                      <a:pt x="70" y="196"/>
                    </a:moveTo>
                    <a:cubicBezTo>
                      <a:pt x="90" y="190"/>
                      <a:pt x="105" y="184"/>
                      <a:pt x="117" y="177"/>
                    </a:cubicBezTo>
                    <a:cubicBezTo>
                      <a:pt x="124" y="172"/>
                      <a:pt x="133" y="168"/>
                      <a:pt x="142" y="164"/>
                    </a:cubicBezTo>
                    <a:cubicBezTo>
                      <a:pt x="155" y="158"/>
                      <a:pt x="168" y="152"/>
                      <a:pt x="180" y="144"/>
                    </a:cubicBezTo>
                    <a:cubicBezTo>
                      <a:pt x="181" y="144"/>
                      <a:pt x="181" y="144"/>
                      <a:pt x="182" y="144"/>
                    </a:cubicBezTo>
                    <a:cubicBezTo>
                      <a:pt x="240" y="144"/>
                      <a:pt x="240" y="144"/>
                      <a:pt x="240" y="144"/>
                    </a:cubicBezTo>
                    <a:cubicBezTo>
                      <a:pt x="225" y="178"/>
                      <a:pt x="214" y="218"/>
                      <a:pt x="206" y="259"/>
                    </a:cubicBezTo>
                    <a:cubicBezTo>
                      <a:pt x="39" y="259"/>
                      <a:pt x="39" y="259"/>
                      <a:pt x="39" y="259"/>
                    </a:cubicBezTo>
                    <a:cubicBezTo>
                      <a:pt x="47" y="237"/>
                      <a:pt x="58" y="216"/>
                      <a:pt x="70" y="196"/>
                    </a:cubicBezTo>
                    <a:close/>
                    <a:moveTo>
                      <a:pt x="101" y="154"/>
                    </a:moveTo>
                    <a:cubicBezTo>
                      <a:pt x="101" y="154"/>
                      <a:pt x="101" y="153"/>
                      <a:pt x="101" y="153"/>
                    </a:cubicBezTo>
                    <a:cubicBezTo>
                      <a:pt x="105" y="149"/>
                      <a:pt x="109" y="144"/>
                      <a:pt x="112" y="140"/>
                    </a:cubicBezTo>
                    <a:cubicBezTo>
                      <a:pt x="113" y="140"/>
                      <a:pt x="113" y="139"/>
                      <a:pt x="114" y="139"/>
                    </a:cubicBezTo>
                    <a:cubicBezTo>
                      <a:pt x="117" y="135"/>
                      <a:pt x="121" y="130"/>
                      <a:pt x="125" y="126"/>
                    </a:cubicBezTo>
                    <a:cubicBezTo>
                      <a:pt x="126" y="126"/>
                      <a:pt x="126" y="126"/>
                      <a:pt x="126" y="126"/>
                    </a:cubicBezTo>
                    <a:cubicBezTo>
                      <a:pt x="141" y="111"/>
                      <a:pt x="157" y="97"/>
                      <a:pt x="174" y="85"/>
                    </a:cubicBezTo>
                    <a:cubicBezTo>
                      <a:pt x="174" y="85"/>
                      <a:pt x="174" y="85"/>
                      <a:pt x="175" y="85"/>
                    </a:cubicBezTo>
                    <a:cubicBezTo>
                      <a:pt x="179" y="81"/>
                      <a:pt x="184" y="78"/>
                      <a:pt x="189" y="75"/>
                    </a:cubicBezTo>
                    <a:cubicBezTo>
                      <a:pt x="189" y="75"/>
                      <a:pt x="190" y="74"/>
                      <a:pt x="190" y="74"/>
                    </a:cubicBezTo>
                    <a:cubicBezTo>
                      <a:pt x="193" y="72"/>
                      <a:pt x="196" y="71"/>
                      <a:pt x="198" y="69"/>
                    </a:cubicBezTo>
                    <a:cubicBezTo>
                      <a:pt x="203" y="73"/>
                      <a:pt x="206" y="77"/>
                      <a:pt x="208" y="81"/>
                    </a:cubicBezTo>
                    <a:cubicBezTo>
                      <a:pt x="209" y="87"/>
                      <a:pt x="207" y="94"/>
                      <a:pt x="201" y="103"/>
                    </a:cubicBezTo>
                    <a:cubicBezTo>
                      <a:pt x="183" y="130"/>
                      <a:pt x="159" y="141"/>
                      <a:pt x="137" y="151"/>
                    </a:cubicBezTo>
                    <a:cubicBezTo>
                      <a:pt x="127" y="155"/>
                      <a:pt x="118" y="160"/>
                      <a:pt x="109" y="165"/>
                    </a:cubicBezTo>
                    <a:cubicBezTo>
                      <a:pt x="103" y="169"/>
                      <a:pt x="93" y="173"/>
                      <a:pt x="83" y="177"/>
                    </a:cubicBezTo>
                    <a:cubicBezTo>
                      <a:pt x="88" y="169"/>
                      <a:pt x="94" y="161"/>
                      <a:pt x="101" y="154"/>
                    </a:cubicBezTo>
                    <a:close/>
                    <a:moveTo>
                      <a:pt x="229" y="52"/>
                    </a:moveTo>
                    <a:cubicBezTo>
                      <a:pt x="244" y="59"/>
                      <a:pt x="249" y="64"/>
                      <a:pt x="249" y="66"/>
                    </a:cubicBezTo>
                    <a:cubicBezTo>
                      <a:pt x="249" y="66"/>
                      <a:pt x="249" y="67"/>
                      <a:pt x="248" y="68"/>
                    </a:cubicBezTo>
                    <a:cubicBezTo>
                      <a:pt x="236" y="77"/>
                      <a:pt x="215" y="101"/>
                      <a:pt x="220" y="116"/>
                    </a:cubicBezTo>
                    <a:cubicBezTo>
                      <a:pt x="221" y="119"/>
                      <a:pt x="224" y="125"/>
                      <a:pt x="234" y="125"/>
                    </a:cubicBezTo>
                    <a:cubicBezTo>
                      <a:pt x="234" y="125"/>
                      <a:pt x="234" y="125"/>
                      <a:pt x="234" y="125"/>
                    </a:cubicBezTo>
                    <a:cubicBezTo>
                      <a:pt x="235" y="125"/>
                      <a:pt x="235" y="125"/>
                      <a:pt x="236" y="125"/>
                    </a:cubicBezTo>
                    <a:cubicBezTo>
                      <a:pt x="241" y="125"/>
                      <a:pt x="245" y="124"/>
                      <a:pt x="250" y="122"/>
                    </a:cubicBezTo>
                    <a:cubicBezTo>
                      <a:pt x="248" y="125"/>
                      <a:pt x="247" y="127"/>
                      <a:pt x="246" y="130"/>
                    </a:cubicBezTo>
                    <a:cubicBezTo>
                      <a:pt x="197" y="130"/>
                      <a:pt x="197" y="130"/>
                      <a:pt x="197" y="130"/>
                    </a:cubicBezTo>
                    <a:cubicBezTo>
                      <a:pt x="202" y="124"/>
                      <a:pt x="208" y="118"/>
                      <a:pt x="213" y="111"/>
                    </a:cubicBezTo>
                    <a:cubicBezTo>
                      <a:pt x="221" y="99"/>
                      <a:pt x="224" y="87"/>
                      <a:pt x="221" y="77"/>
                    </a:cubicBezTo>
                    <a:cubicBezTo>
                      <a:pt x="220" y="72"/>
                      <a:pt x="216" y="66"/>
                      <a:pt x="211" y="62"/>
                    </a:cubicBezTo>
                    <a:cubicBezTo>
                      <a:pt x="217" y="58"/>
                      <a:pt x="223" y="55"/>
                      <a:pt x="229" y="52"/>
                    </a:cubicBezTo>
                    <a:close/>
                    <a:moveTo>
                      <a:pt x="395" y="14"/>
                    </a:moveTo>
                    <a:cubicBezTo>
                      <a:pt x="400" y="14"/>
                      <a:pt x="405" y="14"/>
                      <a:pt x="410" y="15"/>
                    </a:cubicBezTo>
                    <a:cubicBezTo>
                      <a:pt x="411" y="15"/>
                      <a:pt x="412" y="15"/>
                      <a:pt x="412" y="15"/>
                    </a:cubicBezTo>
                    <a:cubicBezTo>
                      <a:pt x="417" y="15"/>
                      <a:pt x="422" y="15"/>
                      <a:pt x="427" y="16"/>
                    </a:cubicBezTo>
                    <a:cubicBezTo>
                      <a:pt x="427" y="16"/>
                      <a:pt x="428" y="16"/>
                      <a:pt x="429" y="16"/>
                    </a:cubicBezTo>
                    <a:cubicBezTo>
                      <a:pt x="433" y="16"/>
                      <a:pt x="438" y="17"/>
                      <a:pt x="443" y="17"/>
                    </a:cubicBezTo>
                    <a:cubicBezTo>
                      <a:pt x="443" y="17"/>
                      <a:pt x="443" y="17"/>
                      <a:pt x="443" y="17"/>
                    </a:cubicBezTo>
                    <a:cubicBezTo>
                      <a:pt x="448" y="18"/>
                      <a:pt x="453" y="19"/>
                      <a:pt x="457" y="19"/>
                    </a:cubicBezTo>
                    <a:cubicBezTo>
                      <a:pt x="458" y="19"/>
                      <a:pt x="459" y="20"/>
                      <a:pt x="459" y="20"/>
                    </a:cubicBezTo>
                    <a:cubicBezTo>
                      <a:pt x="459" y="20"/>
                      <a:pt x="459" y="20"/>
                      <a:pt x="459" y="21"/>
                    </a:cubicBezTo>
                    <a:cubicBezTo>
                      <a:pt x="455" y="27"/>
                      <a:pt x="445" y="32"/>
                      <a:pt x="436" y="35"/>
                    </a:cubicBezTo>
                    <a:cubicBezTo>
                      <a:pt x="427" y="37"/>
                      <a:pt x="412" y="41"/>
                      <a:pt x="391" y="54"/>
                    </a:cubicBezTo>
                    <a:cubicBezTo>
                      <a:pt x="391" y="54"/>
                      <a:pt x="391" y="54"/>
                      <a:pt x="391" y="54"/>
                    </a:cubicBezTo>
                    <a:cubicBezTo>
                      <a:pt x="386" y="57"/>
                      <a:pt x="381" y="61"/>
                      <a:pt x="376" y="65"/>
                    </a:cubicBezTo>
                    <a:cubicBezTo>
                      <a:pt x="358" y="78"/>
                      <a:pt x="340" y="81"/>
                      <a:pt x="320" y="83"/>
                    </a:cubicBezTo>
                    <a:cubicBezTo>
                      <a:pt x="314" y="84"/>
                      <a:pt x="307" y="85"/>
                      <a:pt x="300" y="86"/>
                    </a:cubicBezTo>
                    <a:cubicBezTo>
                      <a:pt x="288" y="89"/>
                      <a:pt x="277" y="94"/>
                      <a:pt x="266" y="100"/>
                    </a:cubicBezTo>
                    <a:cubicBezTo>
                      <a:pt x="265" y="100"/>
                      <a:pt x="263" y="101"/>
                      <a:pt x="261" y="102"/>
                    </a:cubicBezTo>
                    <a:cubicBezTo>
                      <a:pt x="261" y="102"/>
                      <a:pt x="261" y="102"/>
                      <a:pt x="261" y="102"/>
                    </a:cubicBezTo>
                    <a:cubicBezTo>
                      <a:pt x="252" y="106"/>
                      <a:pt x="244" y="110"/>
                      <a:pt x="235" y="111"/>
                    </a:cubicBezTo>
                    <a:cubicBezTo>
                      <a:pt x="235" y="111"/>
                      <a:pt x="234" y="111"/>
                      <a:pt x="234" y="111"/>
                    </a:cubicBezTo>
                    <a:cubicBezTo>
                      <a:pt x="234" y="111"/>
                      <a:pt x="234" y="111"/>
                      <a:pt x="234" y="111"/>
                    </a:cubicBezTo>
                    <a:cubicBezTo>
                      <a:pt x="234" y="111"/>
                      <a:pt x="233" y="111"/>
                      <a:pt x="233" y="111"/>
                    </a:cubicBezTo>
                    <a:cubicBezTo>
                      <a:pt x="233" y="106"/>
                      <a:pt x="243" y="89"/>
                      <a:pt x="256" y="79"/>
                    </a:cubicBezTo>
                    <a:cubicBezTo>
                      <a:pt x="263" y="74"/>
                      <a:pt x="263" y="68"/>
                      <a:pt x="263" y="64"/>
                    </a:cubicBezTo>
                    <a:cubicBezTo>
                      <a:pt x="263" y="62"/>
                      <a:pt x="262" y="54"/>
                      <a:pt x="246" y="45"/>
                    </a:cubicBezTo>
                    <a:cubicBezTo>
                      <a:pt x="292" y="25"/>
                      <a:pt x="342" y="14"/>
                      <a:pt x="395" y="14"/>
                    </a:cubicBezTo>
                    <a:close/>
                    <a:moveTo>
                      <a:pt x="757" y="519"/>
                    </a:moveTo>
                    <a:cubicBezTo>
                      <a:pt x="583" y="519"/>
                      <a:pt x="583" y="519"/>
                      <a:pt x="583" y="519"/>
                    </a:cubicBezTo>
                    <a:cubicBezTo>
                      <a:pt x="586" y="510"/>
                      <a:pt x="590" y="502"/>
                      <a:pt x="596" y="495"/>
                    </a:cubicBezTo>
                    <a:cubicBezTo>
                      <a:pt x="611" y="476"/>
                      <a:pt x="637" y="413"/>
                      <a:pt x="632" y="403"/>
                    </a:cubicBezTo>
                    <a:cubicBezTo>
                      <a:pt x="632" y="403"/>
                      <a:pt x="632" y="403"/>
                      <a:pt x="632" y="403"/>
                    </a:cubicBezTo>
                    <a:cubicBezTo>
                      <a:pt x="777" y="403"/>
                      <a:pt x="777" y="403"/>
                      <a:pt x="777" y="403"/>
                    </a:cubicBezTo>
                    <a:cubicBezTo>
                      <a:pt x="776" y="443"/>
                      <a:pt x="769" y="482"/>
                      <a:pt x="757" y="519"/>
                    </a:cubicBezTo>
                    <a:close/>
                    <a:moveTo>
                      <a:pt x="652" y="328"/>
                    </a:moveTo>
                    <a:cubicBezTo>
                      <a:pt x="652" y="321"/>
                      <a:pt x="660" y="316"/>
                      <a:pt x="665" y="314"/>
                    </a:cubicBezTo>
                    <a:cubicBezTo>
                      <a:pt x="673" y="332"/>
                      <a:pt x="692" y="376"/>
                      <a:pt x="707" y="389"/>
                    </a:cubicBezTo>
                    <a:cubicBezTo>
                      <a:pt x="621" y="389"/>
                      <a:pt x="621" y="389"/>
                      <a:pt x="621" y="389"/>
                    </a:cubicBezTo>
                    <a:cubicBezTo>
                      <a:pt x="636" y="369"/>
                      <a:pt x="654" y="342"/>
                      <a:pt x="652" y="328"/>
                    </a:cubicBezTo>
                    <a:close/>
                    <a:moveTo>
                      <a:pt x="730" y="389"/>
                    </a:moveTo>
                    <a:cubicBezTo>
                      <a:pt x="735" y="382"/>
                      <a:pt x="734" y="369"/>
                      <a:pt x="733" y="365"/>
                    </a:cubicBezTo>
                    <a:cubicBezTo>
                      <a:pt x="727" y="329"/>
                      <a:pt x="724" y="286"/>
                      <a:pt x="729" y="278"/>
                    </a:cubicBezTo>
                    <a:cubicBezTo>
                      <a:pt x="730" y="276"/>
                      <a:pt x="731" y="275"/>
                      <a:pt x="732" y="273"/>
                    </a:cubicBezTo>
                    <a:cubicBezTo>
                      <a:pt x="757" y="273"/>
                      <a:pt x="757" y="273"/>
                      <a:pt x="757" y="273"/>
                    </a:cubicBezTo>
                    <a:cubicBezTo>
                      <a:pt x="769" y="310"/>
                      <a:pt x="776" y="349"/>
                      <a:pt x="777" y="389"/>
                    </a:cubicBezTo>
                    <a:lnTo>
                      <a:pt x="730" y="389"/>
                    </a:lnTo>
                    <a:close/>
                    <a:moveTo>
                      <a:pt x="752" y="259"/>
                    </a:moveTo>
                    <a:cubicBezTo>
                      <a:pt x="742" y="259"/>
                      <a:pt x="742" y="259"/>
                      <a:pt x="742" y="259"/>
                    </a:cubicBezTo>
                    <a:cubicBezTo>
                      <a:pt x="744" y="257"/>
                      <a:pt x="746" y="254"/>
                      <a:pt x="749" y="252"/>
                    </a:cubicBezTo>
                    <a:cubicBezTo>
                      <a:pt x="750" y="254"/>
                      <a:pt x="751" y="257"/>
                      <a:pt x="752" y="259"/>
                    </a:cubicBezTo>
                    <a:close/>
                    <a:moveTo>
                      <a:pt x="742" y="237"/>
                    </a:moveTo>
                    <a:cubicBezTo>
                      <a:pt x="736" y="244"/>
                      <a:pt x="730" y="252"/>
                      <a:pt x="725" y="259"/>
                    </a:cubicBezTo>
                    <a:cubicBezTo>
                      <a:pt x="723" y="259"/>
                      <a:pt x="723" y="259"/>
                      <a:pt x="723" y="259"/>
                    </a:cubicBezTo>
                    <a:cubicBezTo>
                      <a:pt x="719" y="259"/>
                      <a:pt x="716" y="263"/>
                      <a:pt x="716" y="266"/>
                    </a:cubicBezTo>
                    <a:cubicBezTo>
                      <a:pt x="716" y="268"/>
                      <a:pt x="716" y="269"/>
                      <a:pt x="717" y="270"/>
                    </a:cubicBezTo>
                    <a:cubicBezTo>
                      <a:pt x="706" y="287"/>
                      <a:pt x="717" y="354"/>
                      <a:pt x="719" y="367"/>
                    </a:cubicBezTo>
                    <a:cubicBezTo>
                      <a:pt x="720" y="372"/>
                      <a:pt x="720" y="378"/>
                      <a:pt x="719" y="380"/>
                    </a:cubicBezTo>
                    <a:cubicBezTo>
                      <a:pt x="719" y="380"/>
                      <a:pt x="718" y="380"/>
                      <a:pt x="718" y="379"/>
                    </a:cubicBezTo>
                    <a:cubicBezTo>
                      <a:pt x="708" y="373"/>
                      <a:pt x="687" y="331"/>
                      <a:pt x="676" y="302"/>
                    </a:cubicBezTo>
                    <a:cubicBezTo>
                      <a:pt x="674" y="299"/>
                      <a:pt x="671" y="297"/>
                      <a:pt x="667" y="298"/>
                    </a:cubicBezTo>
                    <a:cubicBezTo>
                      <a:pt x="659" y="300"/>
                      <a:pt x="647" y="306"/>
                      <a:pt x="642" y="315"/>
                    </a:cubicBezTo>
                    <a:cubicBezTo>
                      <a:pt x="629" y="320"/>
                      <a:pt x="629" y="320"/>
                      <a:pt x="629" y="320"/>
                    </a:cubicBezTo>
                    <a:cubicBezTo>
                      <a:pt x="584" y="300"/>
                      <a:pt x="584" y="300"/>
                      <a:pt x="584" y="300"/>
                    </a:cubicBezTo>
                    <a:cubicBezTo>
                      <a:pt x="581" y="299"/>
                      <a:pt x="577" y="300"/>
                      <a:pt x="575" y="304"/>
                    </a:cubicBezTo>
                    <a:cubicBezTo>
                      <a:pt x="573" y="307"/>
                      <a:pt x="575" y="312"/>
                      <a:pt x="579" y="313"/>
                    </a:cubicBezTo>
                    <a:cubicBezTo>
                      <a:pt x="626" y="334"/>
                      <a:pt x="626" y="334"/>
                      <a:pt x="626" y="334"/>
                    </a:cubicBezTo>
                    <a:cubicBezTo>
                      <a:pt x="627" y="334"/>
                      <a:pt x="628" y="334"/>
                      <a:pt x="629" y="334"/>
                    </a:cubicBezTo>
                    <a:cubicBezTo>
                      <a:pt x="630" y="334"/>
                      <a:pt x="630" y="334"/>
                      <a:pt x="631" y="334"/>
                    </a:cubicBezTo>
                    <a:cubicBezTo>
                      <a:pt x="638" y="331"/>
                      <a:pt x="638" y="331"/>
                      <a:pt x="638" y="331"/>
                    </a:cubicBezTo>
                    <a:cubicBezTo>
                      <a:pt x="637" y="342"/>
                      <a:pt x="619" y="368"/>
                      <a:pt x="602" y="392"/>
                    </a:cubicBezTo>
                    <a:cubicBezTo>
                      <a:pt x="602" y="392"/>
                      <a:pt x="602" y="392"/>
                      <a:pt x="601" y="392"/>
                    </a:cubicBezTo>
                    <a:cubicBezTo>
                      <a:pt x="600" y="394"/>
                      <a:pt x="598" y="397"/>
                      <a:pt x="596" y="399"/>
                    </a:cubicBezTo>
                    <a:cubicBezTo>
                      <a:pt x="595" y="400"/>
                      <a:pt x="594" y="402"/>
                      <a:pt x="595" y="404"/>
                    </a:cubicBezTo>
                    <a:cubicBezTo>
                      <a:pt x="592" y="405"/>
                      <a:pt x="589" y="405"/>
                      <a:pt x="587" y="403"/>
                    </a:cubicBezTo>
                    <a:cubicBezTo>
                      <a:pt x="579" y="394"/>
                      <a:pt x="528" y="328"/>
                      <a:pt x="528" y="328"/>
                    </a:cubicBezTo>
                    <a:cubicBezTo>
                      <a:pt x="526" y="325"/>
                      <a:pt x="521" y="324"/>
                      <a:pt x="518" y="327"/>
                    </a:cubicBezTo>
                    <a:cubicBezTo>
                      <a:pt x="515" y="329"/>
                      <a:pt x="515" y="333"/>
                      <a:pt x="517" y="336"/>
                    </a:cubicBezTo>
                    <a:cubicBezTo>
                      <a:pt x="519" y="339"/>
                      <a:pt x="568" y="402"/>
                      <a:pt x="577" y="412"/>
                    </a:cubicBezTo>
                    <a:cubicBezTo>
                      <a:pt x="581" y="417"/>
                      <a:pt x="586" y="419"/>
                      <a:pt x="591" y="419"/>
                    </a:cubicBezTo>
                    <a:cubicBezTo>
                      <a:pt x="597" y="419"/>
                      <a:pt x="604" y="416"/>
                      <a:pt x="610" y="412"/>
                    </a:cubicBezTo>
                    <a:cubicBezTo>
                      <a:pt x="612" y="413"/>
                      <a:pt x="615" y="413"/>
                      <a:pt x="618" y="414"/>
                    </a:cubicBezTo>
                    <a:cubicBezTo>
                      <a:pt x="613" y="430"/>
                      <a:pt x="599" y="468"/>
                      <a:pt x="585" y="486"/>
                    </a:cubicBezTo>
                    <a:cubicBezTo>
                      <a:pt x="564" y="513"/>
                      <a:pt x="558" y="546"/>
                      <a:pt x="568" y="568"/>
                    </a:cubicBezTo>
                    <a:cubicBezTo>
                      <a:pt x="569" y="570"/>
                      <a:pt x="569" y="571"/>
                      <a:pt x="569" y="573"/>
                    </a:cubicBezTo>
                    <a:cubicBezTo>
                      <a:pt x="566" y="580"/>
                      <a:pt x="554" y="586"/>
                      <a:pt x="548" y="588"/>
                    </a:cubicBezTo>
                    <a:cubicBezTo>
                      <a:pt x="546" y="589"/>
                      <a:pt x="545" y="590"/>
                      <a:pt x="544" y="591"/>
                    </a:cubicBezTo>
                    <a:cubicBezTo>
                      <a:pt x="540" y="598"/>
                      <a:pt x="526" y="620"/>
                      <a:pt x="525" y="631"/>
                    </a:cubicBezTo>
                    <a:cubicBezTo>
                      <a:pt x="520" y="639"/>
                      <a:pt x="472" y="672"/>
                      <a:pt x="454" y="677"/>
                    </a:cubicBezTo>
                    <a:cubicBezTo>
                      <a:pt x="444" y="680"/>
                      <a:pt x="441" y="675"/>
                      <a:pt x="432" y="657"/>
                    </a:cubicBezTo>
                    <a:cubicBezTo>
                      <a:pt x="430" y="654"/>
                      <a:pt x="429" y="650"/>
                      <a:pt x="427" y="647"/>
                    </a:cubicBezTo>
                    <a:cubicBezTo>
                      <a:pt x="413" y="621"/>
                      <a:pt x="409" y="599"/>
                      <a:pt x="416" y="589"/>
                    </a:cubicBezTo>
                    <a:cubicBezTo>
                      <a:pt x="428" y="574"/>
                      <a:pt x="414" y="558"/>
                      <a:pt x="403" y="546"/>
                    </a:cubicBezTo>
                    <a:cubicBezTo>
                      <a:pt x="400" y="542"/>
                      <a:pt x="397" y="539"/>
                      <a:pt x="395" y="536"/>
                    </a:cubicBezTo>
                    <a:cubicBezTo>
                      <a:pt x="392" y="532"/>
                      <a:pt x="392" y="529"/>
                      <a:pt x="394" y="522"/>
                    </a:cubicBezTo>
                    <a:cubicBezTo>
                      <a:pt x="395" y="513"/>
                      <a:pt x="397" y="501"/>
                      <a:pt x="391" y="481"/>
                    </a:cubicBezTo>
                    <a:cubicBezTo>
                      <a:pt x="384" y="461"/>
                      <a:pt x="366" y="459"/>
                      <a:pt x="351" y="459"/>
                    </a:cubicBezTo>
                    <a:cubicBezTo>
                      <a:pt x="342" y="459"/>
                      <a:pt x="333" y="459"/>
                      <a:pt x="323" y="460"/>
                    </a:cubicBezTo>
                    <a:cubicBezTo>
                      <a:pt x="312" y="461"/>
                      <a:pt x="299" y="463"/>
                      <a:pt x="285" y="463"/>
                    </a:cubicBezTo>
                    <a:cubicBezTo>
                      <a:pt x="280" y="463"/>
                      <a:pt x="276" y="463"/>
                      <a:pt x="271" y="462"/>
                    </a:cubicBezTo>
                    <a:cubicBezTo>
                      <a:pt x="262" y="462"/>
                      <a:pt x="255" y="458"/>
                      <a:pt x="250" y="451"/>
                    </a:cubicBezTo>
                    <a:cubicBezTo>
                      <a:pt x="237" y="433"/>
                      <a:pt x="238" y="393"/>
                      <a:pt x="252" y="342"/>
                    </a:cubicBezTo>
                    <a:cubicBezTo>
                      <a:pt x="259" y="318"/>
                      <a:pt x="297" y="295"/>
                      <a:pt x="312" y="288"/>
                    </a:cubicBezTo>
                    <a:cubicBezTo>
                      <a:pt x="313" y="288"/>
                      <a:pt x="314" y="287"/>
                      <a:pt x="315" y="285"/>
                    </a:cubicBezTo>
                    <a:cubicBezTo>
                      <a:pt x="319" y="278"/>
                      <a:pt x="318" y="272"/>
                      <a:pt x="316" y="269"/>
                    </a:cubicBezTo>
                    <a:cubicBezTo>
                      <a:pt x="313" y="262"/>
                      <a:pt x="308" y="259"/>
                      <a:pt x="303" y="257"/>
                    </a:cubicBezTo>
                    <a:cubicBezTo>
                      <a:pt x="303" y="251"/>
                      <a:pt x="305" y="242"/>
                      <a:pt x="310" y="240"/>
                    </a:cubicBezTo>
                    <a:cubicBezTo>
                      <a:pt x="315" y="238"/>
                      <a:pt x="322" y="237"/>
                      <a:pt x="327" y="237"/>
                    </a:cubicBezTo>
                    <a:cubicBezTo>
                      <a:pt x="336" y="236"/>
                      <a:pt x="342" y="236"/>
                      <a:pt x="345" y="231"/>
                    </a:cubicBezTo>
                    <a:cubicBezTo>
                      <a:pt x="346" y="229"/>
                      <a:pt x="347" y="225"/>
                      <a:pt x="344" y="221"/>
                    </a:cubicBezTo>
                    <a:cubicBezTo>
                      <a:pt x="344" y="220"/>
                      <a:pt x="343" y="216"/>
                      <a:pt x="346" y="212"/>
                    </a:cubicBezTo>
                    <a:cubicBezTo>
                      <a:pt x="348" y="208"/>
                      <a:pt x="352" y="206"/>
                      <a:pt x="356" y="207"/>
                    </a:cubicBezTo>
                    <a:cubicBezTo>
                      <a:pt x="358" y="207"/>
                      <a:pt x="359" y="207"/>
                      <a:pt x="361" y="207"/>
                    </a:cubicBezTo>
                    <a:cubicBezTo>
                      <a:pt x="376" y="207"/>
                      <a:pt x="385" y="194"/>
                      <a:pt x="388" y="188"/>
                    </a:cubicBezTo>
                    <a:cubicBezTo>
                      <a:pt x="395" y="186"/>
                      <a:pt x="412" y="179"/>
                      <a:pt x="426" y="179"/>
                    </a:cubicBezTo>
                    <a:cubicBezTo>
                      <a:pt x="429" y="179"/>
                      <a:pt x="432" y="179"/>
                      <a:pt x="434" y="180"/>
                    </a:cubicBezTo>
                    <a:cubicBezTo>
                      <a:pt x="441" y="181"/>
                      <a:pt x="446" y="180"/>
                      <a:pt x="448" y="175"/>
                    </a:cubicBezTo>
                    <a:cubicBezTo>
                      <a:pt x="452" y="167"/>
                      <a:pt x="445" y="150"/>
                      <a:pt x="426" y="125"/>
                    </a:cubicBezTo>
                    <a:cubicBezTo>
                      <a:pt x="425" y="123"/>
                      <a:pt x="422" y="122"/>
                      <a:pt x="419" y="122"/>
                    </a:cubicBezTo>
                    <a:cubicBezTo>
                      <a:pt x="416" y="123"/>
                      <a:pt x="414" y="125"/>
                      <a:pt x="414" y="128"/>
                    </a:cubicBezTo>
                    <a:cubicBezTo>
                      <a:pt x="410" y="159"/>
                      <a:pt x="410" y="159"/>
                      <a:pt x="410" y="159"/>
                    </a:cubicBezTo>
                    <a:cubicBezTo>
                      <a:pt x="400" y="155"/>
                      <a:pt x="385" y="149"/>
                      <a:pt x="381" y="139"/>
                    </a:cubicBezTo>
                    <a:cubicBezTo>
                      <a:pt x="379" y="135"/>
                      <a:pt x="381" y="129"/>
                      <a:pt x="386" y="121"/>
                    </a:cubicBezTo>
                    <a:cubicBezTo>
                      <a:pt x="390" y="115"/>
                      <a:pt x="394" y="110"/>
                      <a:pt x="399" y="105"/>
                    </a:cubicBezTo>
                    <a:cubicBezTo>
                      <a:pt x="400" y="105"/>
                      <a:pt x="400" y="105"/>
                      <a:pt x="400" y="104"/>
                    </a:cubicBezTo>
                    <a:cubicBezTo>
                      <a:pt x="412" y="94"/>
                      <a:pt x="425" y="87"/>
                      <a:pt x="431" y="87"/>
                    </a:cubicBezTo>
                    <a:cubicBezTo>
                      <a:pt x="431" y="87"/>
                      <a:pt x="431" y="87"/>
                      <a:pt x="431" y="87"/>
                    </a:cubicBezTo>
                    <a:cubicBezTo>
                      <a:pt x="435" y="87"/>
                      <a:pt x="440" y="90"/>
                      <a:pt x="445" y="92"/>
                    </a:cubicBezTo>
                    <a:cubicBezTo>
                      <a:pt x="451" y="95"/>
                      <a:pt x="458" y="99"/>
                      <a:pt x="466" y="99"/>
                    </a:cubicBezTo>
                    <a:cubicBezTo>
                      <a:pt x="475" y="99"/>
                      <a:pt x="483" y="94"/>
                      <a:pt x="490" y="85"/>
                    </a:cubicBezTo>
                    <a:cubicBezTo>
                      <a:pt x="505" y="66"/>
                      <a:pt x="497" y="42"/>
                      <a:pt x="490" y="26"/>
                    </a:cubicBezTo>
                    <a:cubicBezTo>
                      <a:pt x="602" y="55"/>
                      <a:pt x="695" y="134"/>
                      <a:pt x="742" y="237"/>
                    </a:cubicBezTo>
                    <a:close/>
                    <a:moveTo>
                      <a:pt x="119" y="480"/>
                    </a:moveTo>
                    <a:cubicBezTo>
                      <a:pt x="109" y="475"/>
                      <a:pt x="95" y="468"/>
                      <a:pt x="79" y="444"/>
                    </a:cubicBezTo>
                    <a:cubicBezTo>
                      <a:pt x="73" y="435"/>
                      <a:pt x="67" y="421"/>
                      <a:pt x="61" y="403"/>
                    </a:cubicBezTo>
                    <a:cubicBezTo>
                      <a:pt x="194" y="403"/>
                      <a:pt x="194" y="403"/>
                      <a:pt x="194" y="403"/>
                    </a:cubicBezTo>
                    <a:cubicBezTo>
                      <a:pt x="194" y="443"/>
                      <a:pt x="198" y="482"/>
                      <a:pt x="204" y="519"/>
                    </a:cubicBezTo>
                    <a:cubicBezTo>
                      <a:pt x="137" y="519"/>
                      <a:pt x="137" y="519"/>
                      <a:pt x="137" y="519"/>
                    </a:cubicBezTo>
                    <a:cubicBezTo>
                      <a:pt x="138" y="516"/>
                      <a:pt x="138" y="513"/>
                      <a:pt x="138" y="510"/>
                    </a:cubicBezTo>
                    <a:cubicBezTo>
                      <a:pt x="139" y="490"/>
                      <a:pt x="129" y="485"/>
                      <a:pt x="119" y="480"/>
                    </a:cubicBezTo>
                    <a:close/>
                    <a:moveTo>
                      <a:pt x="273" y="112"/>
                    </a:moveTo>
                    <a:cubicBezTo>
                      <a:pt x="282" y="107"/>
                      <a:pt x="292" y="102"/>
                      <a:pt x="303" y="100"/>
                    </a:cubicBezTo>
                    <a:cubicBezTo>
                      <a:pt x="309" y="99"/>
                      <a:pt x="316" y="98"/>
                      <a:pt x="322" y="97"/>
                    </a:cubicBezTo>
                    <a:cubicBezTo>
                      <a:pt x="341" y="94"/>
                      <a:pt x="363" y="92"/>
                      <a:pt x="384" y="76"/>
                    </a:cubicBezTo>
                    <a:cubicBezTo>
                      <a:pt x="386" y="75"/>
                      <a:pt x="387" y="74"/>
                      <a:pt x="388" y="73"/>
                    </a:cubicBezTo>
                    <a:cubicBezTo>
                      <a:pt x="388" y="97"/>
                      <a:pt x="388" y="97"/>
                      <a:pt x="388" y="97"/>
                    </a:cubicBezTo>
                    <a:cubicBezTo>
                      <a:pt x="383" y="102"/>
                      <a:pt x="378" y="108"/>
                      <a:pt x="374" y="113"/>
                    </a:cubicBezTo>
                    <a:cubicBezTo>
                      <a:pt x="370" y="120"/>
                      <a:pt x="368" y="125"/>
                      <a:pt x="367" y="130"/>
                    </a:cubicBezTo>
                    <a:cubicBezTo>
                      <a:pt x="342" y="130"/>
                      <a:pt x="342" y="130"/>
                      <a:pt x="342" y="130"/>
                    </a:cubicBezTo>
                    <a:cubicBezTo>
                      <a:pt x="343" y="127"/>
                      <a:pt x="344" y="124"/>
                      <a:pt x="343" y="120"/>
                    </a:cubicBezTo>
                    <a:cubicBezTo>
                      <a:pt x="341" y="112"/>
                      <a:pt x="334" y="107"/>
                      <a:pt x="325" y="107"/>
                    </a:cubicBezTo>
                    <a:cubicBezTo>
                      <a:pt x="318" y="107"/>
                      <a:pt x="310" y="110"/>
                      <a:pt x="305" y="115"/>
                    </a:cubicBezTo>
                    <a:cubicBezTo>
                      <a:pt x="302" y="118"/>
                      <a:pt x="301" y="122"/>
                      <a:pt x="302" y="125"/>
                    </a:cubicBezTo>
                    <a:cubicBezTo>
                      <a:pt x="303" y="127"/>
                      <a:pt x="304" y="129"/>
                      <a:pt x="306" y="130"/>
                    </a:cubicBezTo>
                    <a:cubicBezTo>
                      <a:pt x="261" y="130"/>
                      <a:pt x="261" y="130"/>
                      <a:pt x="261" y="130"/>
                    </a:cubicBezTo>
                    <a:cubicBezTo>
                      <a:pt x="264" y="124"/>
                      <a:pt x="267" y="119"/>
                      <a:pt x="270" y="113"/>
                    </a:cubicBezTo>
                    <a:cubicBezTo>
                      <a:pt x="271" y="113"/>
                      <a:pt x="272" y="112"/>
                      <a:pt x="273" y="112"/>
                    </a:cubicBezTo>
                    <a:close/>
                    <a:moveTo>
                      <a:pt x="440" y="48"/>
                    </a:moveTo>
                    <a:cubicBezTo>
                      <a:pt x="451" y="45"/>
                      <a:pt x="465" y="38"/>
                      <a:pt x="471" y="27"/>
                    </a:cubicBezTo>
                    <a:cubicBezTo>
                      <a:pt x="472" y="26"/>
                      <a:pt x="472" y="25"/>
                      <a:pt x="473" y="24"/>
                    </a:cubicBezTo>
                    <a:cubicBezTo>
                      <a:pt x="479" y="34"/>
                      <a:pt x="492" y="60"/>
                      <a:pt x="479" y="76"/>
                    </a:cubicBezTo>
                    <a:cubicBezTo>
                      <a:pt x="473" y="84"/>
                      <a:pt x="469" y="85"/>
                      <a:pt x="466" y="85"/>
                    </a:cubicBezTo>
                    <a:cubicBezTo>
                      <a:pt x="461" y="85"/>
                      <a:pt x="456" y="82"/>
                      <a:pt x="451" y="80"/>
                    </a:cubicBezTo>
                    <a:cubicBezTo>
                      <a:pt x="445" y="76"/>
                      <a:pt x="439" y="73"/>
                      <a:pt x="432" y="73"/>
                    </a:cubicBezTo>
                    <a:cubicBezTo>
                      <a:pt x="424" y="72"/>
                      <a:pt x="413" y="77"/>
                      <a:pt x="402" y="85"/>
                    </a:cubicBezTo>
                    <a:cubicBezTo>
                      <a:pt x="402" y="64"/>
                      <a:pt x="402" y="64"/>
                      <a:pt x="402" y="64"/>
                    </a:cubicBezTo>
                    <a:cubicBezTo>
                      <a:pt x="419" y="54"/>
                      <a:pt x="432" y="50"/>
                      <a:pt x="440" y="48"/>
                    </a:cubicBezTo>
                    <a:close/>
                    <a:moveTo>
                      <a:pt x="322" y="122"/>
                    </a:moveTo>
                    <a:cubicBezTo>
                      <a:pt x="325" y="121"/>
                      <a:pt x="327" y="121"/>
                      <a:pt x="328" y="122"/>
                    </a:cubicBezTo>
                    <a:cubicBezTo>
                      <a:pt x="328" y="122"/>
                      <a:pt x="327" y="122"/>
                      <a:pt x="327" y="122"/>
                    </a:cubicBezTo>
                    <a:cubicBezTo>
                      <a:pt x="325" y="122"/>
                      <a:pt x="324" y="122"/>
                      <a:pt x="322" y="122"/>
                    </a:cubicBezTo>
                    <a:close/>
                    <a:moveTo>
                      <a:pt x="368" y="144"/>
                    </a:moveTo>
                    <a:cubicBezTo>
                      <a:pt x="368" y="144"/>
                      <a:pt x="368" y="145"/>
                      <a:pt x="368" y="145"/>
                    </a:cubicBezTo>
                    <a:cubicBezTo>
                      <a:pt x="374" y="157"/>
                      <a:pt x="387" y="165"/>
                      <a:pt x="398" y="170"/>
                    </a:cubicBezTo>
                    <a:cubicBezTo>
                      <a:pt x="388" y="173"/>
                      <a:pt x="381" y="176"/>
                      <a:pt x="380" y="176"/>
                    </a:cubicBezTo>
                    <a:cubicBezTo>
                      <a:pt x="379" y="177"/>
                      <a:pt x="378" y="178"/>
                      <a:pt x="377" y="180"/>
                    </a:cubicBezTo>
                    <a:cubicBezTo>
                      <a:pt x="376" y="179"/>
                      <a:pt x="375" y="178"/>
                      <a:pt x="374" y="178"/>
                    </a:cubicBezTo>
                    <a:cubicBezTo>
                      <a:pt x="375" y="177"/>
                      <a:pt x="375" y="175"/>
                      <a:pt x="376" y="174"/>
                    </a:cubicBezTo>
                    <a:cubicBezTo>
                      <a:pt x="382" y="171"/>
                      <a:pt x="381" y="166"/>
                      <a:pt x="381" y="164"/>
                    </a:cubicBezTo>
                    <a:cubicBezTo>
                      <a:pt x="379" y="157"/>
                      <a:pt x="370" y="155"/>
                      <a:pt x="356" y="153"/>
                    </a:cubicBezTo>
                    <a:cubicBezTo>
                      <a:pt x="356" y="153"/>
                      <a:pt x="355" y="153"/>
                      <a:pt x="354" y="153"/>
                    </a:cubicBezTo>
                    <a:cubicBezTo>
                      <a:pt x="346" y="153"/>
                      <a:pt x="342" y="158"/>
                      <a:pt x="342" y="163"/>
                    </a:cubicBezTo>
                    <a:cubicBezTo>
                      <a:pt x="340" y="161"/>
                      <a:pt x="338" y="160"/>
                      <a:pt x="336" y="159"/>
                    </a:cubicBezTo>
                    <a:cubicBezTo>
                      <a:pt x="335" y="159"/>
                      <a:pt x="333" y="159"/>
                      <a:pt x="332" y="159"/>
                    </a:cubicBezTo>
                    <a:cubicBezTo>
                      <a:pt x="321" y="159"/>
                      <a:pt x="312" y="170"/>
                      <a:pt x="311" y="179"/>
                    </a:cubicBezTo>
                    <a:cubicBezTo>
                      <a:pt x="311" y="186"/>
                      <a:pt x="315" y="192"/>
                      <a:pt x="323" y="193"/>
                    </a:cubicBezTo>
                    <a:cubicBezTo>
                      <a:pt x="323" y="193"/>
                      <a:pt x="324" y="193"/>
                      <a:pt x="325" y="193"/>
                    </a:cubicBezTo>
                    <a:cubicBezTo>
                      <a:pt x="330" y="193"/>
                      <a:pt x="334" y="192"/>
                      <a:pt x="337" y="189"/>
                    </a:cubicBezTo>
                    <a:cubicBezTo>
                      <a:pt x="336" y="191"/>
                      <a:pt x="335" y="194"/>
                      <a:pt x="336" y="196"/>
                    </a:cubicBezTo>
                    <a:cubicBezTo>
                      <a:pt x="337" y="197"/>
                      <a:pt x="337" y="198"/>
                      <a:pt x="338" y="199"/>
                    </a:cubicBezTo>
                    <a:cubicBezTo>
                      <a:pt x="336" y="201"/>
                      <a:pt x="335" y="203"/>
                      <a:pt x="333" y="205"/>
                    </a:cubicBezTo>
                    <a:cubicBezTo>
                      <a:pt x="330" y="210"/>
                      <a:pt x="329" y="217"/>
                      <a:pt x="330" y="223"/>
                    </a:cubicBezTo>
                    <a:cubicBezTo>
                      <a:pt x="329" y="223"/>
                      <a:pt x="327" y="223"/>
                      <a:pt x="326" y="223"/>
                    </a:cubicBezTo>
                    <a:cubicBezTo>
                      <a:pt x="320" y="224"/>
                      <a:pt x="311" y="224"/>
                      <a:pt x="305" y="227"/>
                    </a:cubicBezTo>
                    <a:cubicBezTo>
                      <a:pt x="291" y="232"/>
                      <a:pt x="289" y="249"/>
                      <a:pt x="289" y="259"/>
                    </a:cubicBezTo>
                    <a:cubicBezTo>
                      <a:pt x="220" y="259"/>
                      <a:pt x="220" y="259"/>
                      <a:pt x="220" y="259"/>
                    </a:cubicBezTo>
                    <a:cubicBezTo>
                      <a:pt x="228" y="217"/>
                      <a:pt x="240" y="178"/>
                      <a:pt x="255" y="144"/>
                    </a:cubicBezTo>
                    <a:lnTo>
                      <a:pt x="368" y="144"/>
                    </a:lnTo>
                    <a:close/>
                    <a:moveTo>
                      <a:pt x="346" y="175"/>
                    </a:moveTo>
                    <a:cubicBezTo>
                      <a:pt x="346" y="175"/>
                      <a:pt x="346" y="174"/>
                      <a:pt x="346" y="174"/>
                    </a:cubicBezTo>
                    <a:cubicBezTo>
                      <a:pt x="346" y="175"/>
                      <a:pt x="347" y="176"/>
                      <a:pt x="348" y="177"/>
                    </a:cubicBezTo>
                    <a:cubicBezTo>
                      <a:pt x="348" y="177"/>
                      <a:pt x="348" y="177"/>
                      <a:pt x="348" y="177"/>
                    </a:cubicBezTo>
                    <a:cubicBezTo>
                      <a:pt x="347" y="178"/>
                      <a:pt x="345" y="180"/>
                      <a:pt x="344" y="181"/>
                    </a:cubicBezTo>
                    <a:cubicBezTo>
                      <a:pt x="345" y="179"/>
                      <a:pt x="345" y="177"/>
                      <a:pt x="346" y="175"/>
                    </a:cubicBezTo>
                    <a:close/>
                    <a:moveTo>
                      <a:pt x="363" y="169"/>
                    </a:moveTo>
                    <a:cubicBezTo>
                      <a:pt x="362" y="168"/>
                      <a:pt x="361" y="168"/>
                      <a:pt x="360" y="168"/>
                    </a:cubicBezTo>
                    <a:cubicBezTo>
                      <a:pt x="360" y="168"/>
                      <a:pt x="360" y="168"/>
                      <a:pt x="359" y="168"/>
                    </a:cubicBezTo>
                    <a:cubicBezTo>
                      <a:pt x="361" y="168"/>
                      <a:pt x="362" y="168"/>
                      <a:pt x="363" y="168"/>
                    </a:cubicBezTo>
                    <a:cubicBezTo>
                      <a:pt x="363" y="169"/>
                      <a:pt x="363" y="169"/>
                      <a:pt x="363" y="169"/>
                    </a:cubicBezTo>
                    <a:close/>
                    <a:moveTo>
                      <a:pt x="361" y="184"/>
                    </a:moveTo>
                    <a:cubicBezTo>
                      <a:pt x="362" y="185"/>
                      <a:pt x="362" y="186"/>
                      <a:pt x="363" y="187"/>
                    </a:cubicBezTo>
                    <a:cubicBezTo>
                      <a:pt x="361" y="187"/>
                      <a:pt x="360" y="187"/>
                      <a:pt x="357" y="188"/>
                    </a:cubicBezTo>
                    <a:cubicBezTo>
                      <a:pt x="359" y="187"/>
                      <a:pt x="360" y="185"/>
                      <a:pt x="361" y="184"/>
                    </a:cubicBezTo>
                    <a:close/>
                    <a:moveTo>
                      <a:pt x="332" y="173"/>
                    </a:moveTo>
                    <a:cubicBezTo>
                      <a:pt x="332" y="174"/>
                      <a:pt x="331" y="175"/>
                      <a:pt x="330" y="176"/>
                    </a:cubicBezTo>
                    <a:cubicBezTo>
                      <a:pt x="329" y="177"/>
                      <a:pt x="328" y="179"/>
                      <a:pt x="326" y="179"/>
                    </a:cubicBezTo>
                    <a:cubicBezTo>
                      <a:pt x="326" y="178"/>
                      <a:pt x="327" y="177"/>
                      <a:pt x="328" y="175"/>
                    </a:cubicBezTo>
                    <a:cubicBezTo>
                      <a:pt x="329" y="174"/>
                      <a:pt x="331" y="173"/>
                      <a:pt x="332" y="173"/>
                    </a:cubicBezTo>
                    <a:close/>
                    <a:moveTo>
                      <a:pt x="297" y="273"/>
                    </a:moveTo>
                    <a:cubicBezTo>
                      <a:pt x="298" y="273"/>
                      <a:pt x="300" y="273"/>
                      <a:pt x="301" y="272"/>
                    </a:cubicBezTo>
                    <a:cubicBezTo>
                      <a:pt x="302" y="272"/>
                      <a:pt x="303" y="273"/>
                      <a:pt x="303" y="274"/>
                    </a:cubicBezTo>
                    <a:cubicBezTo>
                      <a:pt x="303" y="275"/>
                      <a:pt x="304" y="275"/>
                      <a:pt x="303" y="277"/>
                    </a:cubicBezTo>
                    <a:cubicBezTo>
                      <a:pt x="292" y="283"/>
                      <a:pt x="247" y="307"/>
                      <a:pt x="239" y="338"/>
                    </a:cubicBezTo>
                    <a:cubicBezTo>
                      <a:pt x="234" y="354"/>
                      <a:pt x="231" y="372"/>
                      <a:pt x="229" y="389"/>
                    </a:cubicBezTo>
                    <a:cubicBezTo>
                      <a:pt x="208" y="389"/>
                      <a:pt x="208" y="389"/>
                      <a:pt x="208" y="389"/>
                    </a:cubicBezTo>
                    <a:cubicBezTo>
                      <a:pt x="208" y="349"/>
                      <a:pt x="212" y="310"/>
                      <a:pt x="218" y="273"/>
                    </a:cubicBezTo>
                    <a:lnTo>
                      <a:pt x="297" y="273"/>
                    </a:lnTo>
                    <a:close/>
                    <a:moveTo>
                      <a:pt x="208" y="403"/>
                    </a:moveTo>
                    <a:cubicBezTo>
                      <a:pt x="227" y="403"/>
                      <a:pt x="227" y="403"/>
                      <a:pt x="227" y="403"/>
                    </a:cubicBezTo>
                    <a:cubicBezTo>
                      <a:pt x="226" y="425"/>
                      <a:pt x="229" y="445"/>
                      <a:pt x="239" y="459"/>
                    </a:cubicBezTo>
                    <a:cubicBezTo>
                      <a:pt x="246" y="469"/>
                      <a:pt x="257" y="475"/>
                      <a:pt x="270" y="476"/>
                    </a:cubicBezTo>
                    <a:cubicBezTo>
                      <a:pt x="275" y="477"/>
                      <a:pt x="280" y="477"/>
                      <a:pt x="285" y="477"/>
                    </a:cubicBezTo>
                    <a:cubicBezTo>
                      <a:pt x="299" y="477"/>
                      <a:pt x="313" y="475"/>
                      <a:pt x="325" y="474"/>
                    </a:cubicBezTo>
                    <a:cubicBezTo>
                      <a:pt x="334" y="473"/>
                      <a:pt x="343" y="473"/>
                      <a:pt x="351" y="473"/>
                    </a:cubicBezTo>
                    <a:cubicBezTo>
                      <a:pt x="369" y="473"/>
                      <a:pt x="374" y="478"/>
                      <a:pt x="377" y="486"/>
                    </a:cubicBezTo>
                    <a:cubicBezTo>
                      <a:pt x="383" y="501"/>
                      <a:pt x="381" y="510"/>
                      <a:pt x="380" y="519"/>
                    </a:cubicBezTo>
                    <a:cubicBezTo>
                      <a:pt x="218" y="519"/>
                      <a:pt x="218" y="519"/>
                      <a:pt x="218" y="519"/>
                    </a:cubicBezTo>
                    <a:cubicBezTo>
                      <a:pt x="212" y="482"/>
                      <a:pt x="208" y="443"/>
                      <a:pt x="208" y="403"/>
                    </a:cubicBezTo>
                    <a:close/>
                    <a:moveTo>
                      <a:pt x="402" y="567"/>
                    </a:moveTo>
                    <a:cubicBezTo>
                      <a:pt x="406" y="573"/>
                      <a:pt x="408" y="577"/>
                      <a:pt x="405" y="581"/>
                    </a:cubicBezTo>
                    <a:cubicBezTo>
                      <a:pt x="404" y="582"/>
                      <a:pt x="403" y="584"/>
                      <a:pt x="402" y="586"/>
                    </a:cubicBezTo>
                    <a:lnTo>
                      <a:pt x="402" y="567"/>
                    </a:lnTo>
                    <a:close/>
                    <a:moveTo>
                      <a:pt x="402" y="623"/>
                    </a:moveTo>
                    <a:cubicBezTo>
                      <a:pt x="405" y="633"/>
                      <a:pt x="409" y="641"/>
                      <a:pt x="412" y="648"/>
                    </a:cubicBezTo>
                    <a:cubicBezTo>
                      <a:pt x="402" y="648"/>
                      <a:pt x="402" y="648"/>
                      <a:pt x="402" y="648"/>
                    </a:cubicBezTo>
                    <a:lnTo>
                      <a:pt x="402" y="623"/>
                    </a:lnTo>
                    <a:close/>
                    <a:moveTo>
                      <a:pt x="423" y="165"/>
                    </a:moveTo>
                    <a:cubicBezTo>
                      <a:pt x="425" y="149"/>
                      <a:pt x="425" y="149"/>
                      <a:pt x="425" y="149"/>
                    </a:cubicBezTo>
                    <a:cubicBezTo>
                      <a:pt x="429" y="155"/>
                      <a:pt x="433" y="162"/>
                      <a:pt x="434" y="166"/>
                    </a:cubicBezTo>
                    <a:cubicBezTo>
                      <a:pt x="432" y="165"/>
                      <a:pt x="429" y="165"/>
                      <a:pt x="426" y="165"/>
                    </a:cubicBezTo>
                    <a:cubicBezTo>
                      <a:pt x="425" y="165"/>
                      <a:pt x="424" y="165"/>
                      <a:pt x="423" y="165"/>
                    </a:cubicBezTo>
                    <a:close/>
                    <a:moveTo>
                      <a:pt x="204" y="273"/>
                    </a:moveTo>
                    <a:cubicBezTo>
                      <a:pt x="198" y="310"/>
                      <a:pt x="194" y="349"/>
                      <a:pt x="194" y="389"/>
                    </a:cubicBezTo>
                    <a:cubicBezTo>
                      <a:pt x="56" y="389"/>
                      <a:pt x="56" y="389"/>
                      <a:pt x="56" y="389"/>
                    </a:cubicBezTo>
                    <a:cubicBezTo>
                      <a:pt x="48" y="361"/>
                      <a:pt x="39" y="325"/>
                      <a:pt x="31" y="282"/>
                    </a:cubicBezTo>
                    <a:cubicBezTo>
                      <a:pt x="32" y="279"/>
                      <a:pt x="33" y="276"/>
                      <a:pt x="34" y="273"/>
                    </a:cubicBezTo>
                    <a:lnTo>
                      <a:pt x="204" y="273"/>
                    </a:lnTo>
                    <a:close/>
                    <a:moveTo>
                      <a:pt x="134" y="533"/>
                    </a:moveTo>
                    <a:cubicBezTo>
                      <a:pt x="206" y="533"/>
                      <a:pt x="206" y="533"/>
                      <a:pt x="206" y="533"/>
                    </a:cubicBezTo>
                    <a:cubicBezTo>
                      <a:pt x="214" y="574"/>
                      <a:pt x="225" y="613"/>
                      <a:pt x="240" y="648"/>
                    </a:cubicBezTo>
                    <a:cubicBezTo>
                      <a:pt x="143" y="648"/>
                      <a:pt x="143" y="648"/>
                      <a:pt x="143" y="648"/>
                    </a:cubicBezTo>
                    <a:cubicBezTo>
                      <a:pt x="122" y="595"/>
                      <a:pt x="129" y="558"/>
                      <a:pt x="134" y="533"/>
                    </a:cubicBezTo>
                    <a:close/>
                    <a:moveTo>
                      <a:pt x="220" y="533"/>
                    </a:moveTo>
                    <a:cubicBezTo>
                      <a:pt x="379" y="533"/>
                      <a:pt x="379" y="533"/>
                      <a:pt x="379" y="533"/>
                    </a:cubicBezTo>
                    <a:cubicBezTo>
                      <a:pt x="379" y="536"/>
                      <a:pt x="380" y="540"/>
                      <a:pt x="383" y="544"/>
                    </a:cubicBezTo>
                    <a:cubicBezTo>
                      <a:pt x="385" y="546"/>
                      <a:pt x="386" y="548"/>
                      <a:pt x="388" y="550"/>
                    </a:cubicBezTo>
                    <a:cubicBezTo>
                      <a:pt x="388" y="648"/>
                      <a:pt x="388" y="648"/>
                      <a:pt x="388" y="648"/>
                    </a:cubicBezTo>
                    <a:cubicBezTo>
                      <a:pt x="255" y="648"/>
                      <a:pt x="255" y="648"/>
                      <a:pt x="255" y="648"/>
                    </a:cubicBezTo>
                    <a:cubicBezTo>
                      <a:pt x="240" y="614"/>
                      <a:pt x="228" y="575"/>
                      <a:pt x="220" y="533"/>
                    </a:cubicBezTo>
                    <a:close/>
                    <a:moveTo>
                      <a:pt x="388" y="662"/>
                    </a:moveTo>
                    <a:cubicBezTo>
                      <a:pt x="388" y="777"/>
                      <a:pt x="388" y="777"/>
                      <a:pt x="388" y="777"/>
                    </a:cubicBezTo>
                    <a:cubicBezTo>
                      <a:pt x="339" y="774"/>
                      <a:pt x="294" y="730"/>
                      <a:pt x="261" y="662"/>
                    </a:cubicBezTo>
                    <a:lnTo>
                      <a:pt x="388" y="662"/>
                    </a:lnTo>
                    <a:close/>
                    <a:moveTo>
                      <a:pt x="402" y="662"/>
                    </a:moveTo>
                    <a:cubicBezTo>
                      <a:pt x="419" y="662"/>
                      <a:pt x="419" y="662"/>
                      <a:pt x="419" y="662"/>
                    </a:cubicBezTo>
                    <a:cubicBezTo>
                      <a:pt x="419" y="662"/>
                      <a:pt x="419" y="663"/>
                      <a:pt x="419" y="663"/>
                    </a:cubicBezTo>
                    <a:cubicBezTo>
                      <a:pt x="427" y="678"/>
                      <a:pt x="433" y="692"/>
                      <a:pt x="449" y="692"/>
                    </a:cubicBezTo>
                    <a:cubicBezTo>
                      <a:pt x="452" y="692"/>
                      <a:pt x="455" y="691"/>
                      <a:pt x="458" y="691"/>
                    </a:cubicBezTo>
                    <a:cubicBezTo>
                      <a:pt x="470" y="687"/>
                      <a:pt x="491" y="675"/>
                      <a:pt x="505" y="665"/>
                    </a:cubicBezTo>
                    <a:cubicBezTo>
                      <a:pt x="506" y="664"/>
                      <a:pt x="508" y="663"/>
                      <a:pt x="509" y="662"/>
                    </a:cubicBezTo>
                    <a:cubicBezTo>
                      <a:pt x="529" y="662"/>
                      <a:pt x="529" y="662"/>
                      <a:pt x="529" y="662"/>
                    </a:cubicBezTo>
                    <a:cubicBezTo>
                      <a:pt x="496" y="732"/>
                      <a:pt x="450" y="774"/>
                      <a:pt x="402" y="777"/>
                    </a:cubicBezTo>
                    <a:lnTo>
                      <a:pt x="402" y="662"/>
                    </a:lnTo>
                    <a:close/>
                    <a:moveTo>
                      <a:pt x="528" y="648"/>
                    </a:moveTo>
                    <a:cubicBezTo>
                      <a:pt x="539" y="638"/>
                      <a:pt x="539" y="634"/>
                      <a:pt x="539" y="632"/>
                    </a:cubicBezTo>
                    <a:cubicBezTo>
                      <a:pt x="539" y="628"/>
                      <a:pt x="545" y="617"/>
                      <a:pt x="552" y="605"/>
                    </a:cubicBezTo>
                    <a:cubicBezTo>
                      <a:pt x="547" y="621"/>
                      <a:pt x="541" y="635"/>
                      <a:pt x="536" y="648"/>
                    </a:cubicBezTo>
                    <a:lnTo>
                      <a:pt x="528" y="648"/>
                    </a:lnTo>
                    <a:close/>
                    <a:moveTo>
                      <a:pt x="570" y="592"/>
                    </a:moveTo>
                    <a:cubicBezTo>
                      <a:pt x="575" y="588"/>
                      <a:pt x="579" y="584"/>
                      <a:pt x="582" y="579"/>
                    </a:cubicBezTo>
                    <a:cubicBezTo>
                      <a:pt x="584" y="573"/>
                      <a:pt x="584" y="567"/>
                      <a:pt x="581" y="561"/>
                    </a:cubicBezTo>
                    <a:cubicBezTo>
                      <a:pt x="577" y="554"/>
                      <a:pt x="576" y="544"/>
                      <a:pt x="579" y="533"/>
                    </a:cubicBezTo>
                    <a:cubicBezTo>
                      <a:pt x="752" y="533"/>
                      <a:pt x="752" y="533"/>
                      <a:pt x="752" y="533"/>
                    </a:cubicBezTo>
                    <a:cubicBezTo>
                      <a:pt x="735" y="575"/>
                      <a:pt x="711" y="614"/>
                      <a:pt x="682" y="648"/>
                    </a:cubicBezTo>
                    <a:cubicBezTo>
                      <a:pt x="551" y="648"/>
                      <a:pt x="551" y="648"/>
                      <a:pt x="551" y="648"/>
                    </a:cubicBezTo>
                    <a:cubicBezTo>
                      <a:pt x="558" y="631"/>
                      <a:pt x="565" y="612"/>
                      <a:pt x="570" y="592"/>
                    </a:cubicBezTo>
                    <a:close/>
                    <a:moveTo>
                      <a:pt x="175" y="708"/>
                    </a:moveTo>
                    <a:cubicBezTo>
                      <a:pt x="164" y="691"/>
                      <a:pt x="155" y="676"/>
                      <a:pt x="149" y="662"/>
                    </a:cubicBezTo>
                    <a:cubicBezTo>
                      <a:pt x="246" y="662"/>
                      <a:pt x="246" y="662"/>
                      <a:pt x="246" y="662"/>
                    </a:cubicBezTo>
                    <a:cubicBezTo>
                      <a:pt x="248" y="666"/>
                      <a:pt x="250" y="670"/>
                      <a:pt x="252" y="674"/>
                    </a:cubicBezTo>
                    <a:cubicBezTo>
                      <a:pt x="275" y="720"/>
                      <a:pt x="302" y="753"/>
                      <a:pt x="333" y="772"/>
                    </a:cubicBezTo>
                    <a:cubicBezTo>
                      <a:pt x="275" y="763"/>
                      <a:pt x="221" y="740"/>
                      <a:pt x="175" y="708"/>
                    </a:cubicBezTo>
                    <a:close/>
                    <a:moveTo>
                      <a:pt x="457" y="773"/>
                    </a:moveTo>
                    <a:cubicBezTo>
                      <a:pt x="491" y="751"/>
                      <a:pt x="521" y="713"/>
                      <a:pt x="545" y="662"/>
                    </a:cubicBezTo>
                    <a:cubicBezTo>
                      <a:pt x="669" y="662"/>
                      <a:pt x="669" y="662"/>
                      <a:pt x="669" y="662"/>
                    </a:cubicBezTo>
                    <a:cubicBezTo>
                      <a:pt x="613" y="719"/>
                      <a:pt x="539" y="759"/>
                      <a:pt x="457" y="77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  <p:sp>
            <p:nvSpPr>
              <p:cNvPr id="110" name="Freeform 125"/>
              <p:cNvSpPr>
                <a:spLocks noChangeAspect="1" noEditPoints="1"/>
              </p:cNvSpPr>
              <p:nvPr/>
            </p:nvSpPr>
            <p:spPr bwMode="auto">
              <a:xfrm>
                <a:off x="9388442" y="4125449"/>
                <a:ext cx="305961" cy="302177"/>
              </a:xfrm>
              <a:custGeom>
                <a:avLst/>
                <a:gdLst>
                  <a:gd name="T0" fmla="*/ 180 w 633"/>
                  <a:gd name="T1" fmla="*/ 597 h 624"/>
                  <a:gd name="T2" fmla="*/ 150 w 633"/>
                  <a:gd name="T3" fmla="*/ 493 h 624"/>
                  <a:gd name="T4" fmla="*/ 38 w 633"/>
                  <a:gd name="T5" fmla="*/ 462 h 624"/>
                  <a:gd name="T6" fmla="*/ 75 w 633"/>
                  <a:gd name="T7" fmla="*/ 361 h 624"/>
                  <a:gd name="T8" fmla="*/ 0 w 633"/>
                  <a:gd name="T9" fmla="*/ 312 h 624"/>
                  <a:gd name="T10" fmla="*/ 75 w 633"/>
                  <a:gd name="T11" fmla="*/ 262 h 624"/>
                  <a:gd name="T12" fmla="*/ 38 w 633"/>
                  <a:gd name="T13" fmla="*/ 161 h 624"/>
                  <a:gd name="T14" fmla="*/ 150 w 633"/>
                  <a:gd name="T15" fmla="*/ 130 h 624"/>
                  <a:gd name="T16" fmla="*/ 180 w 633"/>
                  <a:gd name="T17" fmla="*/ 26 h 624"/>
                  <a:gd name="T18" fmla="*/ 288 w 633"/>
                  <a:gd name="T19" fmla="*/ 67 h 624"/>
                  <a:gd name="T20" fmla="*/ 374 w 633"/>
                  <a:gd name="T21" fmla="*/ 0 h 624"/>
                  <a:gd name="T22" fmla="*/ 438 w 633"/>
                  <a:gd name="T23" fmla="*/ 97 h 624"/>
                  <a:gd name="T24" fmla="*/ 546 w 633"/>
                  <a:gd name="T25" fmla="*/ 93 h 624"/>
                  <a:gd name="T26" fmla="*/ 540 w 633"/>
                  <a:gd name="T27" fmla="*/ 210 h 624"/>
                  <a:gd name="T28" fmla="*/ 630 w 633"/>
                  <a:gd name="T29" fmla="*/ 270 h 624"/>
                  <a:gd name="T30" fmla="*/ 623 w 633"/>
                  <a:gd name="T31" fmla="*/ 359 h 624"/>
                  <a:gd name="T32" fmla="*/ 593 w 633"/>
                  <a:gd name="T33" fmla="*/ 454 h 624"/>
                  <a:gd name="T34" fmla="*/ 537 w 633"/>
                  <a:gd name="T35" fmla="*/ 531 h 624"/>
                  <a:gd name="T36" fmla="*/ 457 w 633"/>
                  <a:gd name="T37" fmla="*/ 589 h 624"/>
                  <a:gd name="T38" fmla="*/ 366 w 633"/>
                  <a:gd name="T39" fmla="*/ 618 h 624"/>
                  <a:gd name="T40" fmla="*/ 267 w 633"/>
                  <a:gd name="T41" fmla="*/ 618 h 624"/>
                  <a:gd name="T42" fmla="*/ 355 w 633"/>
                  <a:gd name="T43" fmla="*/ 546 h 624"/>
                  <a:gd name="T44" fmla="*/ 423 w 633"/>
                  <a:gd name="T45" fmla="*/ 525 h 624"/>
                  <a:gd name="T46" fmla="*/ 486 w 633"/>
                  <a:gd name="T47" fmla="*/ 478 h 624"/>
                  <a:gd name="T48" fmla="*/ 527 w 633"/>
                  <a:gd name="T49" fmla="*/ 421 h 624"/>
                  <a:gd name="T50" fmla="*/ 552 w 633"/>
                  <a:gd name="T51" fmla="*/ 347 h 624"/>
                  <a:gd name="T52" fmla="*/ 617 w 633"/>
                  <a:gd name="T53" fmla="*/ 278 h 624"/>
                  <a:gd name="T54" fmla="*/ 525 w 633"/>
                  <a:gd name="T55" fmla="*/ 210 h 624"/>
                  <a:gd name="T56" fmla="*/ 540 w 633"/>
                  <a:gd name="T57" fmla="*/ 108 h 624"/>
                  <a:gd name="T58" fmla="*/ 426 w 633"/>
                  <a:gd name="T59" fmla="*/ 107 h 624"/>
                  <a:gd name="T60" fmla="*/ 377 w 633"/>
                  <a:gd name="T61" fmla="*/ 15 h 624"/>
                  <a:gd name="T62" fmla="*/ 285 w 633"/>
                  <a:gd name="T63" fmla="*/ 82 h 624"/>
                  <a:gd name="T64" fmla="*/ 191 w 633"/>
                  <a:gd name="T65" fmla="*/ 36 h 624"/>
                  <a:gd name="T66" fmla="*/ 156 w 633"/>
                  <a:gd name="T67" fmla="*/ 144 h 624"/>
                  <a:gd name="T68" fmla="*/ 53 w 633"/>
                  <a:gd name="T69" fmla="*/ 162 h 624"/>
                  <a:gd name="T70" fmla="*/ 88 w 633"/>
                  <a:gd name="T71" fmla="*/ 271 h 624"/>
                  <a:gd name="T72" fmla="*/ 14 w 633"/>
                  <a:gd name="T73" fmla="*/ 312 h 624"/>
                  <a:gd name="T74" fmla="*/ 88 w 633"/>
                  <a:gd name="T75" fmla="*/ 353 h 624"/>
                  <a:gd name="T76" fmla="*/ 53 w 633"/>
                  <a:gd name="T77" fmla="*/ 461 h 624"/>
                  <a:gd name="T78" fmla="*/ 156 w 633"/>
                  <a:gd name="T79" fmla="*/ 479 h 624"/>
                  <a:gd name="T80" fmla="*/ 191 w 633"/>
                  <a:gd name="T81" fmla="*/ 587 h 624"/>
                  <a:gd name="T82" fmla="*/ 285 w 633"/>
                  <a:gd name="T83" fmla="*/ 542 h 624"/>
                  <a:gd name="T84" fmla="*/ 316 w 633"/>
                  <a:gd name="T85" fmla="*/ 409 h 624"/>
                  <a:gd name="T86" fmla="*/ 414 w 633"/>
                  <a:gd name="T87" fmla="*/ 312 h 624"/>
                  <a:gd name="T88" fmla="*/ 233 w 633"/>
                  <a:gd name="T89" fmla="*/ 312 h 624"/>
                  <a:gd name="T90" fmla="*/ 316 w 633"/>
                  <a:gd name="T91" fmla="*/ 228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33" h="624">
                    <a:moveTo>
                      <a:pt x="260" y="623"/>
                    </a:moveTo>
                    <a:cubicBezTo>
                      <a:pt x="260" y="623"/>
                      <a:pt x="259" y="623"/>
                      <a:pt x="259" y="623"/>
                    </a:cubicBezTo>
                    <a:cubicBezTo>
                      <a:pt x="232" y="618"/>
                      <a:pt x="205" y="609"/>
                      <a:pt x="180" y="597"/>
                    </a:cubicBezTo>
                    <a:cubicBezTo>
                      <a:pt x="177" y="596"/>
                      <a:pt x="175" y="592"/>
                      <a:pt x="176" y="589"/>
                    </a:cubicBezTo>
                    <a:cubicBezTo>
                      <a:pt x="195" y="526"/>
                      <a:pt x="195" y="526"/>
                      <a:pt x="195" y="526"/>
                    </a:cubicBezTo>
                    <a:cubicBezTo>
                      <a:pt x="179" y="517"/>
                      <a:pt x="164" y="506"/>
                      <a:pt x="150" y="493"/>
                    </a:cubicBezTo>
                    <a:cubicBezTo>
                      <a:pt x="96" y="531"/>
                      <a:pt x="96" y="531"/>
                      <a:pt x="96" y="531"/>
                    </a:cubicBezTo>
                    <a:cubicBezTo>
                      <a:pt x="93" y="533"/>
                      <a:pt x="89" y="532"/>
                      <a:pt x="87" y="530"/>
                    </a:cubicBezTo>
                    <a:cubicBezTo>
                      <a:pt x="68" y="510"/>
                      <a:pt x="51" y="487"/>
                      <a:pt x="38" y="462"/>
                    </a:cubicBezTo>
                    <a:cubicBezTo>
                      <a:pt x="36" y="459"/>
                      <a:pt x="37" y="456"/>
                      <a:pt x="40" y="454"/>
                    </a:cubicBezTo>
                    <a:cubicBezTo>
                      <a:pt x="92" y="414"/>
                      <a:pt x="92" y="414"/>
                      <a:pt x="92" y="414"/>
                    </a:cubicBezTo>
                    <a:cubicBezTo>
                      <a:pt x="84" y="397"/>
                      <a:pt x="79" y="379"/>
                      <a:pt x="75" y="361"/>
                    </a:cubicBezTo>
                    <a:cubicBezTo>
                      <a:pt x="9" y="359"/>
                      <a:pt x="9" y="359"/>
                      <a:pt x="9" y="359"/>
                    </a:cubicBezTo>
                    <a:cubicBezTo>
                      <a:pt x="6" y="359"/>
                      <a:pt x="3" y="357"/>
                      <a:pt x="2" y="353"/>
                    </a:cubicBezTo>
                    <a:cubicBezTo>
                      <a:pt x="1" y="339"/>
                      <a:pt x="0" y="325"/>
                      <a:pt x="0" y="312"/>
                    </a:cubicBezTo>
                    <a:cubicBezTo>
                      <a:pt x="0" y="298"/>
                      <a:pt x="1" y="284"/>
                      <a:pt x="2" y="270"/>
                    </a:cubicBezTo>
                    <a:cubicBezTo>
                      <a:pt x="3" y="267"/>
                      <a:pt x="6" y="264"/>
                      <a:pt x="9" y="264"/>
                    </a:cubicBezTo>
                    <a:cubicBezTo>
                      <a:pt x="75" y="262"/>
                      <a:pt x="75" y="262"/>
                      <a:pt x="75" y="262"/>
                    </a:cubicBezTo>
                    <a:cubicBezTo>
                      <a:pt x="79" y="244"/>
                      <a:pt x="84" y="226"/>
                      <a:pt x="92" y="210"/>
                    </a:cubicBezTo>
                    <a:cubicBezTo>
                      <a:pt x="40" y="170"/>
                      <a:pt x="40" y="170"/>
                      <a:pt x="40" y="170"/>
                    </a:cubicBezTo>
                    <a:cubicBezTo>
                      <a:pt x="37" y="168"/>
                      <a:pt x="36" y="164"/>
                      <a:pt x="38" y="161"/>
                    </a:cubicBezTo>
                    <a:cubicBezTo>
                      <a:pt x="51" y="136"/>
                      <a:pt x="68" y="114"/>
                      <a:pt x="87" y="93"/>
                    </a:cubicBezTo>
                    <a:cubicBezTo>
                      <a:pt x="89" y="91"/>
                      <a:pt x="93" y="91"/>
                      <a:pt x="96" y="93"/>
                    </a:cubicBezTo>
                    <a:cubicBezTo>
                      <a:pt x="150" y="130"/>
                      <a:pt x="150" y="130"/>
                      <a:pt x="150" y="130"/>
                    </a:cubicBezTo>
                    <a:cubicBezTo>
                      <a:pt x="164" y="117"/>
                      <a:pt x="179" y="106"/>
                      <a:pt x="195" y="97"/>
                    </a:cubicBezTo>
                    <a:cubicBezTo>
                      <a:pt x="176" y="34"/>
                      <a:pt x="176" y="34"/>
                      <a:pt x="176" y="34"/>
                    </a:cubicBezTo>
                    <a:cubicBezTo>
                      <a:pt x="175" y="31"/>
                      <a:pt x="177" y="27"/>
                      <a:pt x="180" y="26"/>
                    </a:cubicBezTo>
                    <a:cubicBezTo>
                      <a:pt x="205" y="14"/>
                      <a:pt x="231" y="5"/>
                      <a:pt x="259" y="0"/>
                    </a:cubicBezTo>
                    <a:cubicBezTo>
                      <a:pt x="262" y="0"/>
                      <a:pt x="266" y="2"/>
                      <a:pt x="267" y="5"/>
                    </a:cubicBezTo>
                    <a:cubicBezTo>
                      <a:pt x="288" y="67"/>
                      <a:pt x="288" y="67"/>
                      <a:pt x="288" y="67"/>
                    </a:cubicBezTo>
                    <a:cubicBezTo>
                      <a:pt x="307" y="65"/>
                      <a:pt x="326" y="65"/>
                      <a:pt x="344" y="67"/>
                    </a:cubicBezTo>
                    <a:cubicBezTo>
                      <a:pt x="366" y="5"/>
                      <a:pt x="366" y="5"/>
                      <a:pt x="366" y="5"/>
                    </a:cubicBezTo>
                    <a:cubicBezTo>
                      <a:pt x="367" y="2"/>
                      <a:pt x="370" y="0"/>
                      <a:pt x="374" y="0"/>
                    </a:cubicBezTo>
                    <a:cubicBezTo>
                      <a:pt x="401" y="5"/>
                      <a:pt x="428" y="14"/>
                      <a:pt x="453" y="26"/>
                    </a:cubicBezTo>
                    <a:cubicBezTo>
                      <a:pt x="456" y="27"/>
                      <a:pt x="458" y="31"/>
                      <a:pt x="457" y="34"/>
                    </a:cubicBezTo>
                    <a:cubicBezTo>
                      <a:pt x="438" y="97"/>
                      <a:pt x="438" y="97"/>
                      <a:pt x="438" y="97"/>
                    </a:cubicBezTo>
                    <a:cubicBezTo>
                      <a:pt x="454" y="106"/>
                      <a:pt x="469" y="117"/>
                      <a:pt x="483" y="130"/>
                    </a:cubicBezTo>
                    <a:cubicBezTo>
                      <a:pt x="537" y="93"/>
                      <a:pt x="537" y="93"/>
                      <a:pt x="537" y="93"/>
                    </a:cubicBezTo>
                    <a:cubicBezTo>
                      <a:pt x="539" y="91"/>
                      <a:pt x="543" y="91"/>
                      <a:pt x="546" y="93"/>
                    </a:cubicBezTo>
                    <a:cubicBezTo>
                      <a:pt x="565" y="114"/>
                      <a:pt x="581" y="136"/>
                      <a:pt x="595" y="161"/>
                    </a:cubicBezTo>
                    <a:cubicBezTo>
                      <a:pt x="596" y="164"/>
                      <a:pt x="596" y="168"/>
                      <a:pt x="593" y="170"/>
                    </a:cubicBezTo>
                    <a:cubicBezTo>
                      <a:pt x="540" y="210"/>
                      <a:pt x="540" y="210"/>
                      <a:pt x="540" y="210"/>
                    </a:cubicBezTo>
                    <a:cubicBezTo>
                      <a:pt x="548" y="226"/>
                      <a:pt x="554" y="244"/>
                      <a:pt x="558" y="262"/>
                    </a:cubicBezTo>
                    <a:cubicBezTo>
                      <a:pt x="623" y="264"/>
                      <a:pt x="623" y="264"/>
                      <a:pt x="623" y="264"/>
                    </a:cubicBezTo>
                    <a:cubicBezTo>
                      <a:pt x="627" y="264"/>
                      <a:pt x="630" y="267"/>
                      <a:pt x="630" y="270"/>
                    </a:cubicBezTo>
                    <a:cubicBezTo>
                      <a:pt x="632" y="284"/>
                      <a:pt x="633" y="298"/>
                      <a:pt x="633" y="312"/>
                    </a:cubicBezTo>
                    <a:cubicBezTo>
                      <a:pt x="633" y="325"/>
                      <a:pt x="632" y="339"/>
                      <a:pt x="630" y="353"/>
                    </a:cubicBezTo>
                    <a:cubicBezTo>
                      <a:pt x="630" y="357"/>
                      <a:pt x="627" y="359"/>
                      <a:pt x="623" y="359"/>
                    </a:cubicBezTo>
                    <a:cubicBezTo>
                      <a:pt x="558" y="361"/>
                      <a:pt x="558" y="361"/>
                      <a:pt x="558" y="361"/>
                    </a:cubicBezTo>
                    <a:cubicBezTo>
                      <a:pt x="554" y="379"/>
                      <a:pt x="548" y="397"/>
                      <a:pt x="540" y="414"/>
                    </a:cubicBezTo>
                    <a:cubicBezTo>
                      <a:pt x="593" y="454"/>
                      <a:pt x="593" y="454"/>
                      <a:pt x="593" y="454"/>
                    </a:cubicBezTo>
                    <a:cubicBezTo>
                      <a:pt x="596" y="456"/>
                      <a:pt x="596" y="459"/>
                      <a:pt x="595" y="462"/>
                    </a:cubicBezTo>
                    <a:cubicBezTo>
                      <a:pt x="581" y="487"/>
                      <a:pt x="565" y="509"/>
                      <a:pt x="546" y="530"/>
                    </a:cubicBezTo>
                    <a:cubicBezTo>
                      <a:pt x="543" y="532"/>
                      <a:pt x="539" y="533"/>
                      <a:pt x="537" y="531"/>
                    </a:cubicBezTo>
                    <a:cubicBezTo>
                      <a:pt x="483" y="493"/>
                      <a:pt x="483" y="493"/>
                      <a:pt x="483" y="493"/>
                    </a:cubicBezTo>
                    <a:cubicBezTo>
                      <a:pt x="469" y="506"/>
                      <a:pt x="454" y="517"/>
                      <a:pt x="438" y="526"/>
                    </a:cubicBezTo>
                    <a:cubicBezTo>
                      <a:pt x="457" y="589"/>
                      <a:pt x="457" y="589"/>
                      <a:pt x="457" y="589"/>
                    </a:cubicBezTo>
                    <a:cubicBezTo>
                      <a:pt x="458" y="592"/>
                      <a:pt x="456" y="596"/>
                      <a:pt x="453" y="597"/>
                    </a:cubicBezTo>
                    <a:cubicBezTo>
                      <a:pt x="428" y="609"/>
                      <a:pt x="401" y="618"/>
                      <a:pt x="374" y="623"/>
                    </a:cubicBezTo>
                    <a:cubicBezTo>
                      <a:pt x="370" y="624"/>
                      <a:pt x="367" y="622"/>
                      <a:pt x="366" y="618"/>
                    </a:cubicBezTo>
                    <a:cubicBezTo>
                      <a:pt x="344" y="556"/>
                      <a:pt x="344" y="556"/>
                      <a:pt x="344" y="556"/>
                    </a:cubicBezTo>
                    <a:cubicBezTo>
                      <a:pt x="326" y="558"/>
                      <a:pt x="307" y="558"/>
                      <a:pt x="288" y="556"/>
                    </a:cubicBezTo>
                    <a:cubicBezTo>
                      <a:pt x="267" y="618"/>
                      <a:pt x="267" y="618"/>
                      <a:pt x="267" y="618"/>
                    </a:cubicBezTo>
                    <a:cubicBezTo>
                      <a:pt x="266" y="621"/>
                      <a:pt x="263" y="623"/>
                      <a:pt x="260" y="623"/>
                    </a:cubicBezTo>
                    <a:close/>
                    <a:moveTo>
                      <a:pt x="349" y="542"/>
                    </a:moveTo>
                    <a:cubicBezTo>
                      <a:pt x="352" y="542"/>
                      <a:pt x="354" y="543"/>
                      <a:pt x="355" y="546"/>
                    </a:cubicBezTo>
                    <a:cubicBezTo>
                      <a:pt x="377" y="608"/>
                      <a:pt x="377" y="608"/>
                      <a:pt x="377" y="608"/>
                    </a:cubicBezTo>
                    <a:cubicBezTo>
                      <a:pt x="399" y="604"/>
                      <a:pt x="421" y="597"/>
                      <a:pt x="441" y="587"/>
                    </a:cubicBezTo>
                    <a:cubicBezTo>
                      <a:pt x="423" y="525"/>
                      <a:pt x="423" y="525"/>
                      <a:pt x="423" y="525"/>
                    </a:cubicBezTo>
                    <a:cubicBezTo>
                      <a:pt x="422" y="521"/>
                      <a:pt x="423" y="518"/>
                      <a:pt x="426" y="516"/>
                    </a:cubicBezTo>
                    <a:cubicBezTo>
                      <a:pt x="445" y="506"/>
                      <a:pt x="462" y="494"/>
                      <a:pt x="477" y="479"/>
                    </a:cubicBezTo>
                    <a:cubicBezTo>
                      <a:pt x="479" y="477"/>
                      <a:pt x="483" y="477"/>
                      <a:pt x="486" y="478"/>
                    </a:cubicBezTo>
                    <a:cubicBezTo>
                      <a:pt x="540" y="516"/>
                      <a:pt x="540" y="516"/>
                      <a:pt x="540" y="516"/>
                    </a:cubicBezTo>
                    <a:cubicBezTo>
                      <a:pt x="555" y="499"/>
                      <a:pt x="568" y="481"/>
                      <a:pt x="579" y="461"/>
                    </a:cubicBezTo>
                    <a:cubicBezTo>
                      <a:pt x="527" y="421"/>
                      <a:pt x="527" y="421"/>
                      <a:pt x="527" y="421"/>
                    </a:cubicBezTo>
                    <a:cubicBezTo>
                      <a:pt x="525" y="419"/>
                      <a:pt x="524" y="416"/>
                      <a:pt x="525" y="413"/>
                    </a:cubicBezTo>
                    <a:cubicBezTo>
                      <a:pt x="535" y="394"/>
                      <a:pt x="541" y="373"/>
                      <a:pt x="545" y="353"/>
                    </a:cubicBezTo>
                    <a:cubicBezTo>
                      <a:pt x="545" y="349"/>
                      <a:pt x="548" y="347"/>
                      <a:pt x="552" y="347"/>
                    </a:cubicBezTo>
                    <a:cubicBezTo>
                      <a:pt x="617" y="345"/>
                      <a:pt x="617" y="345"/>
                      <a:pt x="617" y="345"/>
                    </a:cubicBezTo>
                    <a:cubicBezTo>
                      <a:pt x="618" y="334"/>
                      <a:pt x="619" y="323"/>
                      <a:pt x="619" y="312"/>
                    </a:cubicBezTo>
                    <a:cubicBezTo>
                      <a:pt x="619" y="300"/>
                      <a:pt x="618" y="289"/>
                      <a:pt x="617" y="278"/>
                    </a:cubicBezTo>
                    <a:cubicBezTo>
                      <a:pt x="552" y="276"/>
                      <a:pt x="552" y="276"/>
                      <a:pt x="552" y="276"/>
                    </a:cubicBezTo>
                    <a:cubicBezTo>
                      <a:pt x="548" y="276"/>
                      <a:pt x="545" y="274"/>
                      <a:pt x="545" y="271"/>
                    </a:cubicBezTo>
                    <a:cubicBezTo>
                      <a:pt x="541" y="250"/>
                      <a:pt x="535" y="229"/>
                      <a:pt x="525" y="210"/>
                    </a:cubicBezTo>
                    <a:cubicBezTo>
                      <a:pt x="524" y="207"/>
                      <a:pt x="525" y="204"/>
                      <a:pt x="527" y="202"/>
                    </a:cubicBezTo>
                    <a:cubicBezTo>
                      <a:pt x="579" y="162"/>
                      <a:pt x="579" y="162"/>
                      <a:pt x="579" y="162"/>
                    </a:cubicBezTo>
                    <a:cubicBezTo>
                      <a:pt x="568" y="143"/>
                      <a:pt x="555" y="124"/>
                      <a:pt x="540" y="108"/>
                    </a:cubicBezTo>
                    <a:cubicBezTo>
                      <a:pt x="486" y="145"/>
                      <a:pt x="486" y="145"/>
                      <a:pt x="486" y="145"/>
                    </a:cubicBezTo>
                    <a:cubicBezTo>
                      <a:pt x="483" y="147"/>
                      <a:pt x="479" y="146"/>
                      <a:pt x="477" y="144"/>
                    </a:cubicBezTo>
                    <a:cubicBezTo>
                      <a:pt x="462" y="129"/>
                      <a:pt x="445" y="117"/>
                      <a:pt x="426" y="107"/>
                    </a:cubicBezTo>
                    <a:cubicBezTo>
                      <a:pt x="423" y="105"/>
                      <a:pt x="422" y="102"/>
                      <a:pt x="423" y="99"/>
                    </a:cubicBezTo>
                    <a:cubicBezTo>
                      <a:pt x="441" y="36"/>
                      <a:pt x="441" y="36"/>
                      <a:pt x="441" y="36"/>
                    </a:cubicBezTo>
                    <a:cubicBezTo>
                      <a:pt x="421" y="27"/>
                      <a:pt x="399" y="20"/>
                      <a:pt x="377" y="15"/>
                    </a:cubicBezTo>
                    <a:cubicBezTo>
                      <a:pt x="355" y="77"/>
                      <a:pt x="355" y="77"/>
                      <a:pt x="355" y="77"/>
                    </a:cubicBezTo>
                    <a:cubicBezTo>
                      <a:pt x="354" y="80"/>
                      <a:pt x="351" y="82"/>
                      <a:pt x="348" y="82"/>
                    </a:cubicBezTo>
                    <a:cubicBezTo>
                      <a:pt x="327" y="79"/>
                      <a:pt x="306" y="79"/>
                      <a:pt x="285" y="82"/>
                    </a:cubicBezTo>
                    <a:cubicBezTo>
                      <a:pt x="281" y="82"/>
                      <a:pt x="278" y="80"/>
                      <a:pt x="277" y="77"/>
                    </a:cubicBezTo>
                    <a:cubicBezTo>
                      <a:pt x="256" y="15"/>
                      <a:pt x="256" y="15"/>
                      <a:pt x="256" y="15"/>
                    </a:cubicBezTo>
                    <a:cubicBezTo>
                      <a:pt x="233" y="20"/>
                      <a:pt x="212" y="27"/>
                      <a:pt x="191" y="36"/>
                    </a:cubicBezTo>
                    <a:cubicBezTo>
                      <a:pt x="210" y="99"/>
                      <a:pt x="210" y="99"/>
                      <a:pt x="210" y="99"/>
                    </a:cubicBezTo>
                    <a:cubicBezTo>
                      <a:pt x="211" y="102"/>
                      <a:pt x="210" y="105"/>
                      <a:pt x="207" y="107"/>
                    </a:cubicBezTo>
                    <a:cubicBezTo>
                      <a:pt x="188" y="117"/>
                      <a:pt x="171" y="129"/>
                      <a:pt x="156" y="144"/>
                    </a:cubicBezTo>
                    <a:cubicBezTo>
                      <a:pt x="153" y="146"/>
                      <a:pt x="149" y="147"/>
                      <a:pt x="147" y="145"/>
                    </a:cubicBezTo>
                    <a:cubicBezTo>
                      <a:pt x="93" y="108"/>
                      <a:pt x="93" y="108"/>
                      <a:pt x="93" y="108"/>
                    </a:cubicBezTo>
                    <a:cubicBezTo>
                      <a:pt x="78" y="124"/>
                      <a:pt x="64" y="143"/>
                      <a:pt x="53" y="162"/>
                    </a:cubicBezTo>
                    <a:cubicBezTo>
                      <a:pt x="105" y="202"/>
                      <a:pt x="105" y="202"/>
                      <a:pt x="105" y="202"/>
                    </a:cubicBezTo>
                    <a:cubicBezTo>
                      <a:pt x="108" y="204"/>
                      <a:pt x="109" y="207"/>
                      <a:pt x="107" y="210"/>
                    </a:cubicBezTo>
                    <a:cubicBezTo>
                      <a:pt x="98" y="230"/>
                      <a:pt x="91" y="250"/>
                      <a:pt x="88" y="271"/>
                    </a:cubicBezTo>
                    <a:cubicBezTo>
                      <a:pt x="87" y="274"/>
                      <a:pt x="84" y="276"/>
                      <a:pt x="81" y="276"/>
                    </a:cubicBezTo>
                    <a:cubicBezTo>
                      <a:pt x="16" y="278"/>
                      <a:pt x="16" y="278"/>
                      <a:pt x="16" y="278"/>
                    </a:cubicBezTo>
                    <a:cubicBezTo>
                      <a:pt x="14" y="289"/>
                      <a:pt x="14" y="300"/>
                      <a:pt x="14" y="312"/>
                    </a:cubicBezTo>
                    <a:cubicBezTo>
                      <a:pt x="14" y="323"/>
                      <a:pt x="14" y="334"/>
                      <a:pt x="16" y="345"/>
                    </a:cubicBezTo>
                    <a:cubicBezTo>
                      <a:pt x="81" y="347"/>
                      <a:pt x="81" y="347"/>
                      <a:pt x="81" y="347"/>
                    </a:cubicBezTo>
                    <a:cubicBezTo>
                      <a:pt x="84" y="347"/>
                      <a:pt x="87" y="349"/>
                      <a:pt x="88" y="353"/>
                    </a:cubicBezTo>
                    <a:cubicBezTo>
                      <a:pt x="91" y="373"/>
                      <a:pt x="98" y="394"/>
                      <a:pt x="107" y="413"/>
                    </a:cubicBezTo>
                    <a:cubicBezTo>
                      <a:pt x="109" y="416"/>
                      <a:pt x="108" y="419"/>
                      <a:pt x="105" y="421"/>
                    </a:cubicBezTo>
                    <a:cubicBezTo>
                      <a:pt x="53" y="461"/>
                      <a:pt x="53" y="461"/>
                      <a:pt x="53" y="461"/>
                    </a:cubicBezTo>
                    <a:cubicBezTo>
                      <a:pt x="64" y="481"/>
                      <a:pt x="78" y="499"/>
                      <a:pt x="93" y="516"/>
                    </a:cubicBezTo>
                    <a:cubicBezTo>
                      <a:pt x="147" y="478"/>
                      <a:pt x="147" y="478"/>
                      <a:pt x="147" y="478"/>
                    </a:cubicBezTo>
                    <a:cubicBezTo>
                      <a:pt x="149" y="477"/>
                      <a:pt x="153" y="477"/>
                      <a:pt x="156" y="479"/>
                    </a:cubicBezTo>
                    <a:cubicBezTo>
                      <a:pt x="171" y="494"/>
                      <a:pt x="188" y="506"/>
                      <a:pt x="207" y="516"/>
                    </a:cubicBezTo>
                    <a:cubicBezTo>
                      <a:pt x="210" y="518"/>
                      <a:pt x="211" y="521"/>
                      <a:pt x="210" y="525"/>
                    </a:cubicBezTo>
                    <a:cubicBezTo>
                      <a:pt x="191" y="587"/>
                      <a:pt x="191" y="587"/>
                      <a:pt x="191" y="587"/>
                    </a:cubicBezTo>
                    <a:cubicBezTo>
                      <a:pt x="212" y="597"/>
                      <a:pt x="233" y="604"/>
                      <a:pt x="256" y="608"/>
                    </a:cubicBezTo>
                    <a:cubicBezTo>
                      <a:pt x="277" y="546"/>
                      <a:pt x="277" y="546"/>
                      <a:pt x="277" y="546"/>
                    </a:cubicBezTo>
                    <a:cubicBezTo>
                      <a:pt x="278" y="543"/>
                      <a:pt x="281" y="541"/>
                      <a:pt x="285" y="542"/>
                    </a:cubicBezTo>
                    <a:cubicBezTo>
                      <a:pt x="306" y="545"/>
                      <a:pt x="327" y="545"/>
                      <a:pt x="348" y="542"/>
                    </a:cubicBezTo>
                    <a:cubicBezTo>
                      <a:pt x="348" y="542"/>
                      <a:pt x="348" y="542"/>
                      <a:pt x="349" y="542"/>
                    </a:cubicBezTo>
                    <a:close/>
                    <a:moveTo>
                      <a:pt x="316" y="409"/>
                    </a:moveTo>
                    <a:cubicBezTo>
                      <a:pt x="263" y="409"/>
                      <a:pt x="219" y="365"/>
                      <a:pt x="219" y="312"/>
                    </a:cubicBezTo>
                    <a:cubicBezTo>
                      <a:pt x="219" y="258"/>
                      <a:pt x="263" y="214"/>
                      <a:pt x="316" y="214"/>
                    </a:cubicBezTo>
                    <a:cubicBezTo>
                      <a:pt x="370" y="214"/>
                      <a:pt x="414" y="258"/>
                      <a:pt x="414" y="312"/>
                    </a:cubicBezTo>
                    <a:cubicBezTo>
                      <a:pt x="414" y="365"/>
                      <a:pt x="370" y="409"/>
                      <a:pt x="316" y="409"/>
                    </a:cubicBezTo>
                    <a:close/>
                    <a:moveTo>
                      <a:pt x="316" y="228"/>
                    </a:moveTo>
                    <a:cubicBezTo>
                      <a:pt x="270" y="228"/>
                      <a:pt x="233" y="266"/>
                      <a:pt x="233" y="312"/>
                    </a:cubicBezTo>
                    <a:cubicBezTo>
                      <a:pt x="233" y="358"/>
                      <a:pt x="270" y="395"/>
                      <a:pt x="316" y="395"/>
                    </a:cubicBezTo>
                    <a:cubicBezTo>
                      <a:pt x="362" y="395"/>
                      <a:pt x="400" y="358"/>
                      <a:pt x="400" y="312"/>
                    </a:cubicBezTo>
                    <a:cubicBezTo>
                      <a:pt x="400" y="266"/>
                      <a:pt x="362" y="228"/>
                      <a:pt x="316" y="22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endParaRPr>
              </a:p>
            </p:txBody>
          </p:sp>
        </p:grpSp>
        <p:sp>
          <p:nvSpPr>
            <p:cNvPr id="112" name="TextBox 111"/>
            <p:cNvSpPr txBox="1"/>
            <p:nvPr/>
          </p:nvSpPr>
          <p:spPr>
            <a:xfrm>
              <a:off x="2504830" y="2021515"/>
              <a:ext cx="18406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Increase intra Africa trade by promoting regional integration and collaboration.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4953869" y="2063788"/>
              <a:ext cx="1840674" cy="664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Partner with the  Private Sector for growth.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5503362" y="4211135"/>
              <a:ext cx="1618436" cy="854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Maximize revenue generation capacity through optimizing asset utilization.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3717264" y="5569969"/>
              <a:ext cx="16184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Reduce the cost of doing business for our customers.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1870226" y="3869204"/>
              <a:ext cx="16184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Tahoma"/>
                  <a:ea typeface="+mn-ea"/>
                  <a:cs typeface="+mn-cs"/>
                </a:rPr>
                <a:t>Accelerate the modal shift from road to rail within South Africa and cross-border.</a:t>
              </a:r>
              <a:endPara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117" name="Rectangle 116"/>
          <p:cNvSpPr/>
          <p:nvPr/>
        </p:nvSpPr>
        <p:spPr>
          <a:xfrm>
            <a:off x="7186181" y="1350524"/>
            <a:ext cx="4235676" cy="48319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550" noProof="0" dirty="0">
              <a:solidFill>
                <a:srgbClr val="585757"/>
              </a:solidFill>
              <a:latin typeface="Tahoma"/>
            </a:endParaRPr>
          </a:p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 line with our strategy</a:t>
            </a:r>
            <a:r>
              <a:rPr lang="en-US" sz="1600" dirty="0">
                <a:solidFill>
                  <a:srgbClr val="585757"/>
                </a:solidFill>
                <a:latin typeface="Tahoma"/>
              </a:rPr>
              <a:t>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Business Development </a:t>
            </a:r>
            <a:r>
              <a:rPr lang="en-US" sz="1600" dirty="0">
                <a:solidFill>
                  <a:srgbClr val="585757"/>
                </a:solidFill>
                <a:latin typeface="Tahoma"/>
              </a:rPr>
              <a:t>serves to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increase the revenue-generating capability of Transnet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in existing markets, and through diversified business growth initiatives. </a:t>
            </a:r>
          </a:p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85757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  <a:p>
            <a:pPr marL="0" marR="0" lvl="0" indent="0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This </a:t>
            </a:r>
            <a:r>
              <a:rPr lang="en-US" sz="1600" dirty="0">
                <a:solidFill>
                  <a:srgbClr val="585757"/>
                </a:solidFill>
                <a:latin typeface="Tahoma"/>
              </a:rPr>
              <a:t>is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achieved </a:t>
            </a:r>
            <a:r>
              <a:rPr lang="en-US" sz="1600" dirty="0">
                <a:solidFill>
                  <a:srgbClr val="585757"/>
                </a:solidFill>
                <a:latin typeface="Tahoma"/>
              </a:rPr>
              <a:t>through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collaborating and partnering with the private sector and other stakeholders to grow the business in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safe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,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cost-effective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and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efficient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manner that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optimizes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85757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 social, economic and environmental value.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Title 1">
            <a:extLst>
              <a:ext uri="{FF2B5EF4-FFF2-40B4-BE49-F238E27FC236}">
                <a16:creationId xmlns:a16="http://schemas.microsoft.com/office/drawing/2014/main" id="{08120ED8-6C95-4D51-A2FD-DBC6E335422F}"/>
              </a:ext>
            </a:extLst>
          </p:cNvPr>
          <p:cNvSpPr txBox="1">
            <a:spLocks/>
          </p:cNvSpPr>
          <p:nvPr/>
        </p:nvSpPr>
        <p:spPr>
          <a:xfrm>
            <a:off x="618755" y="276058"/>
            <a:ext cx="10457775" cy="7201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779173" rtl="0" eaLnBrk="1" latinLnBrk="0" hangingPunct="1">
              <a:spcBef>
                <a:spcPct val="0"/>
              </a:spcBef>
              <a:buNone/>
              <a:defRPr sz="2800" b="1" kern="1200" cap="none" spc="0" baseline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77917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j-ea"/>
              <a:cs typeface="+mj-cs"/>
            </a:endParaRPr>
          </a:p>
          <a:p>
            <a:pPr marL="0" marR="0" lvl="0" indent="0" algn="l" defTabSz="77917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Who Are We</a:t>
            </a:r>
            <a:b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endParaRPr kumimoji="0" lang="en-GB" sz="2000" i="0" u="none" strike="noStrike" kern="1200" cap="none" spc="0" normalizeH="0" baseline="0" noProof="0" dirty="0">
              <a:ln>
                <a:noFill/>
              </a:ln>
              <a:solidFill>
                <a:srgbClr val="E42313"/>
              </a:solidFill>
              <a:effectLst/>
              <a:uLnTx/>
              <a:uFillTx/>
              <a:latin typeface="Tahom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7295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F08A-5060-4B9B-B7D9-C55D8F8A9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solidFill>
                  <a:schemeClr val="tx1"/>
                </a:solidFill>
              </a:rPr>
              <a:t>Tourism, Hospitality and Heritage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B11D12-7AF5-44C7-A39C-7D88411C02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47355" y="2062809"/>
            <a:ext cx="9558534" cy="3902732"/>
          </a:xfrm>
        </p:spPr>
        <p:txBody>
          <a:bodyPr/>
          <a:lstStyle/>
          <a:p>
            <a:r>
              <a:rPr lang="en-ZA" dirty="0"/>
              <a:t>           </a:t>
            </a:r>
          </a:p>
          <a:p>
            <a:endParaRPr lang="en-ZA" dirty="0"/>
          </a:p>
          <a:p>
            <a:endParaRPr lang="en-US" dirty="0"/>
          </a:p>
        </p:txBody>
      </p:sp>
      <p:pic>
        <p:nvPicPr>
          <p:cNvPr id="5" name="Graphic 4" descr="Africa with solid fill">
            <a:extLst>
              <a:ext uri="{FF2B5EF4-FFF2-40B4-BE49-F238E27FC236}">
                <a16:creationId xmlns:a16="http://schemas.microsoft.com/office/drawing/2014/main" id="{3E50C488-BA71-4273-8036-63FF1A633D3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67100" y="1987222"/>
            <a:ext cx="690759" cy="6907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FBE809-3BA4-423F-A987-26A539A67EC3}"/>
              </a:ext>
            </a:extLst>
          </p:cNvPr>
          <p:cNvSpPr txBox="1"/>
          <p:nvPr/>
        </p:nvSpPr>
        <p:spPr>
          <a:xfrm>
            <a:off x="2269625" y="2009437"/>
            <a:ext cx="8258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A" dirty="0">
                <a:latin typeface="+mn-lt"/>
              </a:rPr>
              <a:t>Positioned to grow Transnet’s tourism footprint in the luxury rail, and heritage tourism segments Locally, Regionally and Globally.   </a:t>
            </a:r>
            <a:endParaRPr lang="en-US" dirty="0">
              <a:latin typeface="+mn-lt"/>
            </a:endParaRPr>
          </a:p>
        </p:txBody>
      </p:sp>
      <p:pic>
        <p:nvPicPr>
          <p:cNvPr id="9" name="Graphic 8" descr="Toy Train outline">
            <a:extLst>
              <a:ext uri="{FF2B5EF4-FFF2-40B4-BE49-F238E27FC236}">
                <a16:creationId xmlns:a16="http://schemas.microsoft.com/office/drawing/2014/main" id="{B7CA9553-5458-4AE5-B970-D0770BC121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7101" y="2762751"/>
            <a:ext cx="690759" cy="6907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8BBE33-5C57-4302-9D18-32BCA87BD090}"/>
              </a:ext>
            </a:extLst>
          </p:cNvPr>
          <p:cNvSpPr txBox="1"/>
          <p:nvPr/>
        </p:nvSpPr>
        <p:spPr>
          <a:xfrm>
            <a:off x="2269625" y="2787237"/>
            <a:ext cx="8258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A" dirty="0"/>
              <a:t>Commercialisation of heritage assets, and the exploitation thereof through tourism for revenue generation purposes and reputational gain.  </a:t>
            </a:r>
            <a:endParaRPr lang="en-US" dirty="0">
              <a:latin typeface="+mn-lt"/>
            </a:endParaRPr>
          </a:p>
        </p:txBody>
      </p:sp>
      <p:pic>
        <p:nvPicPr>
          <p:cNvPr id="12" name="Graphic 11" descr="Lighthouse scene outline">
            <a:extLst>
              <a:ext uri="{FF2B5EF4-FFF2-40B4-BE49-F238E27FC236}">
                <a16:creationId xmlns:a16="http://schemas.microsoft.com/office/drawing/2014/main" id="{4BE05794-E3EB-4F5C-B93D-3F454BB59E3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67100" y="3668795"/>
            <a:ext cx="690759" cy="6907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6391B9-D850-49A8-9FE7-D052DA372664}"/>
              </a:ext>
            </a:extLst>
          </p:cNvPr>
          <p:cNvSpPr txBox="1"/>
          <p:nvPr/>
        </p:nvSpPr>
        <p:spPr>
          <a:xfrm>
            <a:off x="2269626" y="3630933"/>
            <a:ext cx="8258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A" dirty="0"/>
              <a:t>Expansion of hospitality offerings, such as the repurposing of Transnet’s heritage assets, event planning (customer events), and restoring hospitality assets to world-class standard.  </a:t>
            </a:r>
            <a:endParaRPr lang="en-US" dirty="0">
              <a:latin typeface="+mn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E40E3D-F257-437F-B4EA-51644105F4F5}"/>
              </a:ext>
            </a:extLst>
          </p:cNvPr>
          <p:cNvSpPr txBox="1"/>
          <p:nvPr/>
        </p:nvSpPr>
        <p:spPr>
          <a:xfrm>
            <a:off x="2206599" y="4685732"/>
            <a:ext cx="8258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A" dirty="0"/>
              <a:t>Building a sense of unity and belonging while creating a better understanding of previous generations, and  promoting local economic development. </a:t>
            </a:r>
          </a:p>
        </p:txBody>
      </p:sp>
      <p:pic>
        <p:nvPicPr>
          <p:cNvPr id="16" name="Graphic 15" descr="Coins outline">
            <a:extLst>
              <a:ext uri="{FF2B5EF4-FFF2-40B4-BE49-F238E27FC236}">
                <a16:creationId xmlns:a16="http://schemas.microsoft.com/office/drawing/2014/main" id="{03D2B803-CCD4-49FE-8230-13AF7BDBD24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35587" y="4641304"/>
            <a:ext cx="690759" cy="69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67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F08A-5060-4B9B-B7D9-C55D8F8A9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>
                <a:solidFill>
                  <a:schemeClr val="tx1"/>
                </a:solidFill>
              </a:rPr>
              <a:t>The Blue Train – Luxury on Rail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B11D12-7AF5-44C7-A39C-7D88411C02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/>
              <a:t>           </a:t>
            </a:r>
          </a:p>
          <a:p>
            <a:endParaRPr lang="en-ZA" dirty="0"/>
          </a:p>
          <a:p>
            <a:endParaRPr lang="en-US" dirty="0"/>
          </a:p>
        </p:txBody>
      </p:sp>
      <p:pic>
        <p:nvPicPr>
          <p:cNvPr id="5" name="Graphic 4" descr="Train outline">
            <a:extLst>
              <a:ext uri="{FF2B5EF4-FFF2-40B4-BE49-F238E27FC236}">
                <a16:creationId xmlns:a16="http://schemas.microsoft.com/office/drawing/2014/main" id="{3E50C488-BA71-4273-8036-63FF1A633D3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39945" y="1753192"/>
            <a:ext cx="738384" cy="7383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FBE809-3BA4-423F-A987-26A539A67EC3}"/>
              </a:ext>
            </a:extLst>
          </p:cNvPr>
          <p:cNvSpPr txBox="1"/>
          <p:nvPr/>
        </p:nvSpPr>
        <p:spPr>
          <a:xfrm>
            <a:off x="1546325" y="1524000"/>
            <a:ext cx="47603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A" sz="1800" dirty="0">
                <a:effectLst/>
                <a:ea typeface="Times New Roman" panose="02020603050405020304" pitchFamily="18" charset="0"/>
              </a:rPr>
              <a:t>Unsurpassed, world-renowned, luxury travel onboard </a:t>
            </a:r>
            <a:r>
              <a:rPr lang="en-US" dirty="0"/>
              <a:t>Africa’s finest and oldest</a:t>
            </a:r>
            <a:r>
              <a:rPr lang="en-US" dirty="0">
                <a:solidFill>
                  <a:srgbClr val="000000"/>
                </a:solidFill>
                <a:latin typeface="Tahoma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leisure</a:t>
            </a:r>
            <a:r>
              <a:rPr lang="en-US" dirty="0"/>
              <a:t> passenger experience on rail. Ever-changing views of the countryside, accompanied by personalized butler service.</a:t>
            </a:r>
          </a:p>
        </p:txBody>
      </p:sp>
      <p:pic>
        <p:nvPicPr>
          <p:cNvPr id="9" name="Graphic 8" descr="Africa with solid fill">
            <a:extLst>
              <a:ext uri="{FF2B5EF4-FFF2-40B4-BE49-F238E27FC236}">
                <a16:creationId xmlns:a16="http://schemas.microsoft.com/office/drawing/2014/main" id="{B7CA9553-5458-4AE5-B970-D0770BC121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39945" y="3412737"/>
            <a:ext cx="738384" cy="7383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8BBE33-5C57-4302-9D18-32BCA87BD090}"/>
              </a:ext>
            </a:extLst>
          </p:cNvPr>
          <p:cNvSpPr txBox="1"/>
          <p:nvPr/>
        </p:nvSpPr>
        <p:spPr>
          <a:xfrm>
            <a:off x="1546325" y="3256508"/>
            <a:ext cx="46841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A" dirty="0"/>
              <a:t>Seeking opportunities and partnerships to e</a:t>
            </a:r>
            <a:r>
              <a:rPr lang="en-ZA" dirty="0">
                <a:latin typeface="+mn-lt"/>
              </a:rPr>
              <a:t>xpand our operations into neighbouring countries (Botswana, Namibia, Zimbabwe, Zambia, and eSwatini). </a:t>
            </a:r>
            <a:endParaRPr lang="en-US" dirty="0">
              <a:latin typeface="+mn-lt"/>
            </a:endParaRPr>
          </a:p>
        </p:txBody>
      </p:sp>
      <p:pic>
        <p:nvPicPr>
          <p:cNvPr id="12" name="Graphic 11" descr="Hike outline">
            <a:extLst>
              <a:ext uri="{FF2B5EF4-FFF2-40B4-BE49-F238E27FC236}">
                <a16:creationId xmlns:a16="http://schemas.microsoft.com/office/drawing/2014/main" id="{4BE05794-E3EB-4F5C-B93D-3F454BB59E3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55566" y="4965860"/>
            <a:ext cx="690759" cy="6907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6391B9-D850-49A8-9FE7-D052DA372664}"/>
              </a:ext>
            </a:extLst>
          </p:cNvPr>
          <p:cNvSpPr txBox="1"/>
          <p:nvPr/>
        </p:nvSpPr>
        <p:spPr>
          <a:xfrm>
            <a:off x="1546325" y="4711074"/>
            <a:ext cx="4760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Impending expansion will require partnerships with tourism bureaus, tour operators, resorts, hotels and other tourism experiences within these countries. </a:t>
            </a:r>
            <a:endParaRPr lang="en-US" dirty="0">
              <a:latin typeface="+mn-lt"/>
            </a:endParaRPr>
          </a:p>
        </p:txBody>
      </p:sp>
      <p:pic>
        <p:nvPicPr>
          <p:cNvPr id="6" name="Picture 5" descr="Trains on empty subway platform">
            <a:extLst>
              <a:ext uri="{FF2B5EF4-FFF2-40B4-BE49-F238E27FC236}">
                <a16:creationId xmlns:a16="http://schemas.microsoft.com/office/drawing/2014/main" id="{72D1C873-0F58-463D-A13B-735F5031ACE9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7961" y="2044461"/>
            <a:ext cx="4890654" cy="326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989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F08A-5060-4B9B-B7D9-C55D8F8A9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solidFill>
                  <a:schemeClr val="tx1"/>
                </a:solidFill>
              </a:rPr>
              <a:t>Steam Trains &amp; Branch Line Concessions (Tourism)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B11D12-7AF5-44C7-A39C-7D88411C026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2085975"/>
            <a:ext cx="3328988" cy="3902075"/>
          </a:xfrm>
        </p:spPr>
        <p:txBody>
          <a:bodyPr/>
          <a:lstStyle/>
          <a:p>
            <a:r>
              <a:rPr lang="en-ZA" dirty="0"/>
              <a:t>           </a:t>
            </a:r>
          </a:p>
          <a:p>
            <a:endParaRPr lang="en-ZA" dirty="0"/>
          </a:p>
          <a:p>
            <a:endParaRPr lang="en-US" dirty="0"/>
          </a:p>
        </p:txBody>
      </p:sp>
      <p:pic>
        <p:nvPicPr>
          <p:cNvPr id="5" name="Graphic 4" descr="Train Tracks outline">
            <a:extLst>
              <a:ext uri="{FF2B5EF4-FFF2-40B4-BE49-F238E27FC236}">
                <a16:creationId xmlns:a16="http://schemas.microsoft.com/office/drawing/2014/main" id="{3E50C488-BA71-4273-8036-63FF1A633D3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118397" y="1563874"/>
            <a:ext cx="720105" cy="72010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FBE809-3BA4-423F-A987-26A539A67EC3}"/>
              </a:ext>
            </a:extLst>
          </p:cNvPr>
          <p:cNvSpPr txBox="1"/>
          <p:nvPr/>
        </p:nvSpPr>
        <p:spPr>
          <a:xfrm>
            <a:off x="6037805" y="1323763"/>
            <a:ext cx="5096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A" dirty="0"/>
              <a:t>South Africa is an ideal investment destination for heritage railway tourism due to the high number of interesting and scenic routes that our railway networks transverse. </a:t>
            </a:r>
            <a:r>
              <a:rPr lang="en-ZA" dirty="0">
                <a:latin typeface="+mn-lt"/>
              </a:rPr>
              <a:t>  </a:t>
            </a:r>
            <a:endParaRPr lang="en-US" dirty="0">
              <a:latin typeface="+mn-lt"/>
            </a:endParaRPr>
          </a:p>
        </p:txBody>
      </p:sp>
      <p:pic>
        <p:nvPicPr>
          <p:cNvPr id="9" name="Graphic 8" descr="Train Tracks with solid fill">
            <a:extLst>
              <a:ext uri="{FF2B5EF4-FFF2-40B4-BE49-F238E27FC236}">
                <a16:creationId xmlns:a16="http://schemas.microsoft.com/office/drawing/2014/main" id="{B7CA9553-5458-4AE5-B970-D0770BC121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061633" y="2877368"/>
            <a:ext cx="720105" cy="72010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8BBE33-5C57-4302-9D18-32BCA87BD090}"/>
              </a:ext>
            </a:extLst>
          </p:cNvPr>
          <p:cNvSpPr txBox="1"/>
          <p:nvPr/>
        </p:nvSpPr>
        <p:spPr>
          <a:xfrm>
            <a:off x="6037804" y="2779507"/>
            <a:ext cx="5096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A" dirty="0"/>
              <a:t>Partnering with the private sector to revitalize under-utilised heritage assets and branch lines for heritage tourism operations. </a:t>
            </a:r>
            <a:endParaRPr lang="en-ZA" dirty="0">
              <a:latin typeface="+mn-lt"/>
            </a:endParaRPr>
          </a:p>
        </p:txBody>
      </p:sp>
      <p:pic>
        <p:nvPicPr>
          <p:cNvPr id="12" name="Graphic 11" descr="Train Tracks outline">
            <a:extLst>
              <a:ext uri="{FF2B5EF4-FFF2-40B4-BE49-F238E27FC236}">
                <a16:creationId xmlns:a16="http://schemas.microsoft.com/office/drawing/2014/main" id="{4BE05794-E3EB-4F5C-B93D-3F454BB59E3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61632" y="4162301"/>
            <a:ext cx="720105" cy="72010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6391B9-D850-49A8-9FE7-D052DA372664}"/>
              </a:ext>
            </a:extLst>
          </p:cNvPr>
          <p:cNvSpPr txBox="1"/>
          <p:nvPr/>
        </p:nvSpPr>
        <p:spPr>
          <a:xfrm>
            <a:off x="6037804" y="3958252"/>
            <a:ext cx="4980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A" dirty="0">
                <a:latin typeface="+mn-lt"/>
              </a:rPr>
              <a:t>Concessions and investment opportunities exist on the George – Knysna Line (George</a:t>
            </a:r>
            <a:r>
              <a:rPr lang="en-ZA" dirty="0"/>
              <a:t>), and </a:t>
            </a:r>
            <a:r>
              <a:rPr lang="en-ZA" dirty="0">
                <a:latin typeface="+mn-lt"/>
              </a:rPr>
              <a:t>PE Narrow Gauge (Apple Express – </a:t>
            </a:r>
            <a:r>
              <a:rPr lang="en-ZA" dirty="0"/>
              <a:t>Gqeberha). </a:t>
            </a:r>
            <a:endParaRPr lang="en-US" dirty="0">
              <a:latin typeface="+mn-lt"/>
            </a:endParaRPr>
          </a:p>
        </p:txBody>
      </p:sp>
      <p:pic>
        <p:nvPicPr>
          <p:cNvPr id="6" name="Picture 5" descr="A train on the tracks&#10;&#10;Description automatically generated with low confidence">
            <a:extLst>
              <a:ext uri="{FF2B5EF4-FFF2-40B4-BE49-F238E27FC236}">
                <a16:creationId xmlns:a16="http://schemas.microsoft.com/office/drawing/2014/main" id="{AD545F67-BEE0-468D-8C31-9A4759822A6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431516" y="1469526"/>
            <a:ext cx="3222783" cy="4850289"/>
          </a:xfrm>
          <a:prstGeom prst="rect">
            <a:avLst/>
          </a:prstGeom>
        </p:spPr>
      </p:pic>
      <p:pic>
        <p:nvPicPr>
          <p:cNvPr id="14" name="Graphic 13" descr="Train Tracks with solid fill">
            <a:extLst>
              <a:ext uri="{FF2B5EF4-FFF2-40B4-BE49-F238E27FC236}">
                <a16:creationId xmlns:a16="http://schemas.microsoft.com/office/drawing/2014/main" id="{E3CD2DC6-98D9-43FD-A9CF-96612C3585A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061633" y="5478678"/>
            <a:ext cx="720105" cy="72010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DD155B-C8C6-46A2-95E4-07AF5AAF0C96}"/>
              </a:ext>
            </a:extLst>
          </p:cNvPr>
          <p:cNvSpPr txBox="1"/>
          <p:nvPr/>
        </p:nvSpPr>
        <p:spPr>
          <a:xfrm>
            <a:off x="6037804" y="5341872"/>
            <a:ext cx="4980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A" dirty="0"/>
              <a:t>Heritage passenger trains – leasing of Transnet’s heritage assets (steam locos and coaches) for tourism purposes.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75364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F08A-5060-4B9B-B7D9-C55D8F8A9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solidFill>
                  <a:schemeClr val="tx1"/>
                </a:solidFill>
              </a:rPr>
              <a:t>Adaptive Reuse – Heritage Buildings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B11D12-7AF5-44C7-A39C-7D88411C026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2085975"/>
            <a:ext cx="2995613" cy="3902075"/>
          </a:xfrm>
        </p:spPr>
        <p:txBody>
          <a:bodyPr/>
          <a:lstStyle/>
          <a:p>
            <a:r>
              <a:rPr lang="en-ZA" dirty="0"/>
              <a:t>           </a:t>
            </a:r>
          </a:p>
          <a:p>
            <a:endParaRPr lang="en-ZA" dirty="0"/>
          </a:p>
          <a:p>
            <a:endParaRPr lang="en-US" dirty="0"/>
          </a:p>
        </p:txBody>
      </p:sp>
      <p:pic>
        <p:nvPicPr>
          <p:cNvPr id="5" name="Graphic 4" descr="3d Glasses outline">
            <a:extLst>
              <a:ext uri="{FF2B5EF4-FFF2-40B4-BE49-F238E27FC236}">
                <a16:creationId xmlns:a16="http://schemas.microsoft.com/office/drawing/2014/main" id="{3E50C488-BA71-4273-8036-63FF1A633D3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13256" y="1557445"/>
            <a:ext cx="738384" cy="738384"/>
          </a:xfrm>
          <a:prstGeom prst="rect">
            <a:avLst/>
          </a:prstGeom>
        </p:spPr>
      </p:pic>
      <p:pic>
        <p:nvPicPr>
          <p:cNvPr id="9" name="Graphic 8" descr="Renovation (House With Sparkles) with solid fill">
            <a:extLst>
              <a:ext uri="{FF2B5EF4-FFF2-40B4-BE49-F238E27FC236}">
                <a16:creationId xmlns:a16="http://schemas.microsoft.com/office/drawing/2014/main" id="{B7CA9553-5458-4AE5-B970-D0770BC121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16547" y="3157255"/>
            <a:ext cx="738384" cy="73838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8BBE33-5C57-4302-9D18-32BCA87BD090}"/>
              </a:ext>
            </a:extLst>
          </p:cNvPr>
          <p:cNvSpPr txBox="1"/>
          <p:nvPr/>
        </p:nvSpPr>
        <p:spPr>
          <a:xfrm>
            <a:off x="1531143" y="2787783"/>
            <a:ext cx="430549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latin typeface="+mn-lt"/>
              </a:rPr>
              <a:t>Adaptive reuse of heritage buildings (railway stations, lighthouses, and functional spaces) for restaurants</a:t>
            </a:r>
            <a:r>
              <a:rPr lang="en-ZA" dirty="0"/>
              <a:t>, overnight accommodation, guided tours, and other tourism ventures. </a:t>
            </a:r>
            <a:endParaRPr lang="en-US" dirty="0">
              <a:latin typeface="+mn-lt"/>
            </a:endParaRPr>
          </a:p>
        </p:txBody>
      </p:sp>
      <p:pic>
        <p:nvPicPr>
          <p:cNvPr id="12" name="Graphic 11" descr="Clapper board outline">
            <a:extLst>
              <a:ext uri="{FF2B5EF4-FFF2-40B4-BE49-F238E27FC236}">
                <a16:creationId xmlns:a16="http://schemas.microsoft.com/office/drawing/2014/main" id="{4BE05794-E3EB-4F5C-B93D-3F454BB59E3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64172" y="4738621"/>
            <a:ext cx="690759" cy="6907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6391B9-D850-49A8-9FE7-D052DA372664}"/>
              </a:ext>
            </a:extLst>
          </p:cNvPr>
          <p:cNvSpPr txBox="1"/>
          <p:nvPr/>
        </p:nvSpPr>
        <p:spPr>
          <a:xfrm>
            <a:off x="1507518" y="4622336"/>
            <a:ext cx="4374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latin typeface="+mn-lt"/>
              </a:rPr>
              <a:t>Filming Locations – Usage of Transne</a:t>
            </a:r>
            <a:r>
              <a:rPr lang="en-ZA" dirty="0"/>
              <a:t>t heritage assets as filming locations for movies, series and other content. </a:t>
            </a:r>
            <a:endParaRPr lang="en-US" dirty="0">
              <a:latin typeface="+mn-lt"/>
            </a:endParaRPr>
          </a:p>
        </p:txBody>
      </p:sp>
      <p:pic>
        <p:nvPicPr>
          <p:cNvPr id="11" name="Picture 10" descr="A red and white striped lighthouse with Smeaton's Tower in the background&#10;&#10;Description automatically generated">
            <a:extLst>
              <a:ext uri="{FF2B5EF4-FFF2-40B4-BE49-F238E27FC236}">
                <a16:creationId xmlns:a16="http://schemas.microsoft.com/office/drawing/2014/main" id="{6D31D182-5AF6-491D-AB5A-9AB62ED5A52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6096000" y="1835352"/>
            <a:ext cx="5524713" cy="368298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DF478C-C4B1-4A1B-A496-19D379B6BD49}"/>
              </a:ext>
            </a:extLst>
          </p:cNvPr>
          <p:cNvSpPr txBox="1"/>
          <p:nvPr/>
        </p:nvSpPr>
        <p:spPr>
          <a:xfrm>
            <a:off x="9236439" y="6046391"/>
            <a:ext cx="2384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9" tooltip="https://commons.wikimedia.org/wiki/File:Brier_Island_Lighthouse_(1).jp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10" tooltip="https://creativecommons.org/licenses/by-sa/3.0/"/>
              </a:rPr>
              <a:t>CC BY-SA</a:t>
            </a:r>
            <a:endParaRPr lang="en-US" sz="9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B8195E3-48AF-4522-A9F2-1EF4B67522B4}"/>
              </a:ext>
            </a:extLst>
          </p:cNvPr>
          <p:cNvSpPr txBox="1"/>
          <p:nvPr/>
        </p:nvSpPr>
        <p:spPr>
          <a:xfrm>
            <a:off x="1507518" y="1326473"/>
            <a:ext cx="43054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ZA" dirty="0"/>
              <a:t>Commercialisation of heritage assets,  and exploitation thereof through tourism for revenue generation purposes and reputational gain.  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966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F08A-5060-4B9B-B7D9-C55D8F8A9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solidFill>
                  <a:schemeClr val="tx1"/>
                </a:solidFill>
              </a:rPr>
              <a:t>Museums, Sites, and a Library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B11D12-7AF5-44C7-A39C-7D88411C02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/>
              <a:t>           </a:t>
            </a:r>
          </a:p>
          <a:p>
            <a:endParaRPr lang="en-ZA" dirty="0"/>
          </a:p>
          <a:p>
            <a:endParaRPr lang="en-US" dirty="0"/>
          </a:p>
        </p:txBody>
      </p:sp>
      <p:pic>
        <p:nvPicPr>
          <p:cNvPr id="5" name="Graphic 4" descr="Roped Off outline">
            <a:extLst>
              <a:ext uri="{FF2B5EF4-FFF2-40B4-BE49-F238E27FC236}">
                <a16:creationId xmlns:a16="http://schemas.microsoft.com/office/drawing/2014/main" id="{3E50C488-BA71-4273-8036-63FF1A633D3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277443" y="3010582"/>
            <a:ext cx="807045" cy="80704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FBE809-3BA4-423F-A987-26A539A67EC3}"/>
              </a:ext>
            </a:extLst>
          </p:cNvPr>
          <p:cNvSpPr txBox="1"/>
          <p:nvPr/>
        </p:nvSpPr>
        <p:spPr>
          <a:xfrm>
            <a:off x="2419350" y="2144662"/>
            <a:ext cx="8258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8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“Museopreneur” – sustainable cultural institutions for the effective management and conservation of heritage assets for the benefit of society. </a:t>
            </a:r>
          </a:p>
        </p:txBody>
      </p:sp>
      <p:pic>
        <p:nvPicPr>
          <p:cNvPr id="9" name="Graphic 8" descr="Work from home desk with solid fill">
            <a:extLst>
              <a:ext uri="{FF2B5EF4-FFF2-40B4-BE49-F238E27FC236}">
                <a16:creationId xmlns:a16="http://schemas.microsoft.com/office/drawing/2014/main" id="{B7CA9553-5458-4AE5-B970-D0770BC121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257454" y="5083534"/>
            <a:ext cx="847023" cy="8470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8BBE33-5C57-4302-9D18-32BCA87BD090}"/>
              </a:ext>
            </a:extLst>
          </p:cNvPr>
          <p:cNvSpPr txBox="1"/>
          <p:nvPr/>
        </p:nvSpPr>
        <p:spPr>
          <a:xfrm>
            <a:off x="2419349" y="5039834"/>
            <a:ext cx="8258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>
                <a:latin typeface="+mn-lt"/>
              </a:rPr>
              <a:t>Diversified museum operations </a:t>
            </a:r>
            <a:r>
              <a:rPr lang="en-ZA" dirty="0"/>
              <a:t>through offering </a:t>
            </a:r>
          </a:p>
          <a:p>
            <a:r>
              <a:rPr lang="en-ZA" dirty="0">
                <a:latin typeface="+mn-lt"/>
              </a:rPr>
              <a:t>office and boardroom rentals for engagements, </a:t>
            </a:r>
          </a:p>
          <a:p>
            <a:r>
              <a:rPr lang="en-ZA" dirty="0">
                <a:latin typeface="+mn-lt"/>
              </a:rPr>
              <a:t>and curated </a:t>
            </a:r>
            <a:r>
              <a:rPr lang="en-ZA" dirty="0"/>
              <a:t>experiences. </a:t>
            </a:r>
            <a:endParaRPr lang="en-US" dirty="0">
              <a:latin typeface="+mn-lt"/>
            </a:endParaRPr>
          </a:p>
        </p:txBody>
      </p:sp>
      <p:pic>
        <p:nvPicPr>
          <p:cNvPr id="12" name="Graphic 11" descr="Lighthouse scene outline">
            <a:extLst>
              <a:ext uri="{FF2B5EF4-FFF2-40B4-BE49-F238E27FC236}">
                <a16:creationId xmlns:a16="http://schemas.microsoft.com/office/drawing/2014/main" id="{4BE05794-E3EB-4F5C-B93D-3F454BB59E3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77443" y="4046928"/>
            <a:ext cx="807045" cy="80704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56391B9-D850-49A8-9FE7-D052DA372664}"/>
              </a:ext>
            </a:extLst>
          </p:cNvPr>
          <p:cNvSpPr txBox="1"/>
          <p:nvPr/>
        </p:nvSpPr>
        <p:spPr>
          <a:xfrm>
            <a:off x="2419349" y="3890665"/>
            <a:ext cx="8258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dirty="0"/>
              <a:t>Expanding our hospitality offerings – venue hire (conferences, events and markets); and opening certain operations up to investors and partners (eventing services, dining, and equipment hire). </a:t>
            </a:r>
            <a:endParaRPr lang="en-US" dirty="0"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3FF27E-B0C9-4A8E-B464-BFCDB836F707}"/>
              </a:ext>
            </a:extLst>
          </p:cNvPr>
          <p:cNvSpPr txBox="1"/>
          <p:nvPr/>
        </p:nvSpPr>
        <p:spPr>
          <a:xfrm>
            <a:off x="2419349" y="3010582"/>
            <a:ext cx="82581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Investment in our cultural institutions, and repositioning them as tourist attractions in George, Western Cape and Kimberley, Northern Cape. </a:t>
            </a:r>
          </a:p>
          <a:p>
            <a:endParaRPr lang="en-ZA" dirty="0"/>
          </a:p>
        </p:txBody>
      </p:sp>
      <p:pic>
        <p:nvPicPr>
          <p:cNvPr id="6" name="Graphic 5" descr="Ticket with solid fill">
            <a:extLst>
              <a:ext uri="{FF2B5EF4-FFF2-40B4-BE49-F238E27FC236}">
                <a16:creationId xmlns:a16="http://schemas.microsoft.com/office/drawing/2014/main" id="{2DF5C599-6EFE-4C24-9C67-9461C24C4F4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209828" y="2044317"/>
            <a:ext cx="847023" cy="84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867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F7475-D263-9085-734F-E7EC71B98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>
                <a:solidFill>
                  <a:schemeClr val="tx1"/>
                </a:solidFill>
              </a:rPr>
              <a:t>How Can We Collaborate?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44A02D2-0DDD-4CC0-A619-18313440B80C}"/>
              </a:ext>
            </a:extLst>
          </p:cNvPr>
          <p:cNvSpPr/>
          <p:nvPr/>
        </p:nvSpPr>
        <p:spPr>
          <a:xfrm>
            <a:off x="1570607" y="1957856"/>
            <a:ext cx="9512030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Government to Government Agreements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Joint Ventures and/or Partnerships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200" kern="0" dirty="0">
              <a:solidFill>
                <a:prstClr val="black"/>
              </a:solidFill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Leveraging Project Development Funding </a:t>
            </a: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200" kern="0" dirty="0">
              <a:solidFill>
                <a:prstClr val="black"/>
              </a:solidFill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Joint Marketing Initiatives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89585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E6E2647-351D-BE49-BC4B-698A8004223D}"/>
              </a:ext>
            </a:extLst>
          </p:cNvPr>
          <p:cNvSpPr txBox="1"/>
          <p:nvPr/>
        </p:nvSpPr>
        <p:spPr>
          <a:xfrm>
            <a:off x="1595192" y="745983"/>
            <a:ext cx="2883537" cy="577035"/>
          </a:xfrm>
          <a:prstGeom prst="rect">
            <a:avLst/>
          </a:prstGeom>
        </p:spPr>
        <p:txBody>
          <a:bodyPr vert="horz" wrap="square" lIns="0" tIns="7701" rIns="0" bIns="0" rtlCol="0">
            <a:spAutoFit/>
          </a:bodyPr>
          <a:lstStyle/>
          <a:p>
            <a:pPr marL="7701">
              <a:spcBef>
                <a:spcPts val="61"/>
              </a:spcBef>
            </a:pPr>
            <a:r>
              <a:rPr sz="3699" b="1" dirty="0">
                <a:solidFill>
                  <a:srgbClr val="E62F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THANK</a:t>
            </a:r>
            <a:r>
              <a:rPr sz="3699" b="1" spc="-88" dirty="0">
                <a:solidFill>
                  <a:srgbClr val="E62F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3699" b="1" spc="-52" dirty="0">
                <a:solidFill>
                  <a:srgbClr val="E62F21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YOU</a:t>
            </a:r>
            <a:endParaRPr sz="3699" b="1" dirty="0">
              <a:solidFill>
                <a:srgbClr val="E62F21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298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MASTER">
  <a:themeElements>
    <a:clrScheme name="Transnet">
      <a:dk1>
        <a:srgbClr val="000000"/>
      </a:dk1>
      <a:lt1>
        <a:sysClr val="window" lastClr="FFFFFF"/>
      </a:lt1>
      <a:dk2>
        <a:srgbClr val="69614E"/>
      </a:dk2>
      <a:lt2>
        <a:srgbClr val="C2BBAD"/>
      </a:lt2>
      <a:accent1>
        <a:srgbClr val="A1A250"/>
      </a:accent1>
      <a:accent2>
        <a:srgbClr val="6F90A7"/>
      </a:accent2>
      <a:accent3>
        <a:srgbClr val="84B5BD"/>
      </a:accent3>
      <a:accent4>
        <a:srgbClr val="C7B400"/>
      </a:accent4>
      <a:accent5>
        <a:srgbClr val="E42313"/>
      </a:accent5>
      <a:accent6>
        <a:srgbClr val="95C11F"/>
      </a:accent6>
      <a:hlink>
        <a:srgbClr val="00B0F0"/>
      </a:hlink>
      <a:folHlink>
        <a:srgbClr val="7030A0"/>
      </a:folHlink>
    </a:clrScheme>
    <a:fontScheme name="Transne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 w="12700">
          <a:solidFill>
            <a:schemeClr val="tx1"/>
          </a:solidFill>
        </a:ln>
      </a:spPr>
      <a:bodyPr wrap="square" lIns="36000" tIns="36000" rIns="36000" bIns="36000" rtlCol="0" anchor="ctr"/>
      <a:lstStyle>
        <a:defPPr algn="ctr">
          <a:lnSpc>
            <a:spcPct val="110000"/>
          </a:lnSpc>
          <a:spcBef>
            <a:spcPts val="92"/>
          </a:spcBef>
          <a:spcAft>
            <a:spcPts val="92"/>
          </a:spcAft>
          <a:defRPr sz="923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5875" cap="rnd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200" dirty="0" smtClean="0">
            <a:latin typeface="+mn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625</Words>
  <Application>Microsoft Office PowerPoint</Application>
  <PresentationFormat>Widescreen</PresentationFormat>
  <Paragraphs>62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Tahoma</vt:lpstr>
      <vt:lpstr>Tahoma Regular</vt:lpstr>
      <vt:lpstr>Office Theme</vt:lpstr>
      <vt:lpstr>TEMPLATE MASTER</vt:lpstr>
      <vt:lpstr>think-cell Slide</vt:lpstr>
      <vt:lpstr>PowerPoint Presentation</vt:lpstr>
      <vt:lpstr>PowerPoint Presentation</vt:lpstr>
      <vt:lpstr>Tourism, Hospitality and Heritage</vt:lpstr>
      <vt:lpstr>The Blue Train – Luxury on Rail</vt:lpstr>
      <vt:lpstr>Steam Trains &amp; Branch Line Concessions (Tourism) </vt:lpstr>
      <vt:lpstr>Adaptive Reuse – Heritage Buildings </vt:lpstr>
      <vt:lpstr>Museums, Sites, and a Library</vt:lpstr>
      <vt:lpstr>How Can We Collaborate?</vt:lpstr>
      <vt:lpstr>PowerPoint Presentation</vt:lpstr>
    </vt:vector>
  </TitlesOfParts>
  <Company>Transnet TNPA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Thabo Seshoka   Transnet Corporate Centre   Johannesburg</dc:creator>
  <cp:lastModifiedBy>Seja Mokgawa</cp:lastModifiedBy>
  <cp:revision>158</cp:revision>
  <dcterms:created xsi:type="dcterms:W3CDTF">2023-05-25T12:58:46Z</dcterms:created>
  <dcterms:modified xsi:type="dcterms:W3CDTF">2023-06-22T14:37:47Z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571359f-d40b-4cd2-b0e6-b0e6793a1504_Enabled">
    <vt:lpwstr>true</vt:lpwstr>
  </property>
  <property fmtid="{D5CDD505-2E9C-101B-9397-08002B2CF9AE}" pid="3" name="MSIP_Label_0571359f-d40b-4cd2-b0e6-b0e6793a1504_SetDate">
    <vt:lpwstr>2023-06-07T10:51:00Z</vt:lpwstr>
  </property>
  <property fmtid="{D5CDD505-2E9C-101B-9397-08002B2CF9AE}" pid="4" name="MSIP_Label_0571359f-d40b-4cd2-b0e6-b0e6793a1504_Method">
    <vt:lpwstr>Privileged</vt:lpwstr>
  </property>
  <property fmtid="{D5CDD505-2E9C-101B-9397-08002B2CF9AE}" pid="5" name="MSIP_Label_0571359f-d40b-4cd2-b0e6-b0e6793a1504_Name">
    <vt:lpwstr>0571359f-d40b-4cd2-b0e6-b0e6793a1504</vt:lpwstr>
  </property>
  <property fmtid="{D5CDD505-2E9C-101B-9397-08002B2CF9AE}" pid="6" name="MSIP_Label_0571359f-d40b-4cd2-b0e6-b0e6793a1504_SiteId">
    <vt:lpwstr>a1a39996-f913-4016-a58a-361c60dec580</vt:lpwstr>
  </property>
  <property fmtid="{D5CDD505-2E9C-101B-9397-08002B2CF9AE}" pid="7" name="MSIP_Label_0571359f-d40b-4cd2-b0e6-b0e6793a1504_ActionId">
    <vt:lpwstr>358e8122-37dc-47db-af53-6de0fc52e625</vt:lpwstr>
  </property>
  <property fmtid="{D5CDD505-2E9C-101B-9397-08002B2CF9AE}" pid="8" name="MSIP_Label_0571359f-d40b-4cd2-b0e6-b0e6793a1504_ContentBits">
    <vt:lpwstr>2</vt:lpwstr>
  </property>
</Properties>
</file>